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
  </p:notesMasterIdLst>
  <p:sldIdLst>
    <p:sldId id="2265" r:id="rId2"/>
    <p:sldId id="2007579646" r:id="rId3"/>
    <p:sldId id="2007579659" r:id="rId4"/>
    <p:sldId id="2007579660"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3836"/>
    <a:srgbClr val="E1C0BF"/>
    <a:srgbClr val="3F3C3C"/>
    <a:srgbClr val="008000"/>
    <a:srgbClr val="B9B9B9"/>
    <a:srgbClr val="3A3A3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7F6E2-5CAF-4D3E-9F2C-D8C7B123815B}" type="datetimeFigureOut">
              <a:rPr lang="zh-TW" altLang="en-US" smtClean="0"/>
              <a:t>2023/4/21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D66B6-D8D2-49A8-AA68-723C44C97F06}" type="slidenum">
              <a:rPr lang="zh-TW" altLang="en-US" smtClean="0"/>
              <a:t>‹#›</a:t>
            </a:fld>
            <a:endParaRPr lang="zh-TW" altLang="en-US"/>
          </a:p>
        </p:txBody>
      </p:sp>
    </p:spTree>
    <p:extLst>
      <p:ext uri="{BB962C8B-B14F-4D97-AF65-F5344CB8AC3E}">
        <p14:creationId xmlns:p14="http://schemas.microsoft.com/office/powerpoint/2010/main" val="3488024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FF0000"/>
                </a:solidFill>
                <a:latin typeface="微軟正黑體" panose="020B0604030504040204" pitchFamily="34" charset="-120"/>
                <a:ea typeface="微軟正黑體" panose="020B0604030504040204" pitchFamily="34" charset="-120"/>
              </a:rPr>
              <a:t>讀檔案流程確認 </a:t>
            </a:r>
            <a:r>
              <a:rPr lang="en-US" altLang="zh-TW" sz="1200" dirty="0">
                <a:solidFill>
                  <a:srgbClr val="FF0000"/>
                </a:solidFill>
                <a:latin typeface="微軟正黑體" panose="020B0604030504040204" pitchFamily="34" charset="-120"/>
                <a:ea typeface="微軟正黑體" panose="020B0604030504040204" pitchFamily="34" charset="-120"/>
              </a:rPr>
              <a:t>=&gt;</a:t>
            </a:r>
            <a:r>
              <a:rPr lang="zh-TW" altLang="en-US" sz="1200" dirty="0">
                <a:solidFill>
                  <a:srgbClr val="FF0000"/>
                </a:solidFill>
                <a:latin typeface="微軟正黑體" panose="020B0604030504040204" pitchFamily="34" charset="-120"/>
                <a:ea typeface="微軟正黑體" panose="020B0604030504040204" pitchFamily="34" charset="-120"/>
              </a:rPr>
              <a:t> 變動</a:t>
            </a:r>
            <a:r>
              <a:rPr lang="en-US" altLang="zh-TW" sz="1200" dirty="0">
                <a:solidFill>
                  <a:srgbClr val="FF0000"/>
                </a:solidFill>
                <a:latin typeface="微軟正黑體" panose="020B0604030504040204" pitchFamily="34" charset="-120"/>
                <a:ea typeface="微軟正黑體" panose="020B0604030504040204" pitchFamily="34" charset="-120"/>
              </a:rPr>
              <a:t>(on/off vs </a:t>
            </a:r>
            <a:r>
              <a:rPr lang="zh-TW" altLang="en-US" sz="1200" dirty="0">
                <a:solidFill>
                  <a:srgbClr val="FF0000"/>
                </a:solidFill>
                <a:latin typeface="微軟正黑體" panose="020B0604030504040204" pitchFamily="34" charset="-120"/>
                <a:ea typeface="微軟正黑體" panose="020B0604030504040204" pitchFamily="34" charset="-120"/>
              </a:rPr>
              <a:t>檔案增修</a:t>
            </a:r>
            <a:r>
              <a:rPr lang="en-US" altLang="zh-TW" sz="1200" dirty="0">
                <a:solidFill>
                  <a:srgbClr val="FF0000"/>
                </a:solidFill>
                <a:latin typeface="微軟正黑體" panose="020B0604030504040204" pitchFamily="34" charset="-120"/>
                <a:ea typeface="微軟正黑體" panose="020B0604030504040204" pitchFamily="34" charset="-120"/>
              </a:rPr>
              <a:t>)</a:t>
            </a:r>
            <a:r>
              <a:rPr lang="zh-TW" altLang="en-US" sz="1200" dirty="0">
                <a:solidFill>
                  <a:srgbClr val="FF0000"/>
                </a:solidFill>
                <a:latin typeface="微軟正黑體" panose="020B0604030504040204" pitchFamily="34" charset="-120"/>
                <a:ea typeface="微軟正黑體" panose="020B0604030504040204" pitchFamily="34" charset="-120"/>
              </a:rPr>
              <a:t>才讀 </a:t>
            </a:r>
            <a:r>
              <a:rPr lang="en-US" altLang="zh-TW" sz="1200" dirty="0">
                <a:solidFill>
                  <a:srgbClr val="FF0000"/>
                </a:solidFill>
                <a:latin typeface="微軟正黑體" panose="020B0604030504040204" pitchFamily="34" charset="-120"/>
                <a:ea typeface="微軟正黑體" panose="020B0604030504040204" pitchFamily="34" charset="-120"/>
              </a:rPr>
              <a:t>/ </a:t>
            </a:r>
            <a:r>
              <a:rPr lang="zh-TW" altLang="en-US" sz="1200" dirty="0">
                <a:solidFill>
                  <a:srgbClr val="FF0000"/>
                </a:solidFill>
                <a:latin typeface="微軟正黑體" panose="020B0604030504040204" pitchFamily="34" charset="-120"/>
                <a:ea typeface="微軟正黑體" panose="020B0604030504040204" pitchFamily="34" charset="-120"/>
              </a:rPr>
              <a:t>讀的範圍</a:t>
            </a:r>
            <a:r>
              <a:rPr lang="en-US" altLang="zh-TW" sz="1200" dirty="0">
                <a:solidFill>
                  <a:srgbClr val="FF0000"/>
                </a:solidFill>
                <a:latin typeface="微軟正黑體" panose="020B0604030504040204" pitchFamily="34" charset="-120"/>
                <a:ea typeface="微軟正黑體" panose="020B0604030504040204" pitchFamily="34" charset="-120"/>
              </a:rPr>
              <a:t>(</a:t>
            </a:r>
            <a:r>
              <a:rPr lang="zh-TW" altLang="en-US" sz="1200" dirty="0">
                <a:solidFill>
                  <a:srgbClr val="FF0000"/>
                </a:solidFill>
                <a:latin typeface="微軟正黑體" panose="020B0604030504040204" pitchFamily="34" charset="-120"/>
                <a:ea typeface="微軟正黑體" panose="020B0604030504040204" pitchFamily="34" charset="-120"/>
              </a:rPr>
              <a:t>全</a:t>
            </a:r>
            <a:r>
              <a:rPr lang="en-US" altLang="zh-TW" sz="1200" dirty="0">
                <a:solidFill>
                  <a:srgbClr val="FF0000"/>
                </a:solidFill>
                <a:latin typeface="微軟正黑體" panose="020B0604030504040204" pitchFamily="34" charset="-120"/>
                <a:ea typeface="微軟正黑體" panose="020B0604030504040204" pitchFamily="34" charset="-120"/>
              </a:rPr>
              <a:t>log</a:t>
            </a:r>
            <a:r>
              <a:rPr lang="zh-TW" altLang="en-US" sz="1200" dirty="0">
                <a:solidFill>
                  <a:srgbClr val="FF0000"/>
                </a:solidFill>
                <a:latin typeface="微軟正黑體" panose="020B0604030504040204" pitchFamily="34" charset="-120"/>
                <a:ea typeface="微軟正黑體" panose="020B0604030504040204" pitchFamily="34" charset="-120"/>
              </a:rPr>
              <a:t>檔 </a:t>
            </a:r>
            <a:r>
              <a:rPr lang="en-US" altLang="zh-TW" sz="1200" dirty="0">
                <a:solidFill>
                  <a:srgbClr val="FF0000"/>
                </a:solidFill>
                <a:latin typeface="微軟正黑體" panose="020B0604030504040204" pitchFamily="34" charset="-120"/>
                <a:ea typeface="微軟正黑體" panose="020B0604030504040204" pitchFamily="34" charset="-120"/>
              </a:rPr>
              <a:t>or</a:t>
            </a:r>
            <a:r>
              <a:rPr lang="zh-TW" altLang="en-US" sz="1200" dirty="0">
                <a:solidFill>
                  <a:srgbClr val="FF0000"/>
                </a:solidFill>
                <a:latin typeface="微軟正黑體" panose="020B0604030504040204" pitchFamily="34" charset="-120"/>
                <a:ea typeface="微軟正黑體" panose="020B0604030504040204" pitchFamily="34" charset="-120"/>
              </a:rPr>
              <a:t> 增修範圍</a:t>
            </a:r>
            <a:r>
              <a:rPr lang="en-US" altLang="zh-TW" sz="1200" dirty="0">
                <a:solidFill>
                  <a:srgbClr val="FF0000"/>
                </a:solidFill>
                <a:latin typeface="微軟正黑體" panose="020B0604030504040204" pitchFamily="34" charset="-120"/>
                <a:ea typeface="微軟正黑體" panose="020B0604030504040204" pitchFamily="34" charset="-120"/>
              </a:rPr>
              <a:t>)</a:t>
            </a:r>
            <a:r>
              <a:rPr lang="zh-TW" altLang="en-US" sz="1200" dirty="0">
                <a:solidFill>
                  <a:srgbClr val="FF0000"/>
                </a:solidFill>
                <a:latin typeface="微軟正黑體" panose="020B0604030504040204" pitchFamily="34" charset="-120"/>
                <a:ea typeface="微軟正黑體" panose="020B0604030504040204" pitchFamily="34" charset="-120"/>
              </a:rPr>
              <a:t> </a:t>
            </a:r>
            <a:r>
              <a:rPr lang="en-US" altLang="zh-TW" sz="1200" dirty="0">
                <a:solidFill>
                  <a:srgbClr val="FF0000"/>
                </a:solidFill>
                <a:latin typeface="微軟正黑體" panose="020B0604030504040204" pitchFamily="34" charset="-120"/>
                <a:ea typeface="微軟正黑體" panose="020B0604030504040204" pitchFamily="34" charset="-120"/>
              </a:rPr>
              <a:t>=&gt;</a:t>
            </a:r>
            <a:r>
              <a:rPr lang="zh-TW" altLang="en-US" sz="1200" dirty="0">
                <a:solidFill>
                  <a:srgbClr val="FF0000"/>
                </a:solidFill>
                <a:latin typeface="微軟正黑體" panose="020B0604030504040204" pitchFamily="34" charset="-120"/>
                <a:ea typeface="微軟正黑體" panose="020B0604030504040204" pitchFamily="34" charset="-120"/>
              </a:rPr>
              <a:t> 內容刪除</a:t>
            </a:r>
            <a:endParaRPr lang="en-US" altLang="zh-TW" sz="1200" dirty="0">
              <a:solidFill>
                <a:srgbClr val="FF0000"/>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r>
              <a:rPr lang="zh-TW" altLang="en-US" sz="1200" dirty="0">
                <a:solidFill>
                  <a:schemeClr val="accent6">
                    <a:lumMod val="75000"/>
                  </a:schemeClr>
                </a:solidFill>
                <a:latin typeface="微軟正黑體" panose="020B0604030504040204" pitchFamily="34" charset="-120"/>
                <a:ea typeface="微軟正黑體" panose="020B0604030504040204" pitchFamily="34" charset="-120"/>
              </a:rPr>
              <a:t>備援處理方式 ？ </a:t>
            </a:r>
            <a:r>
              <a:rPr lang="en-US" altLang="zh-TW" sz="1200" dirty="0">
                <a:solidFill>
                  <a:schemeClr val="accent6">
                    <a:lumMod val="75000"/>
                  </a:schemeClr>
                </a:solidFill>
                <a:latin typeface="微軟正黑體" panose="020B0604030504040204" pitchFamily="34" charset="-120"/>
                <a:ea typeface="微軟正黑體" panose="020B0604030504040204" pitchFamily="34" charset="-120"/>
              </a:rPr>
              <a:t>=&gt;</a:t>
            </a:r>
            <a:r>
              <a:rPr lang="zh-TW" altLang="en-US" sz="1200" dirty="0">
                <a:solidFill>
                  <a:schemeClr val="accent6">
                    <a:lumMod val="75000"/>
                  </a:schemeClr>
                </a:solidFill>
                <a:latin typeface="微軟正黑體" panose="020B0604030504040204" pitchFamily="34" charset="-120"/>
                <a:ea typeface="微軟正黑體" panose="020B0604030504040204" pitchFamily="34" charset="-120"/>
              </a:rPr>
              <a:t> 還活著嗎 </a:t>
            </a:r>
            <a:r>
              <a:rPr lang="en-US" altLang="zh-TW" sz="1200" dirty="0">
                <a:solidFill>
                  <a:schemeClr val="accent6">
                    <a:lumMod val="75000"/>
                  </a:schemeClr>
                </a:solidFill>
                <a:latin typeface="微軟正黑體" panose="020B0604030504040204" pitchFamily="34" charset="-120"/>
                <a:ea typeface="微軟正黑體" panose="020B0604030504040204" pitchFamily="34" charset="-120"/>
              </a:rPr>
              <a:t>QQ</a:t>
            </a:r>
            <a:r>
              <a:rPr lang="zh-TW" altLang="en-US" sz="1200" dirty="0">
                <a:solidFill>
                  <a:schemeClr val="accent6">
                    <a:lumMod val="75000"/>
                  </a:schemeClr>
                </a:solidFill>
                <a:latin typeface="微軟正黑體" panose="020B0604030504040204" pitchFamily="34" charset="-120"/>
                <a:ea typeface="微軟正黑體" panose="020B0604030504040204" pitchFamily="34" charset="-120"/>
              </a:rPr>
              <a:t> </a:t>
            </a:r>
            <a:r>
              <a:rPr lang="en-US" altLang="zh-TW" sz="1200" dirty="0">
                <a:solidFill>
                  <a:schemeClr val="accent6">
                    <a:lumMod val="75000"/>
                  </a:schemeClr>
                </a:solidFill>
                <a:latin typeface="微軟正黑體" panose="020B0604030504040204" pitchFamily="34" charset="-120"/>
                <a:ea typeface="微軟正黑體" panose="020B0604030504040204" pitchFamily="34" charset="-120"/>
              </a:rPr>
              <a:t>=&gt;</a:t>
            </a:r>
            <a:r>
              <a:rPr lang="zh-TW" altLang="en-US" sz="1200" dirty="0">
                <a:solidFill>
                  <a:schemeClr val="accent6">
                    <a:lumMod val="75000"/>
                  </a:schemeClr>
                </a:solidFill>
                <a:latin typeface="微軟正黑體" panose="020B0604030504040204" pitchFamily="34" charset="-120"/>
                <a:ea typeface="微軟正黑體" panose="020B0604030504040204" pitchFamily="34" charset="-120"/>
              </a:rPr>
              <a:t> </a:t>
            </a:r>
            <a:r>
              <a:rPr lang="zh-TW" altLang="en-US" sz="1200" b="1" dirty="0">
                <a:solidFill>
                  <a:schemeClr val="accent6">
                    <a:lumMod val="75000"/>
                  </a:schemeClr>
                </a:solidFill>
                <a:latin typeface="微軟正黑體" panose="020B0604030504040204" pitchFamily="34" charset="-120"/>
                <a:ea typeface="微軟正黑體" panose="020B0604030504040204" pitchFamily="34" charset="-120"/>
              </a:rPr>
              <a:t>偵測到掛了就取消所有委託</a:t>
            </a:r>
            <a:endParaRPr lang="en-US" altLang="zh-TW" sz="1200" b="1" dirty="0">
              <a:solidFill>
                <a:schemeClr val="accent6">
                  <a:lumMod val="75000"/>
                </a:schemeClr>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FF0000"/>
              </a:solidFill>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0418F-5F79-4DF0-9661-245310889641}"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3950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FF0000"/>
              </a:solidFill>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0418F-5F79-4DF0-9661-245310889641}"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97724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spTree>
      <p:nvGrpSpPr>
        <p:cNvPr id="1" name=""/>
        <p:cNvGrpSpPr/>
        <p:nvPr/>
      </p:nvGrpSpPr>
      <p:grpSpPr>
        <a:xfrm>
          <a:off x="0" y="0"/>
          <a:ext cx="0" cy="0"/>
          <a:chOff x="0" y="0"/>
          <a:chExt cx="0" cy="0"/>
        </a:xfrm>
      </p:grpSpPr>
      <p:grpSp>
        <p:nvGrpSpPr>
          <p:cNvPr id="5" name="McK Title Elements"/>
          <p:cNvGrpSpPr>
            <a:grpSpLocks/>
          </p:cNvGrpSpPr>
          <p:nvPr/>
        </p:nvGrpSpPr>
        <p:grpSpPr bwMode="auto">
          <a:xfrm>
            <a:off x="3591727" y="2183416"/>
            <a:ext cx="6840045" cy="4601696"/>
            <a:chOff x="1663" y="1348"/>
            <a:chExt cx="3167" cy="2841"/>
          </a:xfrm>
        </p:grpSpPr>
        <p:sp>
          <p:nvSpPr>
            <p:cNvPr id="6" name="McK Confidential" hidden="1"/>
            <p:cNvSpPr txBox="1">
              <a:spLocks noChangeArrowheads="1"/>
            </p:cNvSpPr>
            <p:nvPr userDrawn="1"/>
          </p:nvSpPr>
          <p:spPr bwMode="auto">
            <a:xfrm>
              <a:off x="1663" y="1348"/>
              <a:ext cx="93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charset="-120"/>
                </a:rPr>
                <a:t>CONFIDENTIAL</a:t>
              </a:r>
            </a:p>
          </p:txBody>
        </p:sp>
        <p:sp>
          <p:nvSpPr>
            <p:cNvPr id="7" name="McK Document" hidden="1"/>
            <p:cNvSpPr txBox="1">
              <a:spLocks noChangeArrowheads="1"/>
            </p:cNvSpPr>
            <p:nvPr userDrawn="1"/>
          </p:nvSpPr>
          <p:spPr bwMode="auto">
            <a:xfrm>
              <a:off x="1663" y="3045"/>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charset="-120"/>
                </a:rPr>
                <a:t>Document</a:t>
              </a:r>
            </a:p>
          </p:txBody>
        </p:sp>
        <p:sp>
          <p:nvSpPr>
            <p:cNvPr id="8" name="McK Date" hidden="1"/>
            <p:cNvSpPr txBox="1">
              <a:spLocks noChangeArrowheads="1"/>
            </p:cNvSpPr>
            <p:nvPr userDrawn="1"/>
          </p:nvSpPr>
          <p:spPr bwMode="auto">
            <a:xfrm>
              <a:off x="1663" y="3216"/>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charset="-120"/>
                </a:rPr>
                <a:t>Date</a:t>
              </a:r>
            </a:p>
          </p:txBody>
        </p:sp>
        <p:sp>
          <p:nvSpPr>
            <p:cNvPr id="9" name="McK Disclaimer" hidden="1"/>
            <p:cNvSpPr>
              <a:spLocks noChangeArrowheads="1"/>
            </p:cNvSpPr>
            <p:nvPr userDrawn="1">
              <p:custDataLst>
                <p:tags r:id="rId1"/>
              </p:custDataLst>
            </p:nvPr>
          </p:nvSpPr>
          <p:spPr bwMode="auto">
            <a:xfrm>
              <a:off x="1663" y="3833"/>
              <a:ext cx="230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04863" eaLnBrk="0" hangingPunct="0">
                <a:defRPr sz="4000" b="1">
                  <a:solidFill>
                    <a:schemeClr val="tx1"/>
                  </a:solidFill>
                  <a:latin typeface="Arial" charset="0"/>
                  <a:ea typeface="华文楷体" pitchFamily="2" charset="-122"/>
                </a:defRPr>
              </a:lvl1pPr>
              <a:lvl2pPr marL="742950" indent="-285750" defTabSz="804863" eaLnBrk="0" hangingPunct="0">
                <a:defRPr sz="4000" b="1">
                  <a:solidFill>
                    <a:schemeClr val="tx1"/>
                  </a:solidFill>
                  <a:latin typeface="Arial" charset="0"/>
                  <a:ea typeface="华文楷体" pitchFamily="2" charset="-122"/>
                </a:defRPr>
              </a:lvl2pPr>
              <a:lvl3pPr marL="1143000" indent="-228600" defTabSz="804863" eaLnBrk="0" hangingPunct="0">
                <a:defRPr sz="4000" b="1">
                  <a:solidFill>
                    <a:schemeClr val="tx1"/>
                  </a:solidFill>
                  <a:latin typeface="Arial" charset="0"/>
                  <a:ea typeface="华文楷体" pitchFamily="2" charset="-122"/>
                </a:defRPr>
              </a:lvl3pPr>
              <a:lvl4pPr marL="1600200" indent="-228600" defTabSz="804863" eaLnBrk="0" hangingPunct="0">
                <a:defRPr sz="4000" b="1">
                  <a:solidFill>
                    <a:schemeClr val="tx1"/>
                  </a:solidFill>
                  <a:latin typeface="Arial" charset="0"/>
                  <a:ea typeface="华文楷体" pitchFamily="2" charset="-122"/>
                </a:defRPr>
              </a:lvl4pPr>
              <a:lvl5pPr marL="2057400" indent="-228600" defTabSz="804863" eaLnBrk="0" hangingPunct="0">
                <a:defRPr sz="4000" b="1">
                  <a:solidFill>
                    <a:schemeClr val="tx1"/>
                  </a:solidFill>
                  <a:latin typeface="Arial" charset="0"/>
                  <a:ea typeface="华文楷体" pitchFamily="2" charset="-122"/>
                </a:defRPr>
              </a:lvl5pPr>
              <a:lvl6pPr marL="2514600" indent="-228600" defTabSz="804863"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defTabSz="804863"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defTabSz="804863"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defTabSz="804863" eaLnBrk="0" fontAlgn="base" hangingPunct="0">
                <a:spcBef>
                  <a:spcPct val="0"/>
                </a:spcBef>
                <a:spcAft>
                  <a:spcPct val="0"/>
                </a:spcAft>
                <a:defRPr sz="4000" b="1">
                  <a:solidFill>
                    <a:schemeClr val="tx1"/>
                  </a:solidFill>
                  <a:latin typeface="Arial" charset="0"/>
                  <a:ea typeface="华文楷体" pitchFamily="2" charset="-122"/>
                </a:defRPr>
              </a:lvl9pPr>
            </a:lstStyle>
            <a:p>
              <a:pPr>
                <a:defRPr/>
              </a:pPr>
              <a:r>
                <a:rPr lang="en-US" altLang="zh-TW" sz="918" b="0">
                  <a:ea typeface="新細明體" charset="-12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0" name="Line 197"/>
          <p:cNvSpPr>
            <a:spLocks noChangeShapeType="1"/>
          </p:cNvSpPr>
          <p:nvPr/>
        </p:nvSpPr>
        <p:spPr bwMode="auto">
          <a:xfrm>
            <a:off x="1133890" y="3030543"/>
            <a:ext cx="10030052"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z="4081">
              <a:latin typeface="微軟正黑體" panose="020B0604030504040204" pitchFamily="34" charset="-120"/>
              <a:ea typeface="微軟正黑體" panose="020B0604030504040204" pitchFamily="34" charset="-120"/>
            </a:endParaRPr>
          </a:p>
        </p:txBody>
      </p:sp>
      <p:sp>
        <p:nvSpPr>
          <p:cNvPr id="15" name="標題 1"/>
          <p:cNvSpPr>
            <a:spLocks noGrp="1"/>
          </p:cNvSpPr>
          <p:nvPr>
            <p:ph type="title"/>
          </p:nvPr>
        </p:nvSpPr>
        <p:spPr>
          <a:xfrm>
            <a:off x="2122181" y="2304993"/>
            <a:ext cx="8159422" cy="717546"/>
          </a:xfrm>
          <a:prstGeom prst="rect">
            <a:avLst/>
          </a:prstGeom>
        </p:spPr>
        <p:txBody>
          <a:bodyPr anchor="ctr"/>
          <a:lstStyle>
            <a:lvl1pPr algn="ctr">
              <a:defRPr sz="3673">
                <a:solidFill>
                  <a:schemeClr val="tx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19" name="文字版面配置區 3"/>
          <p:cNvSpPr>
            <a:spLocks noGrp="1"/>
          </p:cNvSpPr>
          <p:nvPr>
            <p:ph type="body" sz="half" idx="2"/>
          </p:nvPr>
        </p:nvSpPr>
        <p:spPr>
          <a:xfrm>
            <a:off x="3128389" y="4489744"/>
            <a:ext cx="6502357" cy="559288"/>
          </a:xfrm>
          <a:prstGeom prst="rect">
            <a:avLst/>
          </a:prstGeom>
        </p:spPr>
        <p:txBody>
          <a:bodyPr anchor="ctr"/>
          <a:lstStyle>
            <a:lvl1pPr marL="0" indent="0" algn="ctr">
              <a:buNone/>
              <a:defRPr sz="2857" b="1">
                <a:latin typeface="微軟正黑體" panose="020B0604030504040204" pitchFamily="34" charset="-120"/>
                <a:ea typeface="微軟正黑體" panose="020B0604030504040204" pitchFamily="34" charset="-120"/>
              </a:defRPr>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20" name="文字版面配置區 3"/>
          <p:cNvSpPr>
            <a:spLocks noGrp="1"/>
          </p:cNvSpPr>
          <p:nvPr>
            <p:ph type="body" sz="half" idx="10"/>
          </p:nvPr>
        </p:nvSpPr>
        <p:spPr>
          <a:xfrm>
            <a:off x="3786999" y="5584121"/>
            <a:ext cx="5122507" cy="414941"/>
          </a:xfrm>
          <a:prstGeom prst="rect">
            <a:avLst/>
          </a:prstGeom>
        </p:spPr>
        <p:txBody>
          <a:bodyPr anchor="ctr"/>
          <a:lstStyle>
            <a:lvl1pPr marL="0" indent="0" algn="ctr">
              <a:buNone/>
              <a:defRPr sz="1632" b="1">
                <a:latin typeface="微軟正黑體" panose="020B0604030504040204" pitchFamily="34" charset="-120"/>
                <a:ea typeface="微軟正黑體" panose="020B0604030504040204" pitchFamily="34" charset="-120"/>
              </a:defRPr>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13" name="矩形 9">
            <a:extLst>
              <a:ext uri="{FF2B5EF4-FFF2-40B4-BE49-F238E27FC236}">
                <a16:creationId xmlns:a16="http://schemas.microsoft.com/office/drawing/2014/main" id="{AD096105-AA94-4405-9385-0B22D052EBC1}"/>
              </a:ext>
            </a:extLst>
          </p:cNvPr>
          <p:cNvSpPr>
            <a:spLocks noChangeArrowheads="1"/>
          </p:cNvSpPr>
          <p:nvPr/>
        </p:nvSpPr>
        <p:spPr bwMode="auto">
          <a:xfrm>
            <a:off x="17280" y="6558432"/>
            <a:ext cx="531308" cy="22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B24A712F-B284-4871-8CF9-DC6E056DBACF}" type="slidenum">
              <a:rPr lang="en-US" altLang="zh-TW" sz="1224" b="0" smtClean="0">
                <a:ea typeface="微軟正黑體" pitchFamily="34" charset="-120"/>
              </a:rPr>
              <a:pPr algn="ctr" eaLnBrk="1" hangingPunct="1">
                <a:lnSpc>
                  <a:spcPts val="1020"/>
                </a:lnSpc>
                <a:defRPr/>
              </a:pPr>
              <a:t>‹#›</a:t>
            </a:fld>
            <a:endParaRPr lang="en-US" altLang="zh-TW" sz="1224" b="0">
              <a:ea typeface="微軟正黑體" pitchFamily="34" charset="-120"/>
            </a:endParaRPr>
          </a:p>
        </p:txBody>
      </p:sp>
      <p:pic>
        <p:nvPicPr>
          <p:cNvPr id="3" name="圖片 2">
            <a:extLst>
              <a:ext uri="{FF2B5EF4-FFF2-40B4-BE49-F238E27FC236}">
                <a16:creationId xmlns:a16="http://schemas.microsoft.com/office/drawing/2014/main" id="{4A63242C-D0E9-4612-BCC5-8CE405C793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958" y="332132"/>
            <a:ext cx="2316003" cy="559396"/>
          </a:xfrm>
          <a:prstGeom prst="rect">
            <a:avLst/>
          </a:prstGeom>
        </p:spPr>
      </p:pic>
    </p:spTree>
    <p:extLst>
      <p:ext uri="{BB962C8B-B14F-4D97-AF65-F5344CB8AC3E}">
        <p14:creationId xmlns:p14="http://schemas.microsoft.com/office/powerpoint/2010/main" val="314740680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6_自訂版面配置">
    <p:spTree>
      <p:nvGrpSpPr>
        <p:cNvPr id="1" name=""/>
        <p:cNvGrpSpPr/>
        <p:nvPr/>
      </p:nvGrpSpPr>
      <p:grpSpPr>
        <a:xfrm>
          <a:off x="0" y="0"/>
          <a:ext cx="0" cy="0"/>
          <a:chOff x="0" y="0"/>
          <a:chExt cx="0" cy="0"/>
        </a:xfrm>
      </p:grpSpPr>
      <p:pic>
        <p:nvPicPr>
          <p:cNvPr id="5" name="Picture 9" descr="金控及第一層子公司ol logo">
            <a:extLst>
              <a:ext uri="{FF2B5EF4-FFF2-40B4-BE49-F238E27FC236}">
                <a16:creationId xmlns:a16="http://schemas.microsoft.com/office/drawing/2014/main" id="{1FF930E7-4289-4177-BA14-CE098CA7C7D3}"/>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
          <a:stretch/>
        </p:blipFill>
        <p:spPr bwMode="auto">
          <a:xfrm>
            <a:off x="10634399" y="6342613"/>
            <a:ext cx="1557601" cy="4581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9">
            <a:extLst>
              <a:ext uri="{FF2B5EF4-FFF2-40B4-BE49-F238E27FC236}">
                <a16:creationId xmlns:a16="http://schemas.microsoft.com/office/drawing/2014/main" id="{2D493C8F-EE86-49CB-83E0-748B9394C43A}"/>
              </a:ext>
            </a:extLst>
          </p:cNvPr>
          <p:cNvSpPr>
            <a:spLocks noChangeArrowheads="1"/>
          </p:cNvSpPr>
          <p:nvPr userDrawn="1"/>
        </p:nvSpPr>
        <p:spPr bwMode="auto">
          <a:xfrm>
            <a:off x="17279" y="6605321"/>
            <a:ext cx="531308" cy="22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4388E525-CACC-4238-9A15-0EC43602CEB8}" type="slidenum">
              <a:rPr lang="en-US" altLang="zh-TW" sz="1200" b="0" smtClean="0">
                <a:ea typeface="微軟正黑體" pitchFamily="34" charset="-120"/>
              </a:rPr>
              <a:pPr algn="ctr" eaLnBrk="1" hangingPunct="1">
                <a:lnSpc>
                  <a:spcPts val="1020"/>
                </a:lnSpc>
                <a:defRPr/>
              </a:pPr>
              <a:t>‹#›</a:t>
            </a:fld>
            <a:endParaRPr lang="en-US" altLang="zh-TW" sz="1200" b="0">
              <a:ea typeface="微軟正黑體" pitchFamily="34" charset="-120"/>
            </a:endParaRPr>
          </a:p>
        </p:txBody>
      </p:sp>
    </p:spTree>
    <p:extLst>
      <p:ext uri="{BB962C8B-B14F-4D97-AF65-F5344CB8AC3E}">
        <p14:creationId xmlns:p14="http://schemas.microsoft.com/office/powerpoint/2010/main" val="194284534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7_自訂版面配置">
    <p:spTree>
      <p:nvGrpSpPr>
        <p:cNvPr id="1" name=""/>
        <p:cNvGrpSpPr/>
        <p:nvPr/>
      </p:nvGrpSpPr>
      <p:grpSpPr>
        <a:xfrm>
          <a:off x="0" y="0"/>
          <a:ext cx="0" cy="0"/>
          <a:chOff x="0" y="0"/>
          <a:chExt cx="0" cy="0"/>
        </a:xfrm>
      </p:grpSpPr>
      <p:pic>
        <p:nvPicPr>
          <p:cNvPr id="5" name="Picture 9" descr="金控及第一層子公司ol logo">
            <a:extLst>
              <a:ext uri="{FF2B5EF4-FFF2-40B4-BE49-F238E27FC236}">
                <a16:creationId xmlns:a16="http://schemas.microsoft.com/office/drawing/2014/main" id="{1FF930E7-4289-4177-BA14-CE098CA7C7D3}"/>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
          <a:stretch/>
        </p:blipFill>
        <p:spPr bwMode="auto">
          <a:xfrm>
            <a:off x="10634399" y="6342613"/>
            <a:ext cx="1557601" cy="4581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0;p2">
            <a:extLst>
              <a:ext uri="{FF2B5EF4-FFF2-40B4-BE49-F238E27FC236}">
                <a16:creationId xmlns:a16="http://schemas.microsoft.com/office/drawing/2014/main" id="{64BBB4C1-F2A8-4CCB-AD30-0E8CE729C959}"/>
              </a:ext>
            </a:extLst>
          </p:cNvPr>
          <p:cNvSpPr/>
          <p:nvPr userDrawn="1"/>
        </p:nvSpPr>
        <p:spPr>
          <a:xfrm rot="10800000">
            <a:off x="0" y="0"/>
            <a:ext cx="9896516" cy="122155"/>
          </a:xfrm>
          <a:prstGeom prst="rect">
            <a:avLst/>
          </a:prstGeom>
          <a:solidFill>
            <a:srgbClr val="1623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 name="Google Shape;11;p2">
            <a:extLst>
              <a:ext uri="{FF2B5EF4-FFF2-40B4-BE49-F238E27FC236}">
                <a16:creationId xmlns:a16="http://schemas.microsoft.com/office/drawing/2014/main" id="{A29AACEE-3F21-4597-8530-98D01631743E}"/>
              </a:ext>
            </a:extLst>
          </p:cNvPr>
          <p:cNvGrpSpPr/>
          <p:nvPr userDrawn="1"/>
        </p:nvGrpSpPr>
        <p:grpSpPr>
          <a:xfrm rot="10800000">
            <a:off x="9896578" y="-5621"/>
            <a:ext cx="2295422" cy="127776"/>
            <a:chOff x="898551" y="626564"/>
            <a:chExt cx="1533041" cy="45600"/>
          </a:xfrm>
        </p:grpSpPr>
        <p:sp>
          <p:nvSpPr>
            <p:cNvPr id="6" name="Google Shape;12;p2">
              <a:extLst>
                <a:ext uri="{FF2B5EF4-FFF2-40B4-BE49-F238E27FC236}">
                  <a16:creationId xmlns:a16="http://schemas.microsoft.com/office/drawing/2014/main" id="{06120349-BD9C-43A6-9A0B-3C3F6274AC7F}"/>
                </a:ext>
              </a:extLst>
            </p:cNvPr>
            <p:cNvSpPr/>
            <p:nvPr/>
          </p:nvSpPr>
          <p:spPr>
            <a:xfrm rot="10800000">
              <a:off x="898551" y="626564"/>
              <a:ext cx="766500" cy="45600"/>
            </a:xfrm>
            <a:prstGeom prst="rect">
              <a:avLst/>
            </a:prstGeom>
            <a:solidFill>
              <a:srgbClr val="AE32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800">
                  <a:solidFill>
                    <a:srgbClr val="FFFFFF"/>
                  </a:solidFill>
                  <a:latin typeface="Calibri"/>
                  <a:ea typeface="Calibri"/>
                  <a:cs typeface="Calibri"/>
                  <a:sym typeface="Calibri"/>
                </a:rPr>
                <a:t> </a:t>
              </a:r>
              <a:endParaRPr/>
            </a:p>
          </p:txBody>
        </p:sp>
        <p:sp>
          <p:nvSpPr>
            <p:cNvPr id="7" name="Google Shape;13;p2">
              <a:extLst>
                <a:ext uri="{FF2B5EF4-FFF2-40B4-BE49-F238E27FC236}">
                  <a16:creationId xmlns:a16="http://schemas.microsoft.com/office/drawing/2014/main" id="{07736F62-A4B9-4450-8143-6169CC82DAE7}"/>
                </a:ext>
              </a:extLst>
            </p:cNvPr>
            <p:cNvSpPr/>
            <p:nvPr/>
          </p:nvSpPr>
          <p:spPr>
            <a:xfrm rot="10800000">
              <a:off x="1665092" y="626564"/>
              <a:ext cx="766500" cy="45600"/>
            </a:xfrm>
            <a:prstGeom prst="rect">
              <a:avLst/>
            </a:prstGeom>
            <a:solidFill>
              <a:srgbClr val="DAA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800">
                  <a:solidFill>
                    <a:srgbClr val="FFFFFF"/>
                  </a:solidFill>
                  <a:latin typeface="Calibri"/>
                  <a:ea typeface="Calibri"/>
                  <a:cs typeface="Calibri"/>
                  <a:sym typeface="Calibri"/>
                </a:rPr>
                <a:t> </a:t>
              </a:r>
              <a:endParaRPr/>
            </a:p>
          </p:txBody>
        </p:sp>
      </p:grpSp>
      <p:sp>
        <p:nvSpPr>
          <p:cNvPr id="8" name="標題 1">
            <a:extLst>
              <a:ext uri="{FF2B5EF4-FFF2-40B4-BE49-F238E27FC236}">
                <a16:creationId xmlns:a16="http://schemas.microsoft.com/office/drawing/2014/main" id="{350796AA-B099-4D5E-8614-F5466A19848B}"/>
              </a:ext>
            </a:extLst>
          </p:cNvPr>
          <p:cNvSpPr>
            <a:spLocks noGrp="1"/>
          </p:cNvSpPr>
          <p:nvPr>
            <p:ph type="title"/>
          </p:nvPr>
        </p:nvSpPr>
        <p:spPr>
          <a:xfrm>
            <a:off x="365896" y="150922"/>
            <a:ext cx="7481320" cy="635226"/>
          </a:xfrm>
          <a:prstGeom prst="rect">
            <a:avLst/>
          </a:prstGeom>
        </p:spPr>
        <p:txBody>
          <a:bodyPr lIns="93296" tIns="46648" rIns="93296" bIns="46648" anchor="ctr"/>
          <a:lstStyle>
            <a:lvl1pPr algn="l">
              <a:defRPr sz="3200" b="1">
                <a:solidFill>
                  <a:srgbClr val="162338"/>
                </a:solidFill>
                <a:latin typeface="Microsoft YaHei" panose="020B0503020204020204" pitchFamily="34" charset="-122"/>
                <a:ea typeface="Microsoft YaHei" panose="020B0503020204020204" pitchFamily="34" charset="-122"/>
              </a:defRPr>
            </a:lvl1pPr>
          </a:lstStyle>
          <a:p>
            <a:r>
              <a:rPr lang="zh-TW" altLang="en-US"/>
              <a:t>按一下以編輯母片標題樣式</a:t>
            </a:r>
          </a:p>
        </p:txBody>
      </p:sp>
      <p:sp>
        <p:nvSpPr>
          <p:cNvPr id="9" name="矩形 9">
            <a:extLst>
              <a:ext uri="{FF2B5EF4-FFF2-40B4-BE49-F238E27FC236}">
                <a16:creationId xmlns:a16="http://schemas.microsoft.com/office/drawing/2014/main" id="{AE9B69B1-F8E2-4DB0-A07F-7C3219E2C4FF}"/>
              </a:ext>
            </a:extLst>
          </p:cNvPr>
          <p:cNvSpPr>
            <a:spLocks noChangeArrowheads="1"/>
          </p:cNvSpPr>
          <p:nvPr userDrawn="1"/>
        </p:nvSpPr>
        <p:spPr bwMode="auto">
          <a:xfrm>
            <a:off x="17279" y="6605321"/>
            <a:ext cx="531308" cy="22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4388E525-CACC-4238-9A15-0EC43602CEB8}" type="slidenum">
              <a:rPr lang="en-US" altLang="zh-TW" sz="1200" b="0" smtClean="0">
                <a:ea typeface="微軟正黑體" pitchFamily="34" charset="-120"/>
              </a:rPr>
              <a:pPr algn="ctr" eaLnBrk="1" hangingPunct="1">
                <a:lnSpc>
                  <a:spcPts val="1020"/>
                </a:lnSpc>
                <a:defRPr/>
              </a:pPr>
              <a:t>‹#›</a:t>
            </a:fld>
            <a:endParaRPr lang="en-US" altLang="zh-TW" sz="1200" b="0">
              <a:ea typeface="微軟正黑體" pitchFamily="34" charset="-120"/>
            </a:endParaRPr>
          </a:p>
        </p:txBody>
      </p:sp>
    </p:spTree>
    <p:extLst>
      <p:ext uri="{BB962C8B-B14F-4D97-AF65-F5344CB8AC3E}">
        <p14:creationId xmlns:p14="http://schemas.microsoft.com/office/powerpoint/2010/main" val="12820464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8_自訂版面配置">
    <p:spTree>
      <p:nvGrpSpPr>
        <p:cNvPr id="1" name=""/>
        <p:cNvGrpSpPr/>
        <p:nvPr/>
      </p:nvGrpSpPr>
      <p:grpSpPr>
        <a:xfrm>
          <a:off x="0" y="0"/>
          <a:ext cx="0" cy="0"/>
          <a:chOff x="0" y="0"/>
          <a:chExt cx="0" cy="0"/>
        </a:xfrm>
      </p:grpSpPr>
      <p:pic>
        <p:nvPicPr>
          <p:cNvPr id="5" name="Picture 9" descr="金控及第一層子公司ol logo">
            <a:extLst>
              <a:ext uri="{FF2B5EF4-FFF2-40B4-BE49-F238E27FC236}">
                <a16:creationId xmlns:a16="http://schemas.microsoft.com/office/drawing/2014/main" id="{1FF930E7-4289-4177-BA14-CE098CA7C7D3}"/>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
          <a:stretch/>
        </p:blipFill>
        <p:spPr bwMode="auto">
          <a:xfrm>
            <a:off x="10634399" y="6342613"/>
            <a:ext cx="1557601" cy="4581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9">
            <a:extLst>
              <a:ext uri="{FF2B5EF4-FFF2-40B4-BE49-F238E27FC236}">
                <a16:creationId xmlns:a16="http://schemas.microsoft.com/office/drawing/2014/main" id="{69EEA673-BB3A-47FC-B3EB-8103444752E7}"/>
              </a:ext>
            </a:extLst>
          </p:cNvPr>
          <p:cNvSpPr>
            <a:spLocks noChangeArrowheads="1"/>
          </p:cNvSpPr>
          <p:nvPr userDrawn="1"/>
        </p:nvSpPr>
        <p:spPr bwMode="auto">
          <a:xfrm>
            <a:off x="17279" y="6605321"/>
            <a:ext cx="531308" cy="22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4388E525-CACC-4238-9A15-0EC43602CEB8}" type="slidenum">
              <a:rPr lang="en-US" altLang="zh-TW" sz="1200" b="0" smtClean="0">
                <a:ea typeface="微軟正黑體" pitchFamily="34" charset="-120"/>
              </a:rPr>
              <a:pPr algn="ctr" eaLnBrk="1" hangingPunct="1">
                <a:lnSpc>
                  <a:spcPts val="1020"/>
                </a:lnSpc>
                <a:defRPr/>
              </a:pPr>
              <a:t>‹#›</a:t>
            </a:fld>
            <a:endParaRPr lang="en-US" altLang="zh-TW" sz="1200" b="0">
              <a:ea typeface="微軟正黑體" pitchFamily="34" charset="-120"/>
            </a:endParaRPr>
          </a:p>
        </p:txBody>
      </p:sp>
    </p:spTree>
    <p:extLst>
      <p:ext uri="{BB962C8B-B14F-4D97-AF65-F5344CB8AC3E}">
        <p14:creationId xmlns:p14="http://schemas.microsoft.com/office/powerpoint/2010/main" val="32368831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1" y="1122364"/>
            <a:ext cx="9144001"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hasCustomPrompt="1"/>
          </p:nvPr>
        </p:nvSpPr>
        <p:spPr>
          <a:xfrm>
            <a:off x="1524001" y="3602038"/>
            <a:ext cx="9144001" cy="1655762"/>
          </a:xfrm>
        </p:spPr>
        <p:txBody>
          <a:bodyPr/>
          <a:lstStyle>
            <a:lvl1pPr marL="0" indent="0" algn="ctr">
              <a:buNone/>
              <a:defRPr sz="1800"/>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8"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745FA58E-125D-4725-A38B-32C97074D824}" type="datetimeFigureOut">
              <a:rPr lang="zh-TW" altLang="en-US" smtClean="0"/>
              <a:t>2023/4/21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06BED8-6AE3-4D0C-BDBB-9096C1F6FF3A}" type="slidenum">
              <a:rPr lang="zh-TW" altLang="en-US" smtClean="0"/>
              <a:t>‹#›</a:t>
            </a:fld>
            <a:endParaRPr lang="zh-TW" altLang="en-US"/>
          </a:p>
        </p:txBody>
      </p:sp>
    </p:spTree>
    <p:extLst>
      <p:ext uri="{BB962C8B-B14F-4D97-AF65-F5344CB8AC3E}">
        <p14:creationId xmlns:p14="http://schemas.microsoft.com/office/powerpoint/2010/main" val="341573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標題投影片">
    <p:spTree>
      <p:nvGrpSpPr>
        <p:cNvPr id="1" name=""/>
        <p:cNvGrpSpPr/>
        <p:nvPr/>
      </p:nvGrpSpPr>
      <p:grpSpPr>
        <a:xfrm>
          <a:off x="0" y="0"/>
          <a:ext cx="0" cy="0"/>
          <a:chOff x="0" y="0"/>
          <a:chExt cx="0" cy="0"/>
        </a:xfrm>
      </p:grpSpPr>
      <p:grpSp>
        <p:nvGrpSpPr>
          <p:cNvPr id="5" name="McK Title Elements"/>
          <p:cNvGrpSpPr>
            <a:grpSpLocks/>
          </p:cNvGrpSpPr>
          <p:nvPr userDrawn="1"/>
        </p:nvGrpSpPr>
        <p:grpSpPr bwMode="auto">
          <a:xfrm>
            <a:off x="3591727" y="2183416"/>
            <a:ext cx="6840046" cy="4601696"/>
            <a:chOff x="1663" y="1348"/>
            <a:chExt cx="3167" cy="2841"/>
          </a:xfrm>
        </p:grpSpPr>
        <p:sp>
          <p:nvSpPr>
            <p:cNvPr id="6" name="McK Confidential" hidden="1"/>
            <p:cNvSpPr txBox="1">
              <a:spLocks noChangeArrowheads="1"/>
            </p:cNvSpPr>
            <p:nvPr userDrawn="1"/>
          </p:nvSpPr>
          <p:spPr bwMode="auto">
            <a:xfrm>
              <a:off x="1663" y="1348"/>
              <a:ext cx="93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CONFIDENTIAL</a:t>
              </a:r>
            </a:p>
          </p:txBody>
        </p:sp>
        <p:sp>
          <p:nvSpPr>
            <p:cNvPr id="7" name="McK Document" hidden="1"/>
            <p:cNvSpPr txBox="1">
              <a:spLocks noChangeArrowheads="1"/>
            </p:cNvSpPr>
            <p:nvPr userDrawn="1"/>
          </p:nvSpPr>
          <p:spPr bwMode="auto">
            <a:xfrm>
              <a:off x="1663" y="3045"/>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Document</a:t>
              </a:r>
            </a:p>
          </p:txBody>
        </p:sp>
        <p:sp>
          <p:nvSpPr>
            <p:cNvPr id="8" name="McK Date" hidden="1"/>
            <p:cNvSpPr txBox="1">
              <a:spLocks noChangeArrowheads="1"/>
            </p:cNvSpPr>
            <p:nvPr userDrawn="1"/>
          </p:nvSpPr>
          <p:spPr bwMode="auto">
            <a:xfrm>
              <a:off x="1663" y="3216"/>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Date</a:t>
              </a:r>
            </a:p>
          </p:txBody>
        </p:sp>
        <p:sp>
          <p:nvSpPr>
            <p:cNvPr id="9" name="McK Disclaimer" hidden="1"/>
            <p:cNvSpPr>
              <a:spLocks noChangeArrowheads="1"/>
            </p:cNvSpPr>
            <p:nvPr userDrawn="1">
              <p:custDataLst>
                <p:tags r:id="rId1"/>
              </p:custDataLst>
            </p:nvPr>
          </p:nvSpPr>
          <p:spPr bwMode="auto">
            <a:xfrm>
              <a:off x="1663" y="3840"/>
              <a:ext cx="230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04863" eaLnBrk="0" hangingPunct="0">
                <a:defRPr sz="4000" b="1">
                  <a:solidFill>
                    <a:schemeClr val="tx1"/>
                  </a:solidFill>
                  <a:latin typeface="Arial" charset="0"/>
                  <a:ea typeface="华文楷体" pitchFamily="2" charset="-122"/>
                </a:defRPr>
              </a:lvl1pPr>
              <a:lvl2pPr marL="742950" indent="-285750" defTabSz="804863" eaLnBrk="0" hangingPunct="0">
                <a:defRPr sz="4000" b="1">
                  <a:solidFill>
                    <a:schemeClr val="tx1"/>
                  </a:solidFill>
                  <a:latin typeface="Arial" charset="0"/>
                  <a:ea typeface="华文楷体" pitchFamily="2" charset="-122"/>
                </a:defRPr>
              </a:lvl2pPr>
              <a:lvl3pPr marL="1143000" indent="-228600" defTabSz="804863" eaLnBrk="0" hangingPunct="0">
                <a:defRPr sz="4000" b="1">
                  <a:solidFill>
                    <a:schemeClr val="tx1"/>
                  </a:solidFill>
                  <a:latin typeface="Arial" charset="0"/>
                  <a:ea typeface="华文楷体" pitchFamily="2" charset="-122"/>
                </a:defRPr>
              </a:lvl3pPr>
              <a:lvl4pPr marL="1600200" indent="-228600" defTabSz="804863" eaLnBrk="0" hangingPunct="0">
                <a:defRPr sz="4000" b="1">
                  <a:solidFill>
                    <a:schemeClr val="tx1"/>
                  </a:solidFill>
                  <a:latin typeface="Arial" charset="0"/>
                  <a:ea typeface="华文楷体" pitchFamily="2" charset="-122"/>
                </a:defRPr>
              </a:lvl4pPr>
              <a:lvl5pPr marL="2057400" indent="-228600" defTabSz="804863" eaLnBrk="0" hangingPunct="0">
                <a:defRPr sz="4000" b="1">
                  <a:solidFill>
                    <a:schemeClr val="tx1"/>
                  </a:solidFill>
                  <a:latin typeface="Arial" charset="0"/>
                  <a:ea typeface="华文楷体" pitchFamily="2" charset="-122"/>
                </a:defRPr>
              </a:lvl5pPr>
              <a:lvl6pPr marL="2514600" indent="-228600" defTabSz="804863"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defTabSz="804863"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defTabSz="804863"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defTabSz="804863" eaLnBrk="0" fontAlgn="base" hangingPunct="0">
                <a:spcBef>
                  <a:spcPct val="0"/>
                </a:spcBef>
                <a:spcAft>
                  <a:spcPct val="0"/>
                </a:spcAft>
                <a:defRPr sz="4000" b="1">
                  <a:solidFill>
                    <a:schemeClr val="tx1"/>
                  </a:solidFill>
                  <a:latin typeface="Arial" charset="0"/>
                  <a:ea typeface="华文楷体" pitchFamily="2" charset="-122"/>
                </a:defRPr>
              </a:lvl9pPr>
            </a:lstStyle>
            <a:p>
              <a:pPr>
                <a:defRPr/>
              </a:pPr>
              <a:r>
                <a:rPr lang="en-US" altLang="zh-TW" sz="918" b="0">
                  <a:ea typeface="新細明體" pitchFamily="18" charset="-12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0" name="Line 197"/>
          <p:cNvSpPr>
            <a:spLocks noChangeShapeType="1"/>
          </p:cNvSpPr>
          <p:nvPr userDrawn="1"/>
        </p:nvSpPr>
        <p:spPr bwMode="auto">
          <a:xfrm>
            <a:off x="1133889" y="3030543"/>
            <a:ext cx="10030052"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z="1837"/>
          </a:p>
        </p:txBody>
      </p:sp>
      <p:sp>
        <p:nvSpPr>
          <p:cNvPr id="15" name="標題 1"/>
          <p:cNvSpPr>
            <a:spLocks noGrp="1"/>
          </p:cNvSpPr>
          <p:nvPr>
            <p:ph type="title"/>
          </p:nvPr>
        </p:nvSpPr>
        <p:spPr>
          <a:xfrm>
            <a:off x="2122180" y="2304993"/>
            <a:ext cx="8159422" cy="717546"/>
          </a:xfrm>
          <a:prstGeom prst="rect">
            <a:avLst/>
          </a:prstGeom>
        </p:spPr>
        <p:txBody>
          <a:bodyPr anchor="ctr"/>
          <a:lstStyle>
            <a:lvl1pPr algn="ctr">
              <a:defRPr sz="3673">
                <a:solidFill>
                  <a:schemeClr val="tx1"/>
                </a:solidFill>
                <a:latin typeface="+mn-ea"/>
                <a:ea typeface="+mn-ea"/>
              </a:defRPr>
            </a:lvl1pPr>
          </a:lstStyle>
          <a:p>
            <a:r>
              <a:rPr lang="zh-TW" altLang="en-US"/>
              <a:t>按一下以編輯母片標題樣式</a:t>
            </a:r>
          </a:p>
        </p:txBody>
      </p:sp>
      <p:sp>
        <p:nvSpPr>
          <p:cNvPr id="19" name="文字版面配置區 3"/>
          <p:cNvSpPr>
            <a:spLocks noGrp="1"/>
          </p:cNvSpPr>
          <p:nvPr>
            <p:ph type="body" sz="half" idx="2"/>
          </p:nvPr>
        </p:nvSpPr>
        <p:spPr>
          <a:xfrm>
            <a:off x="3128390" y="4489744"/>
            <a:ext cx="6502357" cy="559288"/>
          </a:xfrm>
          <a:prstGeom prst="rect">
            <a:avLst/>
          </a:prstGeom>
        </p:spPr>
        <p:txBody>
          <a:bodyPr anchor="ctr"/>
          <a:lstStyle>
            <a:lvl1pPr marL="0" indent="0" algn="ctr">
              <a:buNone/>
              <a:defRPr sz="2857" b="1"/>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20" name="文字版面配置區 3"/>
          <p:cNvSpPr>
            <a:spLocks noGrp="1"/>
          </p:cNvSpPr>
          <p:nvPr>
            <p:ph type="body" sz="half" idx="10"/>
          </p:nvPr>
        </p:nvSpPr>
        <p:spPr>
          <a:xfrm>
            <a:off x="3786999" y="5584120"/>
            <a:ext cx="5122507" cy="414941"/>
          </a:xfrm>
          <a:prstGeom prst="rect">
            <a:avLst/>
          </a:prstGeom>
        </p:spPr>
        <p:txBody>
          <a:bodyPr anchor="ctr"/>
          <a:lstStyle>
            <a:lvl1pPr marL="0" indent="0" algn="ctr">
              <a:buNone/>
              <a:defRPr sz="1632" b="1">
                <a:latin typeface="+mj-ea"/>
                <a:ea typeface="+mj-ea"/>
              </a:defRPr>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12" name="矩形 9">
            <a:extLst>
              <a:ext uri="{FF2B5EF4-FFF2-40B4-BE49-F238E27FC236}">
                <a16:creationId xmlns:a16="http://schemas.microsoft.com/office/drawing/2014/main" id="{B4B1B04A-A5D4-4345-BA85-5A7AD0604AC0}"/>
              </a:ext>
            </a:extLst>
          </p:cNvPr>
          <p:cNvSpPr>
            <a:spLocks noChangeArrowheads="1"/>
          </p:cNvSpPr>
          <p:nvPr userDrawn="1"/>
        </p:nvSpPr>
        <p:spPr bwMode="auto">
          <a:xfrm>
            <a:off x="1" y="6524783"/>
            <a:ext cx="531308" cy="2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35D719FB-1DE4-4E1F-BAF7-7576A0E48961}" type="slidenum">
              <a:rPr lang="en-US" altLang="zh-TW" sz="1224" b="0" smtClean="0">
                <a:ea typeface="微軟正黑體" pitchFamily="34" charset="-120"/>
              </a:rPr>
              <a:pPr algn="ctr" eaLnBrk="1" hangingPunct="1">
                <a:lnSpc>
                  <a:spcPts val="1020"/>
                </a:lnSpc>
                <a:defRPr/>
              </a:pPr>
              <a:t>‹#›</a:t>
            </a:fld>
            <a:endParaRPr lang="en-US" altLang="zh-TW" sz="1224" b="0">
              <a:ea typeface="微軟正黑體" pitchFamily="34" charset="-120"/>
            </a:endParaRPr>
          </a:p>
        </p:txBody>
      </p:sp>
      <p:pic>
        <p:nvPicPr>
          <p:cNvPr id="13" name="圖片 12">
            <a:extLst>
              <a:ext uri="{FF2B5EF4-FFF2-40B4-BE49-F238E27FC236}">
                <a16:creationId xmlns:a16="http://schemas.microsoft.com/office/drawing/2014/main" id="{578C233B-C2D2-4FE0-BA2F-50CBD3D1BC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251" y="332131"/>
            <a:ext cx="3088141" cy="559396"/>
          </a:xfrm>
          <a:prstGeom prst="rect">
            <a:avLst/>
          </a:prstGeom>
        </p:spPr>
      </p:pic>
    </p:spTree>
    <p:extLst>
      <p:ext uri="{BB962C8B-B14F-4D97-AF65-F5344CB8AC3E}">
        <p14:creationId xmlns:p14="http://schemas.microsoft.com/office/powerpoint/2010/main" val="403120262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a:t>按一下以編輯母片標題樣式</a:t>
            </a:r>
          </a:p>
        </p:txBody>
      </p:sp>
    </p:spTree>
    <p:extLst>
      <p:ext uri="{BB962C8B-B14F-4D97-AF65-F5344CB8AC3E}">
        <p14:creationId xmlns:p14="http://schemas.microsoft.com/office/powerpoint/2010/main" val="14437580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a:t>按一下以編輯母片標題樣式</a:t>
            </a:r>
          </a:p>
        </p:txBody>
      </p:sp>
      <p:sp>
        <p:nvSpPr>
          <p:cNvPr id="3" name="內容版面配置區 2"/>
          <p:cNvSpPr>
            <a:spLocks noGrp="1"/>
          </p:cNvSpPr>
          <p:nvPr>
            <p:ph sz="quarter" idx="10"/>
          </p:nvPr>
        </p:nvSpPr>
        <p:spPr>
          <a:xfrm>
            <a:off x="406040" y="907057"/>
            <a:ext cx="11336724" cy="5474738"/>
          </a:xfrm>
          <a:prstGeom prst="rect">
            <a:avLst/>
          </a:prstGeom>
        </p:spPr>
        <p:txBody>
          <a:bodyPr/>
          <a:lstStyle>
            <a:lvl1pPr>
              <a:spcBef>
                <a:spcPts val="0"/>
              </a:spcBef>
              <a:spcAft>
                <a:spcPts val="612"/>
              </a:spcAft>
              <a:defRPr sz="2449">
                <a:latin typeface="Arial" panose="020B0604020202020204" pitchFamily="34" charset="0"/>
                <a:cs typeface="Arial" panose="020B0604020202020204" pitchFamily="34" charset="0"/>
              </a:defRPr>
            </a:lvl1pPr>
            <a:lvl2pPr marL="147396" indent="-145775">
              <a:spcBef>
                <a:spcPts val="0"/>
              </a:spcBef>
              <a:spcAft>
                <a:spcPts val="612"/>
              </a:spcAft>
              <a:buFont typeface="Wingdings" panose="05000000000000000000" pitchFamily="2" charset="2"/>
              <a:buChar char="n"/>
              <a:defRPr sz="2041">
                <a:latin typeface="Arial" panose="020B0604020202020204" pitchFamily="34" charset="0"/>
                <a:cs typeface="Arial" panose="020B0604020202020204" pitchFamily="34" charset="0"/>
              </a:defRPr>
            </a:lvl2pPr>
            <a:lvl3pPr marL="301269" indent="-152254">
              <a:spcBef>
                <a:spcPts val="0"/>
              </a:spcBef>
              <a:spcAft>
                <a:spcPts val="612"/>
              </a:spcAft>
              <a:buFont typeface="Wingdings" panose="05000000000000000000" pitchFamily="2" charset="2"/>
              <a:buChar char="l"/>
              <a:defRPr sz="1837">
                <a:latin typeface="Arial" panose="020B0604020202020204" pitchFamily="34" charset="0"/>
                <a:cs typeface="Arial" panose="020B0604020202020204" pitchFamily="34" charset="0"/>
              </a:defRPr>
            </a:lvl3pPr>
            <a:lvl4pPr marL="440566" indent="-137677">
              <a:spcBef>
                <a:spcPts val="0"/>
              </a:spcBef>
              <a:spcAft>
                <a:spcPts val="612"/>
              </a:spcAft>
              <a:buFont typeface="Wingdings" panose="05000000000000000000" pitchFamily="2" charset="2"/>
              <a:buChar char="u"/>
              <a:defRPr sz="1632">
                <a:latin typeface="Arial" panose="020B0604020202020204" pitchFamily="34" charset="0"/>
                <a:cs typeface="Arial" panose="020B0604020202020204" pitchFamily="34" charset="0"/>
              </a:defRPr>
            </a:lvl4pPr>
            <a:lvl5pPr marL="594440" indent="-152254">
              <a:spcBef>
                <a:spcPts val="0"/>
              </a:spcBef>
              <a:spcAft>
                <a:spcPts val="612"/>
              </a:spcAft>
              <a:buFont typeface="Arial" panose="020B0604020202020204" pitchFamily="34" charset="0"/>
              <a:buChar char="•"/>
              <a:defRPr sz="1428">
                <a:latin typeface="Arial" panose="020B0604020202020204" pitchFamily="34" charset="0"/>
                <a:cs typeface="Arial" panose="020B060402020202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0938789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1" y="1122364"/>
            <a:ext cx="9144001"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hasCustomPrompt="1"/>
          </p:nvPr>
        </p:nvSpPr>
        <p:spPr>
          <a:xfrm>
            <a:off x="1524001" y="3602038"/>
            <a:ext cx="9144001" cy="1655762"/>
          </a:xfrm>
        </p:spPr>
        <p:txBody>
          <a:bodyPr/>
          <a:lstStyle>
            <a:lvl1pPr marL="0" indent="0" algn="ctr">
              <a:buNone/>
              <a:defRPr sz="1800"/>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8"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745FA58E-125D-4725-A38B-32C97074D824}" type="datetimeFigureOut">
              <a:rPr lang="zh-TW" altLang="en-US" smtClean="0"/>
              <a:t>2023/4/21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06BED8-6AE3-4D0C-BDBB-9096C1F6FF3A}" type="slidenum">
              <a:rPr lang="zh-TW" altLang="en-US" smtClean="0"/>
              <a:t>‹#›</a:t>
            </a:fld>
            <a:endParaRPr lang="zh-TW" altLang="en-US"/>
          </a:p>
        </p:txBody>
      </p:sp>
    </p:spTree>
    <p:extLst>
      <p:ext uri="{BB962C8B-B14F-4D97-AF65-F5344CB8AC3E}">
        <p14:creationId xmlns:p14="http://schemas.microsoft.com/office/powerpoint/2010/main" val="3507685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標題投影片">
    <p:spTree>
      <p:nvGrpSpPr>
        <p:cNvPr id="1" name=""/>
        <p:cNvGrpSpPr/>
        <p:nvPr/>
      </p:nvGrpSpPr>
      <p:grpSpPr>
        <a:xfrm>
          <a:off x="0" y="0"/>
          <a:ext cx="0" cy="0"/>
          <a:chOff x="0" y="0"/>
          <a:chExt cx="0" cy="0"/>
        </a:xfrm>
      </p:grpSpPr>
      <p:grpSp>
        <p:nvGrpSpPr>
          <p:cNvPr id="5" name="McK Title Elements"/>
          <p:cNvGrpSpPr>
            <a:grpSpLocks/>
          </p:cNvGrpSpPr>
          <p:nvPr userDrawn="1"/>
        </p:nvGrpSpPr>
        <p:grpSpPr bwMode="auto">
          <a:xfrm>
            <a:off x="3591727" y="2183416"/>
            <a:ext cx="6840046" cy="4601696"/>
            <a:chOff x="1663" y="1348"/>
            <a:chExt cx="3167" cy="2841"/>
          </a:xfrm>
        </p:grpSpPr>
        <p:sp>
          <p:nvSpPr>
            <p:cNvPr id="6" name="McK Confidential" hidden="1"/>
            <p:cNvSpPr txBox="1">
              <a:spLocks noChangeArrowheads="1"/>
            </p:cNvSpPr>
            <p:nvPr userDrawn="1"/>
          </p:nvSpPr>
          <p:spPr bwMode="auto">
            <a:xfrm>
              <a:off x="1663" y="1348"/>
              <a:ext cx="93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CONFIDENTIAL</a:t>
              </a:r>
            </a:p>
          </p:txBody>
        </p:sp>
        <p:sp>
          <p:nvSpPr>
            <p:cNvPr id="7" name="McK Document" hidden="1"/>
            <p:cNvSpPr txBox="1">
              <a:spLocks noChangeArrowheads="1"/>
            </p:cNvSpPr>
            <p:nvPr userDrawn="1"/>
          </p:nvSpPr>
          <p:spPr bwMode="auto">
            <a:xfrm>
              <a:off x="1663" y="3045"/>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Document</a:t>
              </a:r>
            </a:p>
          </p:txBody>
        </p:sp>
        <p:sp>
          <p:nvSpPr>
            <p:cNvPr id="8" name="McK Date" hidden="1"/>
            <p:cNvSpPr txBox="1">
              <a:spLocks noChangeArrowheads="1"/>
            </p:cNvSpPr>
            <p:nvPr userDrawn="1"/>
          </p:nvSpPr>
          <p:spPr bwMode="auto">
            <a:xfrm>
              <a:off x="1663" y="3216"/>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Date</a:t>
              </a:r>
            </a:p>
          </p:txBody>
        </p:sp>
        <p:sp>
          <p:nvSpPr>
            <p:cNvPr id="9" name="McK Disclaimer" hidden="1"/>
            <p:cNvSpPr>
              <a:spLocks noChangeArrowheads="1"/>
            </p:cNvSpPr>
            <p:nvPr userDrawn="1">
              <p:custDataLst>
                <p:tags r:id="rId1"/>
              </p:custDataLst>
            </p:nvPr>
          </p:nvSpPr>
          <p:spPr bwMode="auto">
            <a:xfrm>
              <a:off x="1663" y="3840"/>
              <a:ext cx="230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04863" eaLnBrk="0" hangingPunct="0">
                <a:defRPr sz="4000" b="1">
                  <a:solidFill>
                    <a:schemeClr val="tx1"/>
                  </a:solidFill>
                  <a:latin typeface="Arial" charset="0"/>
                  <a:ea typeface="华文楷体" pitchFamily="2" charset="-122"/>
                </a:defRPr>
              </a:lvl1pPr>
              <a:lvl2pPr marL="742950" indent="-285750" defTabSz="804863" eaLnBrk="0" hangingPunct="0">
                <a:defRPr sz="4000" b="1">
                  <a:solidFill>
                    <a:schemeClr val="tx1"/>
                  </a:solidFill>
                  <a:latin typeface="Arial" charset="0"/>
                  <a:ea typeface="华文楷体" pitchFamily="2" charset="-122"/>
                </a:defRPr>
              </a:lvl2pPr>
              <a:lvl3pPr marL="1143000" indent="-228600" defTabSz="804863" eaLnBrk="0" hangingPunct="0">
                <a:defRPr sz="4000" b="1">
                  <a:solidFill>
                    <a:schemeClr val="tx1"/>
                  </a:solidFill>
                  <a:latin typeface="Arial" charset="0"/>
                  <a:ea typeface="华文楷体" pitchFamily="2" charset="-122"/>
                </a:defRPr>
              </a:lvl3pPr>
              <a:lvl4pPr marL="1600200" indent="-228600" defTabSz="804863" eaLnBrk="0" hangingPunct="0">
                <a:defRPr sz="4000" b="1">
                  <a:solidFill>
                    <a:schemeClr val="tx1"/>
                  </a:solidFill>
                  <a:latin typeface="Arial" charset="0"/>
                  <a:ea typeface="华文楷体" pitchFamily="2" charset="-122"/>
                </a:defRPr>
              </a:lvl4pPr>
              <a:lvl5pPr marL="2057400" indent="-228600" defTabSz="804863" eaLnBrk="0" hangingPunct="0">
                <a:defRPr sz="4000" b="1">
                  <a:solidFill>
                    <a:schemeClr val="tx1"/>
                  </a:solidFill>
                  <a:latin typeface="Arial" charset="0"/>
                  <a:ea typeface="华文楷体" pitchFamily="2" charset="-122"/>
                </a:defRPr>
              </a:lvl5pPr>
              <a:lvl6pPr marL="2514600" indent="-228600" defTabSz="804863"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defTabSz="804863"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defTabSz="804863"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defTabSz="804863" eaLnBrk="0" fontAlgn="base" hangingPunct="0">
                <a:spcBef>
                  <a:spcPct val="0"/>
                </a:spcBef>
                <a:spcAft>
                  <a:spcPct val="0"/>
                </a:spcAft>
                <a:defRPr sz="4000" b="1">
                  <a:solidFill>
                    <a:schemeClr val="tx1"/>
                  </a:solidFill>
                  <a:latin typeface="Arial" charset="0"/>
                  <a:ea typeface="华文楷体" pitchFamily="2" charset="-122"/>
                </a:defRPr>
              </a:lvl9pPr>
            </a:lstStyle>
            <a:p>
              <a:pPr>
                <a:defRPr/>
              </a:pPr>
              <a:r>
                <a:rPr lang="en-US" altLang="zh-TW" sz="918" b="0">
                  <a:ea typeface="新細明體" pitchFamily="18" charset="-12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0" name="Line 197"/>
          <p:cNvSpPr>
            <a:spLocks noChangeShapeType="1"/>
          </p:cNvSpPr>
          <p:nvPr userDrawn="1"/>
        </p:nvSpPr>
        <p:spPr bwMode="auto">
          <a:xfrm>
            <a:off x="1133889" y="3030543"/>
            <a:ext cx="10030052"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z="1837"/>
          </a:p>
        </p:txBody>
      </p:sp>
      <p:sp>
        <p:nvSpPr>
          <p:cNvPr id="15" name="標題 1"/>
          <p:cNvSpPr>
            <a:spLocks noGrp="1"/>
          </p:cNvSpPr>
          <p:nvPr>
            <p:ph type="title"/>
          </p:nvPr>
        </p:nvSpPr>
        <p:spPr>
          <a:xfrm>
            <a:off x="2122180" y="2304993"/>
            <a:ext cx="8159422" cy="717546"/>
          </a:xfrm>
          <a:prstGeom prst="rect">
            <a:avLst/>
          </a:prstGeom>
        </p:spPr>
        <p:txBody>
          <a:bodyPr anchor="ctr"/>
          <a:lstStyle>
            <a:lvl1pPr algn="ctr">
              <a:defRPr sz="3673">
                <a:solidFill>
                  <a:schemeClr val="tx1"/>
                </a:solidFill>
                <a:latin typeface="+mn-ea"/>
                <a:ea typeface="+mn-ea"/>
              </a:defRPr>
            </a:lvl1pPr>
          </a:lstStyle>
          <a:p>
            <a:r>
              <a:rPr lang="zh-TW" altLang="en-US"/>
              <a:t>按一下以編輯母片標題樣式</a:t>
            </a:r>
          </a:p>
        </p:txBody>
      </p:sp>
      <p:sp>
        <p:nvSpPr>
          <p:cNvPr id="19" name="文字版面配置區 3"/>
          <p:cNvSpPr>
            <a:spLocks noGrp="1"/>
          </p:cNvSpPr>
          <p:nvPr>
            <p:ph type="body" sz="half" idx="2"/>
          </p:nvPr>
        </p:nvSpPr>
        <p:spPr>
          <a:xfrm>
            <a:off x="3128390" y="4489744"/>
            <a:ext cx="6502357" cy="559288"/>
          </a:xfrm>
          <a:prstGeom prst="rect">
            <a:avLst/>
          </a:prstGeom>
        </p:spPr>
        <p:txBody>
          <a:bodyPr anchor="ctr"/>
          <a:lstStyle>
            <a:lvl1pPr marL="0" indent="0" algn="ctr">
              <a:buNone/>
              <a:defRPr sz="2857" b="1"/>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20" name="文字版面配置區 3"/>
          <p:cNvSpPr>
            <a:spLocks noGrp="1"/>
          </p:cNvSpPr>
          <p:nvPr>
            <p:ph type="body" sz="half" idx="10"/>
          </p:nvPr>
        </p:nvSpPr>
        <p:spPr>
          <a:xfrm>
            <a:off x="3786999" y="5584120"/>
            <a:ext cx="5122507" cy="414941"/>
          </a:xfrm>
          <a:prstGeom prst="rect">
            <a:avLst/>
          </a:prstGeom>
        </p:spPr>
        <p:txBody>
          <a:bodyPr anchor="ctr"/>
          <a:lstStyle>
            <a:lvl1pPr marL="0" indent="0" algn="ctr">
              <a:buNone/>
              <a:defRPr sz="1632" b="1">
                <a:latin typeface="+mj-ea"/>
                <a:ea typeface="+mj-ea"/>
              </a:defRPr>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12" name="矩形 9">
            <a:extLst>
              <a:ext uri="{FF2B5EF4-FFF2-40B4-BE49-F238E27FC236}">
                <a16:creationId xmlns:a16="http://schemas.microsoft.com/office/drawing/2014/main" id="{B4B1B04A-A5D4-4345-BA85-5A7AD0604AC0}"/>
              </a:ext>
            </a:extLst>
          </p:cNvPr>
          <p:cNvSpPr>
            <a:spLocks noChangeArrowheads="1"/>
          </p:cNvSpPr>
          <p:nvPr userDrawn="1"/>
        </p:nvSpPr>
        <p:spPr bwMode="auto">
          <a:xfrm>
            <a:off x="1" y="6524783"/>
            <a:ext cx="531308" cy="2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35D719FB-1DE4-4E1F-BAF7-7576A0E48961}" type="slidenum">
              <a:rPr lang="en-US" altLang="zh-TW" sz="1224" b="0" smtClean="0">
                <a:ea typeface="微軟正黑體" pitchFamily="34" charset="-120"/>
              </a:rPr>
              <a:pPr algn="ctr" eaLnBrk="1" hangingPunct="1">
                <a:lnSpc>
                  <a:spcPts val="1020"/>
                </a:lnSpc>
                <a:defRPr/>
              </a:pPr>
              <a:t>‹#›</a:t>
            </a:fld>
            <a:endParaRPr lang="en-US" altLang="zh-TW" sz="1224" b="0">
              <a:ea typeface="微軟正黑體" pitchFamily="34" charset="-120"/>
            </a:endParaRPr>
          </a:p>
        </p:txBody>
      </p:sp>
      <p:pic>
        <p:nvPicPr>
          <p:cNvPr id="13" name="圖片 12">
            <a:extLst>
              <a:ext uri="{FF2B5EF4-FFF2-40B4-BE49-F238E27FC236}">
                <a16:creationId xmlns:a16="http://schemas.microsoft.com/office/drawing/2014/main" id="{578C233B-C2D2-4FE0-BA2F-50CBD3D1BC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251" y="332131"/>
            <a:ext cx="3088141" cy="559396"/>
          </a:xfrm>
          <a:prstGeom prst="rect">
            <a:avLst/>
          </a:prstGeom>
        </p:spPr>
      </p:pic>
    </p:spTree>
    <p:extLst>
      <p:ext uri="{BB962C8B-B14F-4D97-AF65-F5344CB8AC3E}">
        <p14:creationId xmlns:p14="http://schemas.microsoft.com/office/powerpoint/2010/main" val="137365907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只有標題">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a:t>按一下以編輯母片標題樣式</a:t>
            </a:r>
          </a:p>
        </p:txBody>
      </p:sp>
    </p:spTree>
    <p:extLst>
      <p:ext uri="{BB962C8B-B14F-4D97-AF65-F5344CB8AC3E}">
        <p14:creationId xmlns:p14="http://schemas.microsoft.com/office/powerpoint/2010/main" val="41657577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Tree>
    <p:extLst>
      <p:ext uri="{BB962C8B-B14F-4D97-AF65-F5344CB8AC3E}">
        <p14:creationId xmlns:p14="http://schemas.microsoft.com/office/powerpoint/2010/main" val="951393159"/>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a:t>按一下以編輯母片標題樣式</a:t>
            </a:r>
          </a:p>
        </p:txBody>
      </p:sp>
      <p:sp>
        <p:nvSpPr>
          <p:cNvPr id="3" name="內容版面配置區 2"/>
          <p:cNvSpPr>
            <a:spLocks noGrp="1"/>
          </p:cNvSpPr>
          <p:nvPr>
            <p:ph sz="quarter" idx="10"/>
          </p:nvPr>
        </p:nvSpPr>
        <p:spPr>
          <a:xfrm>
            <a:off x="406040" y="907057"/>
            <a:ext cx="11336724" cy="5474738"/>
          </a:xfrm>
          <a:prstGeom prst="rect">
            <a:avLst/>
          </a:prstGeom>
        </p:spPr>
        <p:txBody>
          <a:bodyPr/>
          <a:lstStyle>
            <a:lvl1pPr>
              <a:spcBef>
                <a:spcPts val="0"/>
              </a:spcBef>
              <a:spcAft>
                <a:spcPts val="612"/>
              </a:spcAft>
              <a:defRPr sz="2449">
                <a:latin typeface="Arial" panose="020B0604020202020204" pitchFamily="34" charset="0"/>
                <a:cs typeface="Arial" panose="020B0604020202020204" pitchFamily="34" charset="0"/>
              </a:defRPr>
            </a:lvl1pPr>
            <a:lvl2pPr marL="147396" indent="-145775">
              <a:spcBef>
                <a:spcPts val="0"/>
              </a:spcBef>
              <a:spcAft>
                <a:spcPts val="612"/>
              </a:spcAft>
              <a:buFont typeface="Wingdings" panose="05000000000000000000" pitchFamily="2" charset="2"/>
              <a:buChar char="n"/>
              <a:defRPr sz="2041">
                <a:latin typeface="Arial" panose="020B0604020202020204" pitchFamily="34" charset="0"/>
                <a:cs typeface="Arial" panose="020B0604020202020204" pitchFamily="34" charset="0"/>
              </a:defRPr>
            </a:lvl2pPr>
            <a:lvl3pPr marL="301269" indent="-152254">
              <a:spcBef>
                <a:spcPts val="0"/>
              </a:spcBef>
              <a:spcAft>
                <a:spcPts val="612"/>
              </a:spcAft>
              <a:buFont typeface="Wingdings" panose="05000000000000000000" pitchFamily="2" charset="2"/>
              <a:buChar char="l"/>
              <a:defRPr sz="1837">
                <a:latin typeface="Arial" panose="020B0604020202020204" pitchFamily="34" charset="0"/>
                <a:cs typeface="Arial" panose="020B0604020202020204" pitchFamily="34" charset="0"/>
              </a:defRPr>
            </a:lvl3pPr>
            <a:lvl4pPr marL="440566" indent="-137677">
              <a:spcBef>
                <a:spcPts val="0"/>
              </a:spcBef>
              <a:spcAft>
                <a:spcPts val="612"/>
              </a:spcAft>
              <a:buFont typeface="Wingdings" panose="05000000000000000000" pitchFamily="2" charset="2"/>
              <a:buChar char="u"/>
              <a:defRPr sz="1632">
                <a:latin typeface="Arial" panose="020B0604020202020204" pitchFamily="34" charset="0"/>
                <a:cs typeface="Arial" panose="020B0604020202020204" pitchFamily="34" charset="0"/>
              </a:defRPr>
            </a:lvl4pPr>
            <a:lvl5pPr marL="594440" indent="-152254">
              <a:spcBef>
                <a:spcPts val="0"/>
              </a:spcBef>
              <a:spcAft>
                <a:spcPts val="612"/>
              </a:spcAft>
              <a:buFont typeface="Arial" panose="020B0604020202020204" pitchFamily="34" charset="0"/>
              <a:buChar char="•"/>
              <a:defRPr sz="1428">
                <a:latin typeface="Arial" panose="020B0604020202020204" pitchFamily="34" charset="0"/>
                <a:cs typeface="Arial" panose="020B060402020202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6090852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1" y="1122364"/>
            <a:ext cx="9144001"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hasCustomPrompt="1"/>
          </p:nvPr>
        </p:nvSpPr>
        <p:spPr>
          <a:xfrm>
            <a:off x="1524001" y="3602038"/>
            <a:ext cx="9144001" cy="1655762"/>
          </a:xfrm>
        </p:spPr>
        <p:txBody>
          <a:bodyPr/>
          <a:lstStyle>
            <a:lvl1pPr marL="0" indent="0" algn="ctr">
              <a:buNone/>
              <a:defRPr sz="1800"/>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8"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745FA58E-125D-4725-A38B-32C97074D824}" type="datetimeFigureOut">
              <a:rPr lang="zh-TW" altLang="en-US" smtClean="0"/>
              <a:t>2023/4/21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06BED8-6AE3-4D0C-BDBB-9096C1F6FF3A}" type="slidenum">
              <a:rPr lang="zh-TW" altLang="en-US" smtClean="0"/>
              <a:t>‹#›</a:t>
            </a:fld>
            <a:endParaRPr lang="zh-TW" altLang="en-US"/>
          </a:p>
        </p:txBody>
      </p:sp>
    </p:spTree>
    <p:extLst>
      <p:ext uri="{BB962C8B-B14F-4D97-AF65-F5344CB8AC3E}">
        <p14:creationId xmlns:p14="http://schemas.microsoft.com/office/powerpoint/2010/main" val="3925332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標題投影片">
    <p:spTree>
      <p:nvGrpSpPr>
        <p:cNvPr id="1" name=""/>
        <p:cNvGrpSpPr/>
        <p:nvPr/>
      </p:nvGrpSpPr>
      <p:grpSpPr>
        <a:xfrm>
          <a:off x="0" y="0"/>
          <a:ext cx="0" cy="0"/>
          <a:chOff x="0" y="0"/>
          <a:chExt cx="0" cy="0"/>
        </a:xfrm>
      </p:grpSpPr>
      <p:grpSp>
        <p:nvGrpSpPr>
          <p:cNvPr id="5" name="McK Title Elements"/>
          <p:cNvGrpSpPr>
            <a:grpSpLocks/>
          </p:cNvGrpSpPr>
          <p:nvPr userDrawn="1"/>
        </p:nvGrpSpPr>
        <p:grpSpPr bwMode="auto">
          <a:xfrm>
            <a:off x="3591727" y="2183416"/>
            <a:ext cx="6840046" cy="4601696"/>
            <a:chOff x="1663" y="1348"/>
            <a:chExt cx="3167" cy="2841"/>
          </a:xfrm>
        </p:grpSpPr>
        <p:sp>
          <p:nvSpPr>
            <p:cNvPr id="6" name="McK Confidential" hidden="1"/>
            <p:cNvSpPr txBox="1">
              <a:spLocks noChangeArrowheads="1"/>
            </p:cNvSpPr>
            <p:nvPr userDrawn="1"/>
          </p:nvSpPr>
          <p:spPr bwMode="auto">
            <a:xfrm>
              <a:off x="1663" y="1348"/>
              <a:ext cx="93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CONFIDENTIAL</a:t>
              </a:r>
            </a:p>
          </p:txBody>
        </p:sp>
        <p:sp>
          <p:nvSpPr>
            <p:cNvPr id="7" name="McK Document" hidden="1"/>
            <p:cNvSpPr txBox="1">
              <a:spLocks noChangeArrowheads="1"/>
            </p:cNvSpPr>
            <p:nvPr userDrawn="1"/>
          </p:nvSpPr>
          <p:spPr bwMode="auto">
            <a:xfrm>
              <a:off x="1663" y="3045"/>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Document</a:t>
              </a:r>
            </a:p>
          </p:txBody>
        </p:sp>
        <p:sp>
          <p:nvSpPr>
            <p:cNvPr id="8" name="McK Date" hidden="1"/>
            <p:cNvSpPr txBox="1">
              <a:spLocks noChangeArrowheads="1"/>
            </p:cNvSpPr>
            <p:nvPr userDrawn="1"/>
          </p:nvSpPr>
          <p:spPr bwMode="auto">
            <a:xfrm>
              <a:off x="1663" y="3216"/>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Date</a:t>
              </a:r>
            </a:p>
          </p:txBody>
        </p:sp>
        <p:sp>
          <p:nvSpPr>
            <p:cNvPr id="9" name="McK Disclaimer" hidden="1"/>
            <p:cNvSpPr>
              <a:spLocks noChangeArrowheads="1"/>
            </p:cNvSpPr>
            <p:nvPr userDrawn="1">
              <p:custDataLst>
                <p:tags r:id="rId1"/>
              </p:custDataLst>
            </p:nvPr>
          </p:nvSpPr>
          <p:spPr bwMode="auto">
            <a:xfrm>
              <a:off x="1663" y="3840"/>
              <a:ext cx="230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04863" eaLnBrk="0" hangingPunct="0">
                <a:defRPr sz="4000" b="1">
                  <a:solidFill>
                    <a:schemeClr val="tx1"/>
                  </a:solidFill>
                  <a:latin typeface="Arial" charset="0"/>
                  <a:ea typeface="华文楷体" pitchFamily="2" charset="-122"/>
                </a:defRPr>
              </a:lvl1pPr>
              <a:lvl2pPr marL="742950" indent="-285750" defTabSz="804863" eaLnBrk="0" hangingPunct="0">
                <a:defRPr sz="4000" b="1">
                  <a:solidFill>
                    <a:schemeClr val="tx1"/>
                  </a:solidFill>
                  <a:latin typeface="Arial" charset="0"/>
                  <a:ea typeface="华文楷体" pitchFamily="2" charset="-122"/>
                </a:defRPr>
              </a:lvl2pPr>
              <a:lvl3pPr marL="1143000" indent="-228600" defTabSz="804863" eaLnBrk="0" hangingPunct="0">
                <a:defRPr sz="4000" b="1">
                  <a:solidFill>
                    <a:schemeClr val="tx1"/>
                  </a:solidFill>
                  <a:latin typeface="Arial" charset="0"/>
                  <a:ea typeface="华文楷体" pitchFamily="2" charset="-122"/>
                </a:defRPr>
              </a:lvl3pPr>
              <a:lvl4pPr marL="1600200" indent="-228600" defTabSz="804863" eaLnBrk="0" hangingPunct="0">
                <a:defRPr sz="4000" b="1">
                  <a:solidFill>
                    <a:schemeClr val="tx1"/>
                  </a:solidFill>
                  <a:latin typeface="Arial" charset="0"/>
                  <a:ea typeface="华文楷体" pitchFamily="2" charset="-122"/>
                </a:defRPr>
              </a:lvl4pPr>
              <a:lvl5pPr marL="2057400" indent="-228600" defTabSz="804863" eaLnBrk="0" hangingPunct="0">
                <a:defRPr sz="4000" b="1">
                  <a:solidFill>
                    <a:schemeClr val="tx1"/>
                  </a:solidFill>
                  <a:latin typeface="Arial" charset="0"/>
                  <a:ea typeface="华文楷体" pitchFamily="2" charset="-122"/>
                </a:defRPr>
              </a:lvl5pPr>
              <a:lvl6pPr marL="2514600" indent="-228600" defTabSz="804863"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defTabSz="804863"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defTabSz="804863"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defTabSz="804863" eaLnBrk="0" fontAlgn="base" hangingPunct="0">
                <a:spcBef>
                  <a:spcPct val="0"/>
                </a:spcBef>
                <a:spcAft>
                  <a:spcPct val="0"/>
                </a:spcAft>
                <a:defRPr sz="4000" b="1">
                  <a:solidFill>
                    <a:schemeClr val="tx1"/>
                  </a:solidFill>
                  <a:latin typeface="Arial" charset="0"/>
                  <a:ea typeface="华文楷体" pitchFamily="2" charset="-122"/>
                </a:defRPr>
              </a:lvl9pPr>
            </a:lstStyle>
            <a:p>
              <a:pPr>
                <a:defRPr/>
              </a:pPr>
              <a:r>
                <a:rPr lang="en-US" altLang="zh-TW" sz="918" b="0">
                  <a:ea typeface="新細明體" pitchFamily="18" charset="-12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0" name="Line 197"/>
          <p:cNvSpPr>
            <a:spLocks noChangeShapeType="1"/>
          </p:cNvSpPr>
          <p:nvPr userDrawn="1"/>
        </p:nvSpPr>
        <p:spPr bwMode="auto">
          <a:xfrm>
            <a:off x="1133889" y="3030543"/>
            <a:ext cx="10030052"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z="1837"/>
          </a:p>
        </p:txBody>
      </p:sp>
      <p:sp>
        <p:nvSpPr>
          <p:cNvPr id="15" name="標題 1"/>
          <p:cNvSpPr>
            <a:spLocks noGrp="1"/>
          </p:cNvSpPr>
          <p:nvPr>
            <p:ph type="title"/>
          </p:nvPr>
        </p:nvSpPr>
        <p:spPr>
          <a:xfrm>
            <a:off x="2122180" y="2304993"/>
            <a:ext cx="8159422" cy="717546"/>
          </a:xfrm>
          <a:prstGeom prst="rect">
            <a:avLst/>
          </a:prstGeom>
        </p:spPr>
        <p:txBody>
          <a:bodyPr anchor="ctr"/>
          <a:lstStyle>
            <a:lvl1pPr algn="ctr">
              <a:defRPr sz="3673">
                <a:solidFill>
                  <a:schemeClr val="tx1"/>
                </a:solidFill>
                <a:latin typeface="+mn-ea"/>
                <a:ea typeface="+mn-ea"/>
              </a:defRPr>
            </a:lvl1pPr>
          </a:lstStyle>
          <a:p>
            <a:r>
              <a:rPr lang="zh-TW" altLang="en-US" dirty="0"/>
              <a:t>按一下以編輯母片標題樣式</a:t>
            </a:r>
          </a:p>
        </p:txBody>
      </p:sp>
      <p:sp>
        <p:nvSpPr>
          <p:cNvPr id="19" name="文字版面配置區 3"/>
          <p:cNvSpPr>
            <a:spLocks noGrp="1"/>
          </p:cNvSpPr>
          <p:nvPr>
            <p:ph type="body" sz="half" idx="2"/>
          </p:nvPr>
        </p:nvSpPr>
        <p:spPr>
          <a:xfrm>
            <a:off x="3128390" y="4489744"/>
            <a:ext cx="6502357" cy="559288"/>
          </a:xfrm>
          <a:prstGeom prst="rect">
            <a:avLst/>
          </a:prstGeom>
        </p:spPr>
        <p:txBody>
          <a:bodyPr anchor="ctr"/>
          <a:lstStyle>
            <a:lvl1pPr marL="0" indent="0" algn="ctr">
              <a:buNone/>
              <a:defRPr sz="2857" b="1"/>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20" name="文字版面配置區 3"/>
          <p:cNvSpPr>
            <a:spLocks noGrp="1"/>
          </p:cNvSpPr>
          <p:nvPr>
            <p:ph type="body" sz="half" idx="10"/>
          </p:nvPr>
        </p:nvSpPr>
        <p:spPr>
          <a:xfrm>
            <a:off x="3786999" y="5584120"/>
            <a:ext cx="5122507" cy="414941"/>
          </a:xfrm>
          <a:prstGeom prst="rect">
            <a:avLst/>
          </a:prstGeom>
        </p:spPr>
        <p:txBody>
          <a:bodyPr anchor="ctr"/>
          <a:lstStyle>
            <a:lvl1pPr marL="0" indent="0" algn="ctr">
              <a:buNone/>
              <a:defRPr sz="1632" b="1">
                <a:latin typeface="+mj-ea"/>
                <a:ea typeface="+mj-ea"/>
              </a:defRPr>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12" name="矩形 9">
            <a:extLst>
              <a:ext uri="{FF2B5EF4-FFF2-40B4-BE49-F238E27FC236}">
                <a16:creationId xmlns:a16="http://schemas.microsoft.com/office/drawing/2014/main" id="{B4B1B04A-A5D4-4345-BA85-5A7AD0604AC0}"/>
              </a:ext>
            </a:extLst>
          </p:cNvPr>
          <p:cNvSpPr>
            <a:spLocks noChangeArrowheads="1"/>
          </p:cNvSpPr>
          <p:nvPr userDrawn="1"/>
        </p:nvSpPr>
        <p:spPr bwMode="auto">
          <a:xfrm>
            <a:off x="1" y="6524783"/>
            <a:ext cx="531308" cy="2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35D719FB-1DE4-4E1F-BAF7-7576A0E48961}" type="slidenum">
              <a:rPr lang="en-US" altLang="zh-TW" sz="1224" b="0" smtClean="0">
                <a:ea typeface="微軟正黑體" pitchFamily="34" charset="-120"/>
              </a:rPr>
              <a:pPr algn="ctr" eaLnBrk="1" hangingPunct="1">
                <a:lnSpc>
                  <a:spcPts val="1020"/>
                </a:lnSpc>
                <a:defRPr/>
              </a:pPr>
              <a:t>‹#›</a:t>
            </a:fld>
            <a:endParaRPr lang="en-US" altLang="zh-TW" sz="1224" b="0" dirty="0">
              <a:ea typeface="微軟正黑體" pitchFamily="34" charset="-120"/>
            </a:endParaRPr>
          </a:p>
        </p:txBody>
      </p:sp>
      <p:pic>
        <p:nvPicPr>
          <p:cNvPr id="13" name="圖片 12">
            <a:extLst>
              <a:ext uri="{FF2B5EF4-FFF2-40B4-BE49-F238E27FC236}">
                <a16:creationId xmlns:a16="http://schemas.microsoft.com/office/drawing/2014/main" id="{578C233B-C2D2-4FE0-BA2F-50CBD3D1BC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251" y="332131"/>
            <a:ext cx="3088141" cy="559396"/>
          </a:xfrm>
          <a:prstGeom prst="rect">
            <a:avLst/>
          </a:prstGeom>
        </p:spPr>
      </p:pic>
    </p:spTree>
    <p:extLst>
      <p:ext uri="{BB962C8B-B14F-4D97-AF65-F5344CB8AC3E}">
        <p14:creationId xmlns:p14="http://schemas.microsoft.com/office/powerpoint/2010/main" val="243023252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只有標題">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dirty="0"/>
              <a:t>按一下以編輯母片標題樣式</a:t>
            </a:r>
          </a:p>
        </p:txBody>
      </p:sp>
    </p:spTree>
    <p:extLst>
      <p:ext uri="{BB962C8B-B14F-4D97-AF65-F5344CB8AC3E}">
        <p14:creationId xmlns:p14="http://schemas.microsoft.com/office/powerpoint/2010/main" val="239738735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dirty="0"/>
              <a:t>按一下以編輯母片標題樣式</a:t>
            </a:r>
          </a:p>
        </p:txBody>
      </p:sp>
      <p:sp>
        <p:nvSpPr>
          <p:cNvPr id="3" name="內容版面配置區 2"/>
          <p:cNvSpPr>
            <a:spLocks noGrp="1"/>
          </p:cNvSpPr>
          <p:nvPr>
            <p:ph sz="quarter" idx="10"/>
          </p:nvPr>
        </p:nvSpPr>
        <p:spPr>
          <a:xfrm>
            <a:off x="406040" y="907057"/>
            <a:ext cx="11336724" cy="5474738"/>
          </a:xfrm>
          <a:prstGeom prst="rect">
            <a:avLst/>
          </a:prstGeom>
        </p:spPr>
        <p:txBody>
          <a:bodyPr/>
          <a:lstStyle>
            <a:lvl1pPr>
              <a:spcBef>
                <a:spcPts val="0"/>
              </a:spcBef>
              <a:spcAft>
                <a:spcPts val="612"/>
              </a:spcAft>
              <a:defRPr sz="2449">
                <a:latin typeface="Arial" panose="020B0604020202020204" pitchFamily="34" charset="0"/>
                <a:cs typeface="Arial" panose="020B0604020202020204" pitchFamily="34" charset="0"/>
              </a:defRPr>
            </a:lvl1pPr>
            <a:lvl2pPr marL="147396" indent="-145775">
              <a:spcBef>
                <a:spcPts val="0"/>
              </a:spcBef>
              <a:spcAft>
                <a:spcPts val="612"/>
              </a:spcAft>
              <a:buFont typeface="Wingdings" panose="05000000000000000000" pitchFamily="2" charset="2"/>
              <a:buChar char="n"/>
              <a:defRPr sz="2041">
                <a:latin typeface="Arial" panose="020B0604020202020204" pitchFamily="34" charset="0"/>
                <a:cs typeface="Arial" panose="020B0604020202020204" pitchFamily="34" charset="0"/>
              </a:defRPr>
            </a:lvl2pPr>
            <a:lvl3pPr marL="301269" indent="-152254">
              <a:spcBef>
                <a:spcPts val="0"/>
              </a:spcBef>
              <a:spcAft>
                <a:spcPts val="612"/>
              </a:spcAft>
              <a:buFont typeface="Wingdings" panose="05000000000000000000" pitchFamily="2" charset="2"/>
              <a:buChar char="l"/>
              <a:defRPr sz="1837">
                <a:latin typeface="Arial" panose="020B0604020202020204" pitchFamily="34" charset="0"/>
                <a:cs typeface="Arial" panose="020B0604020202020204" pitchFamily="34" charset="0"/>
              </a:defRPr>
            </a:lvl3pPr>
            <a:lvl4pPr marL="440566" indent="-137677">
              <a:spcBef>
                <a:spcPts val="0"/>
              </a:spcBef>
              <a:spcAft>
                <a:spcPts val="612"/>
              </a:spcAft>
              <a:buFont typeface="Wingdings" panose="05000000000000000000" pitchFamily="2" charset="2"/>
              <a:buChar char="u"/>
              <a:defRPr sz="1632">
                <a:latin typeface="Arial" panose="020B0604020202020204" pitchFamily="34" charset="0"/>
                <a:cs typeface="Arial" panose="020B0604020202020204" pitchFamily="34" charset="0"/>
              </a:defRPr>
            </a:lvl4pPr>
            <a:lvl5pPr marL="594440" indent="-152254">
              <a:spcBef>
                <a:spcPts val="0"/>
              </a:spcBef>
              <a:spcAft>
                <a:spcPts val="612"/>
              </a:spcAft>
              <a:buFont typeface="Arial" panose="020B0604020202020204" pitchFamily="34" charset="0"/>
              <a:buChar char="•"/>
              <a:defRPr sz="1428">
                <a:latin typeface="Arial" panose="020B0604020202020204" pitchFamily="34" charset="0"/>
                <a:cs typeface="Arial" panose="020B0604020202020204" pitchFamily="34"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89587730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1" y="1122364"/>
            <a:ext cx="9144001"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hasCustomPrompt="1"/>
          </p:nvPr>
        </p:nvSpPr>
        <p:spPr>
          <a:xfrm>
            <a:off x="1524001" y="3602038"/>
            <a:ext cx="9144001" cy="1655762"/>
          </a:xfrm>
        </p:spPr>
        <p:txBody>
          <a:bodyPr/>
          <a:lstStyle>
            <a:lvl1pPr marL="0" indent="0" algn="ctr">
              <a:buNone/>
              <a:defRPr sz="1800"/>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8"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745FA58E-125D-4725-A38B-32C97074D824}" type="datetimeFigureOut">
              <a:rPr lang="zh-TW" altLang="en-US" smtClean="0"/>
              <a:t>2023/4/21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06BED8-6AE3-4D0C-BDBB-9096C1F6FF3A}" type="slidenum">
              <a:rPr lang="zh-TW" altLang="en-US" smtClean="0"/>
              <a:t>‹#›</a:t>
            </a:fld>
            <a:endParaRPr lang="zh-TW" altLang="en-US"/>
          </a:p>
        </p:txBody>
      </p:sp>
    </p:spTree>
    <p:extLst>
      <p:ext uri="{BB962C8B-B14F-4D97-AF65-F5344CB8AC3E}">
        <p14:creationId xmlns:p14="http://schemas.microsoft.com/office/powerpoint/2010/main" val="26979739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8_標題投影片">
    <p:spTree>
      <p:nvGrpSpPr>
        <p:cNvPr id="1" name=""/>
        <p:cNvGrpSpPr/>
        <p:nvPr/>
      </p:nvGrpSpPr>
      <p:grpSpPr>
        <a:xfrm>
          <a:off x="0" y="0"/>
          <a:ext cx="0" cy="0"/>
          <a:chOff x="0" y="0"/>
          <a:chExt cx="0" cy="0"/>
        </a:xfrm>
      </p:grpSpPr>
      <p:grpSp>
        <p:nvGrpSpPr>
          <p:cNvPr id="5" name="McK Title Elements"/>
          <p:cNvGrpSpPr>
            <a:grpSpLocks/>
          </p:cNvGrpSpPr>
          <p:nvPr userDrawn="1"/>
        </p:nvGrpSpPr>
        <p:grpSpPr bwMode="auto">
          <a:xfrm>
            <a:off x="3591727" y="2183416"/>
            <a:ext cx="6840046" cy="4601696"/>
            <a:chOff x="1663" y="1348"/>
            <a:chExt cx="3167" cy="2841"/>
          </a:xfrm>
        </p:grpSpPr>
        <p:sp>
          <p:nvSpPr>
            <p:cNvPr id="6" name="McK Confidential" hidden="1"/>
            <p:cNvSpPr txBox="1">
              <a:spLocks noChangeArrowheads="1"/>
            </p:cNvSpPr>
            <p:nvPr userDrawn="1"/>
          </p:nvSpPr>
          <p:spPr bwMode="auto">
            <a:xfrm>
              <a:off x="1663" y="1348"/>
              <a:ext cx="93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CONFIDENTIAL</a:t>
              </a:r>
            </a:p>
          </p:txBody>
        </p:sp>
        <p:sp>
          <p:nvSpPr>
            <p:cNvPr id="7" name="McK Document" hidden="1"/>
            <p:cNvSpPr txBox="1">
              <a:spLocks noChangeArrowheads="1"/>
            </p:cNvSpPr>
            <p:nvPr userDrawn="1"/>
          </p:nvSpPr>
          <p:spPr bwMode="auto">
            <a:xfrm>
              <a:off x="1663" y="3045"/>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Document</a:t>
              </a:r>
            </a:p>
          </p:txBody>
        </p:sp>
        <p:sp>
          <p:nvSpPr>
            <p:cNvPr id="8" name="McK Date" hidden="1"/>
            <p:cNvSpPr txBox="1">
              <a:spLocks noChangeArrowheads="1"/>
            </p:cNvSpPr>
            <p:nvPr userDrawn="1"/>
          </p:nvSpPr>
          <p:spPr bwMode="auto">
            <a:xfrm>
              <a:off x="1663" y="3216"/>
              <a:ext cx="31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defRPr/>
              </a:pPr>
              <a:r>
                <a:rPr lang="en-US" altLang="zh-TW" sz="1428" b="0">
                  <a:ea typeface="新細明體" pitchFamily="18" charset="-120"/>
                </a:rPr>
                <a:t>Date</a:t>
              </a:r>
            </a:p>
          </p:txBody>
        </p:sp>
        <p:sp>
          <p:nvSpPr>
            <p:cNvPr id="9" name="McK Disclaimer" hidden="1"/>
            <p:cNvSpPr>
              <a:spLocks noChangeArrowheads="1"/>
            </p:cNvSpPr>
            <p:nvPr userDrawn="1">
              <p:custDataLst>
                <p:tags r:id="rId1"/>
              </p:custDataLst>
            </p:nvPr>
          </p:nvSpPr>
          <p:spPr bwMode="auto">
            <a:xfrm>
              <a:off x="1663" y="3840"/>
              <a:ext cx="230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04863" eaLnBrk="0" hangingPunct="0">
                <a:defRPr sz="4000" b="1">
                  <a:solidFill>
                    <a:schemeClr val="tx1"/>
                  </a:solidFill>
                  <a:latin typeface="Arial" charset="0"/>
                  <a:ea typeface="华文楷体" pitchFamily="2" charset="-122"/>
                </a:defRPr>
              </a:lvl1pPr>
              <a:lvl2pPr marL="742950" indent="-285750" defTabSz="804863" eaLnBrk="0" hangingPunct="0">
                <a:defRPr sz="4000" b="1">
                  <a:solidFill>
                    <a:schemeClr val="tx1"/>
                  </a:solidFill>
                  <a:latin typeface="Arial" charset="0"/>
                  <a:ea typeface="华文楷体" pitchFamily="2" charset="-122"/>
                </a:defRPr>
              </a:lvl2pPr>
              <a:lvl3pPr marL="1143000" indent="-228600" defTabSz="804863" eaLnBrk="0" hangingPunct="0">
                <a:defRPr sz="4000" b="1">
                  <a:solidFill>
                    <a:schemeClr val="tx1"/>
                  </a:solidFill>
                  <a:latin typeface="Arial" charset="0"/>
                  <a:ea typeface="华文楷体" pitchFamily="2" charset="-122"/>
                </a:defRPr>
              </a:lvl3pPr>
              <a:lvl4pPr marL="1600200" indent="-228600" defTabSz="804863" eaLnBrk="0" hangingPunct="0">
                <a:defRPr sz="4000" b="1">
                  <a:solidFill>
                    <a:schemeClr val="tx1"/>
                  </a:solidFill>
                  <a:latin typeface="Arial" charset="0"/>
                  <a:ea typeface="华文楷体" pitchFamily="2" charset="-122"/>
                </a:defRPr>
              </a:lvl4pPr>
              <a:lvl5pPr marL="2057400" indent="-228600" defTabSz="804863" eaLnBrk="0" hangingPunct="0">
                <a:defRPr sz="4000" b="1">
                  <a:solidFill>
                    <a:schemeClr val="tx1"/>
                  </a:solidFill>
                  <a:latin typeface="Arial" charset="0"/>
                  <a:ea typeface="华文楷体" pitchFamily="2" charset="-122"/>
                </a:defRPr>
              </a:lvl5pPr>
              <a:lvl6pPr marL="2514600" indent="-228600" defTabSz="804863"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defTabSz="804863"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defTabSz="804863"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defTabSz="804863" eaLnBrk="0" fontAlgn="base" hangingPunct="0">
                <a:spcBef>
                  <a:spcPct val="0"/>
                </a:spcBef>
                <a:spcAft>
                  <a:spcPct val="0"/>
                </a:spcAft>
                <a:defRPr sz="4000" b="1">
                  <a:solidFill>
                    <a:schemeClr val="tx1"/>
                  </a:solidFill>
                  <a:latin typeface="Arial" charset="0"/>
                  <a:ea typeface="华文楷体" pitchFamily="2" charset="-122"/>
                </a:defRPr>
              </a:lvl9pPr>
            </a:lstStyle>
            <a:p>
              <a:pPr>
                <a:defRPr/>
              </a:pPr>
              <a:r>
                <a:rPr lang="en-US" altLang="zh-TW" sz="918" b="0">
                  <a:ea typeface="新細明體" pitchFamily="18" charset="-12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0" name="Line 197"/>
          <p:cNvSpPr>
            <a:spLocks noChangeShapeType="1"/>
          </p:cNvSpPr>
          <p:nvPr userDrawn="1"/>
        </p:nvSpPr>
        <p:spPr bwMode="auto">
          <a:xfrm>
            <a:off x="1133889" y="3030543"/>
            <a:ext cx="10030052"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z="1837"/>
          </a:p>
        </p:txBody>
      </p:sp>
      <p:sp>
        <p:nvSpPr>
          <p:cNvPr id="15" name="標題 1"/>
          <p:cNvSpPr>
            <a:spLocks noGrp="1"/>
          </p:cNvSpPr>
          <p:nvPr>
            <p:ph type="title"/>
          </p:nvPr>
        </p:nvSpPr>
        <p:spPr>
          <a:xfrm>
            <a:off x="2122180" y="2304993"/>
            <a:ext cx="8159422" cy="717546"/>
          </a:xfrm>
          <a:prstGeom prst="rect">
            <a:avLst/>
          </a:prstGeom>
        </p:spPr>
        <p:txBody>
          <a:bodyPr anchor="ctr"/>
          <a:lstStyle>
            <a:lvl1pPr algn="ctr">
              <a:defRPr sz="3673">
                <a:solidFill>
                  <a:schemeClr val="tx1"/>
                </a:solidFill>
                <a:latin typeface="+mn-ea"/>
                <a:ea typeface="+mn-ea"/>
              </a:defRPr>
            </a:lvl1pPr>
          </a:lstStyle>
          <a:p>
            <a:r>
              <a:rPr lang="zh-TW" altLang="en-US" dirty="0"/>
              <a:t>按一下以編輯母片標題樣式</a:t>
            </a:r>
          </a:p>
        </p:txBody>
      </p:sp>
      <p:sp>
        <p:nvSpPr>
          <p:cNvPr id="19" name="文字版面配置區 3"/>
          <p:cNvSpPr>
            <a:spLocks noGrp="1"/>
          </p:cNvSpPr>
          <p:nvPr>
            <p:ph type="body" sz="half" idx="2"/>
          </p:nvPr>
        </p:nvSpPr>
        <p:spPr>
          <a:xfrm>
            <a:off x="3128390" y="4489744"/>
            <a:ext cx="6502357" cy="559288"/>
          </a:xfrm>
          <a:prstGeom prst="rect">
            <a:avLst/>
          </a:prstGeom>
        </p:spPr>
        <p:txBody>
          <a:bodyPr anchor="ctr"/>
          <a:lstStyle>
            <a:lvl1pPr marL="0" indent="0" algn="ctr">
              <a:buNone/>
              <a:defRPr sz="2857" b="1"/>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20" name="文字版面配置區 3"/>
          <p:cNvSpPr>
            <a:spLocks noGrp="1"/>
          </p:cNvSpPr>
          <p:nvPr>
            <p:ph type="body" sz="half" idx="10"/>
          </p:nvPr>
        </p:nvSpPr>
        <p:spPr>
          <a:xfrm>
            <a:off x="3786999" y="5584120"/>
            <a:ext cx="5122507" cy="414941"/>
          </a:xfrm>
          <a:prstGeom prst="rect">
            <a:avLst/>
          </a:prstGeom>
        </p:spPr>
        <p:txBody>
          <a:bodyPr anchor="ctr"/>
          <a:lstStyle>
            <a:lvl1pPr marL="0" indent="0" algn="ctr">
              <a:buNone/>
              <a:defRPr sz="1632" b="1">
                <a:latin typeface="+mj-ea"/>
                <a:ea typeface="+mj-ea"/>
              </a:defRPr>
            </a:lvl1pPr>
            <a:lvl2pPr marL="466481" indent="0">
              <a:buNone/>
              <a:defRPr sz="1224"/>
            </a:lvl2pPr>
            <a:lvl3pPr marL="932962" indent="0">
              <a:buNone/>
              <a:defRPr sz="1020"/>
            </a:lvl3pPr>
            <a:lvl4pPr marL="1399443" indent="0">
              <a:buNone/>
              <a:defRPr sz="918"/>
            </a:lvl4pPr>
            <a:lvl5pPr marL="1865925" indent="0">
              <a:buNone/>
              <a:defRPr sz="918"/>
            </a:lvl5pPr>
            <a:lvl6pPr marL="2332406" indent="0">
              <a:buNone/>
              <a:defRPr sz="918"/>
            </a:lvl6pPr>
            <a:lvl7pPr marL="2798887" indent="0">
              <a:buNone/>
              <a:defRPr sz="918"/>
            </a:lvl7pPr>
            <a:lvl8pPr marL="3265368" indent="0">
              <a:buNone/>
              <a:defRPr sz="918"/>
            </a:lvl8pPr>
            <a:lvl9pPr marL="3731849" indent="0">
              <a:buNone/>
              <a:defRPr sz="918"/>
            </a:lvl9pPr>
          </a:lstStyle>
          <a:p>
            <a:pPr lvl="0"/>
            <a:r>
              <a:rPr lang="zh-TW" altLang="en-US"/>
              <a:t>按一下以編輯母片文字樣式</a:t>
            </a:r>
          </a:p>
        </p:txBody>
      </p:sp>
      <p:sp>
        <p:nvSpPr>
          <p:cNvPr id="12" name="矩形 9">
            <a:extLst>
              <a:ext uri="{FF2B5EF4-FFF2-40B4-BE49-F238E27FC236}">
                <a16:creationId xmlns:a16="http://schemas.microsoft.com/office/drawing/2014/main" id="{B4B1B04A-A5D4-4345-BA85-5A7AD0604AC0}"/>
              </a:ext>
            </a:extLst>
          </p:cNvPr>
          <p:cNvSpPr>
            <a:spLocks noChangeArrowheads="1"/>
          </p:cNvSpPr>
          <p:nvPr userDrawn="1"/>
        </p:nvSpPr>
        <p:spPr bwMode="auto">
          <a:xfrm>
            <a:off x="1" y="6524783"/>
            <a:ext cx="531308" cy="2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35D719FB-1DE4-4E1F-BAF7-7576A0E48961}" type="slidenum">
              <a:rPr lang="en-US" altLang="zh-TW" sz="1224" b="0" smtClean="0">
                <a:ea typeface="微軟正黑體" pitchFamily="34" charset="-120"/>
              </a:rPr>
              <a:pPr algn="ctr" eaLnBrk="1" hangingPunct="1">
                <a:lnSpc>
                  <a:spcPts val="1020"/>
                </a:lnSpc>
                <a:defRPr/>
              </a:pPr>
              <a:t>‹#›</a:t>
            </a:fld>
            <a:endParaRPr lang="en-US" altLang="zh-TW" sz="1224" b="0" dirty="0">
              <a:ea typeface="微軟正黑體" pitchFamily="34" charset="-120"/>
            </a:endParaRPr>
          </a:p>
        </p:txBody>
      </p:sp>
      <p:pic>
        <p:nvPicPr>
          <p:cNvPr id="13" name="圖片 12">
            <a:extLst>
              <a:ext uri="{FF2B5EF4-FFF2-40B4-BE49-F238E27FC236}">
                <a16:creationId xmlns:a16="http://schemas.microsoft.com/office/drawing/2014/main" id="{578C233B-C2D2-4FE0-BA2F-50CBD3D1BC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251" y="332131"/>
            <a:ext cx="3088141" cy="559396"/>
          </a:xfrm>
          <a:prstGeom prst="rect">
            <a:avLst/>
          </a:prstGeom>
        </p:spPr>
      </p:pic>
    </p:spTree>
    <p:extLst>
      <p:ext uri="{BB962C8B-B14F-4D97-AF65-F5344CB8AC3E}">
        <p14:creationId xmlns:p14="http://schemas.microsoft.com/office/powerpoint/2010/main" val="175823332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只有標題">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dirty="0"/>
              <a:t>按一下以編輯母片標題樣式</a:t>
            </a:r>
          </a:p>
        </p:txBody>
      </p:sp>
    </p:spTree>
    <p:extLst>
      <p:ext uri="{BB962C8B-B14F-4D97-AF65-F5344CB8AC3E}">
        <p14:creationId xmlns:p14="http://schemas.microsoft.com/office/powerpoint/2010/main" val="214113205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mn-ea"/>
                <a:ea typeface="+mn-ea"/>
              </a:defRPr>
            </a:lvl1pPr>
          </a:lstStyle>
          <a:p>
            <a:r>
              <a:rPr lang="zh-TW" altLang="en-US" dirty="0"/>
              <a:t>按一下以編輯母片標題樣式</a:t>
            </a:r>
          </a:p>
        </p:txBody>
      </p:sp>
      <p:sp>
        <p:nvSpPr>
          <p:cNvPr id="3" name="內容版面配置區 2"/>
          <p:cNvSpPr>
            <a:spLocks noGrp="1"/>
          </p:cNvSpPr>
          <p:nvPr>
            <p:ph sz="quarter" idx="10"/>
          </p:nvPr>
        </p:nvSpPr>
        <p:spPr>
          <a:xfrm>
            <a:off x="406040" y="907057"/>
            <a:ext cx="11336724" cy="5474738"/>
          </a:xfrm>
          <a:prstGeom prst="rect">
            <a:avLst/>
          </a:prstGeom>
        </p:spPr>
        <p:txBody>
          <a:bodyPr/>
          <a:lstStyle>
            <a:lvl1pPr>
              <a:spcBef>
                <a:spcPts val="0"/>
              </a:spcBef>
              <a:spcAft>
                <a:spcPts val="612"/>
              </a:spcAft>
              <a:defRPr sz="2449">
                <a:latin typeface="Arial" panose="020B0604020202020204" pitchFamily="34" charset="0"/>
                <a:cs typeface="Arial" panose="020B0604020202020204" pitchFamily="34" charset="0"/>
              </a:defRPr>
            </a:lvl1pPr>
            <a:lvl2pPr marL="147396" indent="-145775">
              <a:spcBef>
                <a:spcPts val="0"/>
              </a:spcBef>
              <a:spcAft>
                <a:spcPts val="612"/>
              </a:spcAft>
              <a:buFont typeface="Wingdings" panose="05000000000000000000" pitchFamily="2" charset="2"/>
              <a:buChar char="n"/>
              <a:defRPr sz="2041">
                <a:latin typeface="Arial" panose="020B0604020202020204" pitchFamily="34" charset="0"/>
                <a:cs typeface="Arial" panose="020B0604020202020204" pitchFamily="34" charset="0"/>
              </a:defRPr>
            </a:lvl2pPr>
            <a:lvl3pPr marL="301269" indent="-152254">
              <a:spcBef>
                <a:spcPts val="0"/>
              </a:spcBef>
              <a:spcAft>
                <a:spcPts val="612"/>
              </a:spcAft>
              <a:buFont typeface="Wingdings" panose="05000000000000000000" pitchFamily="2" charset="2"/>
              <a:buChar char="l"/>
              <a:defRPr sz="1837">
                <a:latin typeface="Arial" panose="020B0604020202020204" pitchFamily="34" charset="0"/>
                <a:cs typeface="Arial" panose="020B0604020202020204" pitchFamily="34" charset="0"/>
              </a:defRPr>
            </a:lvl3pPr>
            <a:lvl4pPr marL="440566" indent="-137677">
              <a:spcBef>
                <a:spcPts val="0"/>
              </a:spcBef>
              <a:spcAft>
                <a:spcPts val="612"/>
              </a:spcAft>
              <a:buFont typeface="Wingdings" panose="05000000000000000000" pitchFamily="2" charset="2"/>
              <a:buChar char="u"/>
              <a:defRPr sz="1632">
                <a:latin typeface="Arial" panose="020B0604020202020204" pitchFamily="34" charset="0"/>
                <a:cs typeface="Arial" panose="020B0604020202020204" pitchFamily="34" charset="0"/>
              </a:defRPr>
            </a:lvl4pPr>
            <a:lvl5pPr marL="594440" indent="-152254">
              <a:spcBef>
                <a:spcPts val="0"/>
              </a:spcBef>
              <a:spcAft>
                <a:spcPts val="612"/>
              </a:spcAft>
              <a:buFont typeface="Arial" panose="020B0604020202020204" pitchFamily="34" charset="0"/>
              <a:buChar char="•"/>
              <a:defRPr sz="1428">
                <a:latin typeface="Arial" panose="020B0604020202020204" pitchFamily="34" charset="0"/>
                <a:cs typeface="Arial" panose="020B0604020202020204" pitchFamily="34"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03680159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1" y="1122364"/>
            <a:ext cx="9144001"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hasCustomPrompt="1"/>
          </p:nvPr>
        </p:nvSpPr>
        <p:spPr>
          <a:xfrm>
            <a:off x="1524001" y="3602038"/>
            <a:ext cx="9144001" cy="1655762"/>
          </a:xfrm>
        </p:spPr>
        <p:txBody>
          <a:bodyPr/>
          <a:lstStyle>
            <a:lvl1pPr marL="0" indent="0" algn="ctr">
              <a:buNone/>
              <a:defRPr sz="1800"/>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8"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745FA58E-125D-4725-A38B-32C97074D824}" type="datetimeFigureOut">
              <a:rPr lang="zh-TW" altLang="en-US" smtClean="0"/>
              <a:t>2023/4/21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06BED8-6AE3-4D0C-BDBB-9096C1F6FF3A}" type="slidenum">
              <a:rPr lang="zh-TW" altLang="en-US" smtClean="0"/>
              <a:t>‹#›</a:t>
            </a:fld>
            <a:endParaRPr lang="zh-TW" altLang="en-US"/>
          </a:p>
        </p:txBody>
      </p:sp>
    </p:spTree>
    <p:extLst>
      <p:ext uri="{BB962C8B-B14F-4D97-AF65-F5344CB8AC3E}">
        <p14:creationId xmlns:p14="http://schemas.microsoft.com/office/powerpoint/2010/main" val="104311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5" name="標題 1"/>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內容版面配置區 2"/>
          <p:cNvSpPr>
            <a:spLocks noGrp="1"/>
          </p:cNvSpPr>
          <p:nvPr>
            <p:ph sz="quarter" idx="10"/>
          </p:nvPr>
        </p:nvSpPr>
        <p:spPr>
          <a:xfrm>
            <a:off x="406040" y="907057"/>
            <a:ext cx="11336724" cy="5474738"/>
          </a:xfrm>
          <a:prstGeom prst="rect">
            <a:avLst/>
          </a:prstGeom>
        </p:spPr>
        <p:txBody>
          <a:bodyPr/>
          <a:lstStyle>
            <a:lvl1pPr>
              <a:spcBef>
                <a:spcPts val="0"/>
              </a:spcBef>
              <a:spcAft>
                <a:spcPts val="612"/>
              </a:spcAft>
              <a:defRPr sz="2449">
                <a:latin typeface="微軟正黑體" panose="020B0604030504040204" pitchFamily="34" charset="-120"/>
                <a:ea typeface="微軟正黑體" panose="020B0604030504040204" pitchFamily="34" charset="-120"/>
                <a:cs typeface="Arial" panose="020B0604020202020204" pitchFamily="34" charset="0"/>
              </a:defRPr>
            </a:lvl1pPr>
            <a:lvl2pPr marL="147396" indent="-145775">
              <a:spcBef>
                <a:spcPts val="0"/>
              </a:spcBef>
              <a:spcAft>
                <a:spcPts val="612"/>
              </a:spcAft>
              <a:buFont typeface="Wingdings" panose="05000000000000000000" pitchFamily="2" charset="2"/>
              <a:buChar char="n"/>
              <a:defRPr sz="2041">
                <a:latin typeface="微軟正黑體" panose="020B0604030504040204" pitchFamily="34" charset="-120"/>
                <a:ea typeface="微軟正黑體" panose="020B0604030504040204" pitchFamily="34" charset="-120"/>
                <a:cs typeface="Arial" panose="020B0604020202020204" pitchFamily="34" charset="0"/>
              </a:defRPr>
            </a:lvl2pPr>
            <a:lvl3pPr marL="301269" indent="-152254">
              <a:spcBef>
                <a:spcPts val="0"/>
              </a:spcBef>
              <a:spcAft>
                <a:spcPts val="612"/>
              </a:spcAft>
              <a:buFont typeface="Wingdings" panose="05000000000000000000" pitchFamily="2" charset="2"/>
              <a:buChar char="l"/>
              <a:defRPr sz="1837">
                <a:latin typeface="微軟正黑體" panose="020B0604030504040204" pitchFamily="34" charset="-120"/>
                <a:ea typeface="微軟正黑體" panose="020B0604030504040204" pitchFamily="34" charset="-120"/>
                <a:cs typeface="Arial" panose="020B0604020202020204" pitchFamily="34" charset="0"/>
              </a:defRPr>
            </a:lvl3pPr>
            <a:lvl4pPr marL="440566" indent="-137677">
              <a:spcBef>
                <a:spcPts val="0"/>
              </a:spcBef>
              <a:spcAft>
                <a:spcPts val="612"/>
              </a:spcAft>
              <a:buFont typeface="Wingdings" panose="05000000000000000000" pitchFamily="2" charset="2"/>
              <a:buChar char="u"/>
              <a:defRPr sz="1632">
                <a:latin typeface="微軟正黑體" panose="020B0604030504040204" pitchFamily="34" charset="-120"/>
                <a:ea typeface="微軟正黑體" panose="020B0604030504040204" pitchFamily="34" charset="-120"/>
                <a:cs typeface="Arial" panose="020B0604020202020204" pitchFamily="34" charset="0"/>
              </a:defRPr>
            </a:lvl4pPr>
            <a:lvl5pPr marL="594440" indent="-152254">
              <a:spcBef>
                <a:spcPts val="0"/>
              </a:spcBef>
              <a:spcAft>
                <a:spcPts val="612"/>
              </a:spcAft>
              <a:buFont typeface="Arial" panose="020B0604020202020204" pitchFamily="34" charset="0"/>
              <a:buChar char="•"/>
              <a:defRPr sz="1428">
                <a:latin typeface="微軟正黑體" panose="020B0604030504040204" pitchFamily="34" charset="-120"/>
                <a:ea typeface="微軟正黑體" panose="020B0604030504040204" pitchFamily="34" charset="-120"/>
                <a:cs typeface="Arial" panose="020B060402020202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7373046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A8AE6801-0935-4DDB-9F1D-37BC2745F310}"/>
              </a:ext>
            </a:extLst>
          </p:cNvPr>
          <p:cNvSpPr>
            <a:spLocks noGrp="1"/>
          </p:cNvSpPr>
          <p:nvPr>
            <p:ph sz="quarter" idx="10"/>
          </p:nvPr>
        </p:nvSpPr>
        <p:spPr>
          <a:xfrm>
            <a:off x="307858" y="923255"/>
            <a:ext cx="5634724" cy="5453682"/>
          </a:xfrm>
          <a:prstGeom prst="rect">
            <a:avLst/>
          </a:prstGeom>
        </p:spPr>
        <p:txBody>
          <a:bodyPr/>
          <a:lstStyle>
            <a:lvl1pPr>
              <a:lnSpc>
                <a:spcPts val="2245"/>
              </a:lnSpc>
              <a:defRPr>
                <a:latin typeface="微軟正黑體" panose="020B0604030504040204" pitchFamily="34" charset="-120"/>
                <a:ea typeface="微軟正黑體" panose="020B0604030504040204" pitchFamily="34" charset="-120"/>
              </a:defRPr>
            </a:lvl1pPr>
            <a:lvl2pPr marL="147396" indent="-145775">
              <a:lnSpc>
                <a:spcPts val="2245"/>
              </a:lnSpc>
              <a:buFont typeface="Wingdings" panose="05000000000000000000" pitchFamily="2" charset="2"/>
              <a:buChar char="n"/>
              <a:defRPr>
                <a:latin typeface="微軟正黑體" panose="020B0604030504040204" pitchFamily="34" charset="-120"/>
                <a:ea typeface="微軟正黑體" panose="020B0604030504040204" pitchFamily="34" charset="-120"/>
              </a:defRPr>
            </a:lvl2pPr>
            <a:lvl3pPr marL="301269" indent="-152254">
              <a:lnSpc>
                <a:spcPts val="2245"/>
              </a:lnSpc>
              <a:buFont typeface="Wingdings" panose="05000000000000000000" pitchFamily="2" charset="2"/>
              <a:buChar char="l"/>
              <a:defRPr>
                <a:latin typeface="微軟正黑體" panose="020B0604030504040204" pitchFamily="34" charset="-120"/>
                <a:ea typeface="微軟正黑體" panose="020B0604030504040204" pitchFamily="34" charset="-120"/>
              </a:defRPr>
            </a:lvl3pPr>
            <a:lvl4pPr marL="440566" indent="-137677">
              <a:lnSpc>
                <a:spcPts val="2245"/>
              </a:lnSpc>
              <a:buFont typeface="Wingdings" panose="05000000000000000000" pitchFamily="2" charset="2"/>
              <a:buChar char="u"/>
              <a:defRPr>
                <a:latin typeface="微軟正黑體" panose="020B0604030504040204" pitchFamily="34" charset="-120"/>
                <a:ea typeface="微軟正黑體" panose="020B0604030504040204" pitchFamily="34" charset="-120"/>
              </a:defRPr>
            </a:lvl4pPr>
            <a:lvl5pPr>
              <a:lnSpc>
                <a:spcPts val="2245"/>
              </a:lnSpc>
              <a:defRPr>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3">
            <a:extLst>
              <a:ext uri="{FF2B5EF4-FFF2-40B4-BE49-F238E27FC236}">
                <a16:creationId xmlns:a16="http://schemas.microsoft.com/office/drawing/2014/main" id="{C5A0BBB7-1B89-4C34-A1C9-9CEE207EB87D}"/>
              </a:ext>
            </a:extLst>
          </p:cNvPr>
          <p:cNvSpPr>
            <a:spLocks noGrp="1"/>
          </p:cNvSpPr>
          <p:nvPr>
            <p:ph sz="quarter" idx="11"/>
          </p:nvPr>
        </p:nvSpPr>
        <p:spPr>
          <a:xfrm>
            <a:off x="6113157" y="923255"/>
            <a:ext cx="5634724" cy="5453682"/>
          </a:xfrm>
          <a:prstGeom prst="rect">
            <a:avLst/>
          </a:prstGeom>
        </p:spPr>
        <p:txBody>
          <a:bodyPr/>
          <a:lstStyle>
            <a:lvl1pPr>
              <a:lnSpc>
                <a:spcPts val="2245"/>
              </a:lnSpc>
              <a:defRPr>
                <a:latin typeface="微軟正黑體" panose="020B0604030504040204" pitchFamily="34" charset="-120"/>
                <a:ea typeface="微軟正黑體" panose="020B0604030504040204" pitchFamily="34" charset="-120"/>
              </a:defRPr>
            </a:lvl1pPr>
            <a:lvl2pPr marL="147396" indent="-145775">
              <a:lnSpc>
                <a:spcPts val="2245"/>
              </a:lnSpc>
              <a:buFont typeface="Wingdings" panose="05000000000000000000" pitchFamily="2" charset="2"/>
              <a:buChar char="n"/>
              <a:defRPr>
                <a:latin typeface="微軟正黑體" panose="020B0604030504040204" pitchFamily="34" charset="-120"/>
                <a:ea typeface="微軟正黑體" panose="020B0604030504040204" pitchFamily="34" charset="-120"/>
              </a:defRPr>
            </a:lvl2pPr>
            <a:lvl3pPr marL="301269" indent="-152254">
              <a:lnSpc>
                <a:spcPts val="2245"/>
              </a:lnSpc>
              <a:buFont typeface="Wingdings" panose="05000000000000000000" pitchFamily="2" charset="2"/>
              <a:buChar char="l"/>
              <a:defRPr>
                <a:latin typeface="微軟正黑體" panose="020B0604030504040204" pitchFamily="34" charset="-120"/>
                <a:ea typeface="微軟正黑體" panose="020B0604030504040204" pitchFamily="34" charset="-120"/>
              </a:defRPr>
            </a:lvl3pPr>
            <a:lvl4pPr marL="440566" indent="-137677">
              <a:lnSpc>
                <a:spcPts val="2245"/>
              </a:lnSpc>
              <a:buFont typeface="Wingdings" panose="05000000000000000000" pitchFamily="2" charset="2"/>
              <a:buChar char="u"/>
              <a:defRPr>
                <a:latin typeface="微軟正黑體" panose="020B0604030504040204" pitchFamily="34" charset="-120"/>
                <a:ea typeface="微軟正黑體" panose="020B0604030504040204" pitchFamily="34" charset="-120"/>
              </a:defRPr>
            </a:lvl4pPr>
            <a:lvl5pPr>
              <a:lnSpc>
                <a:spcPts val="2245"/>
              </a:lnSpc>
              <a:defRPr>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標題 1">
            <a:extLst>
              <a:ext uri="{FF2B5EF4-FFF2-40B4-BE49-F238E27FC236}">
                <a16:creationId xmlns:a16="http://schemas.microsoft.com/office/drawing/2014/main" id="{D4E2322C-141C-48C2-8177-7FDD2D4D7FD8}"/>
              </a:ext>
            </a:extLst>
          </p:cNvPr>
          <p:cNvSpPr>
            <a:spLocks noGrp="1"/>
          </p:cNvSpPr>
          <p:nvPr>
            <p:ph type="title"/>
          </p:nvPr>
        </p:nvSpPr>
        <p:spPr>
          <a:xfrm>
            <a:off x="365895" y="150922"/>
            <a:ext cx="11342694" cy="635226"/>
          </a:xfrm>
          <a:prstGeom prst="rect">
            <a:avLst/>
          </a:prstGeom>
        </p:spPr>
        <p:txBody>
          <a:bodyPr anchor="ctr"/>
          <a:lstStyle>
            <a:lvl1pPr algn="l">
              <a:defRPr sz="3265" b="0">
                <a:solidFill>
                  <a:schemeClr val="tx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Tree>
    <p:extLst>
      <p:ext uri="{BB962C8B-B14F-4D97-AF65-F5344CB8AC3E}">
        <p14:creationId xmlns:p14="http://schemas.microsoft.com/office/powerpoint/2010/main" val="40186809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自訂版面配置">
    <p:spTree>
      <p:nvGrpSpPr>
        <p:cNvPr id="1" name=""/>
        <p:cNvGrpSpPr/>
        <p:nvPr/>
      </p:nvGrpSpPr>
      <p:grpSpPr>
        <a:xfrm>
          <a:off x="0" y="0"/>
          <a:ext cx="0" cy="0"/>
          <a:chOff x="0" y="0"/>
          <a:chExt cx="0" cy="0"/>
        </a:xfrm>
      </p:grpSpPr>
      <p:sp>
        <p:nvSpPr>
          <p:cNvPr id="3" name="流程圖: 人工輸入 2">
            <a:extLst>
              <a:ext uri="{FF2B5EF4-FFF2-40B4-BE49-F238E27FC236}">
                <a16:creationId xmlns:a16="http://schemas.microsoft.com/office/drawing/2014/main" id="{E021371F-ADF0-4613-AF97-D4239FEE72D7}"/>
              </a:ext>
            </a:extLst>
          </p:cNvPr>
          <p:cNvSpPr/>
          <p:nvPr userDrawn="1"/>
        </p:nvSpPr>
        <p:spPr bwMode="auto">
          <a:xfrm rot="5400000" flipV="1">
            <a:off x="6630839" y="1296842"/>
            <a:ext cx="6857999" cy="4264323"/>
          </a:xfrm>
          <a:prstGeom prst="flowChartManualInput">
            <a:avLst/>
          </a:prstGeom>
          <a:solidFill>
            <a:srgbClr val="CB102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4000" b="1" i="0" u="none" strike="noStrike" cap="none" normalizeH="0" baseline="0">
              <a:ln>
                <a:noFill/>
              </a:ln>
              <a:solidFill>
                <a:schemeClr val="tx1"/>
              </a:solidFill>
              <a:effectLst/>
              <a:latin typeface="Arial" charset="0"/>
              <a:ea typeface="华文楷体" pitchFamily="2" charset="-122"/>
            </a:endParaRPr>
          </a:p>
        </p:txBody>
      </p:sp>
      <p:sp>
        <p:nvSpPr>
          <p:cNvPr id="4" name="標題 1">
            <a:extLst>
              <a:ext uri="{FF2B5EF4-FFF2-40B4-BE49-F238E27FC236}">
                <a16:creationId xmlns:a16="http://schemas.microsoft.com/office/drawing/2014/main" id="{10D19581-64C1-415B-9356-E227A473E9A7}"/>
              </a:ext>
            </a:extLst>
          </p:cNvPr>
          <p:cNvSpPr>
            <a:spLocks noGrp="1"/>
          </p:cNvSpPr>
          <p:nvPr>
            <p:ph type="title"/>
          </p:nvPr>
        </p:nvSpPr>
        <p:spPr>
          <a:xfrm>
            <a:off x="838200" y="2412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TW" altLang="en-US"/>
              <a:t>按一下以編輯母片標題樣式</a:t>
            </a:r>
          </a:p>
        </p:txBody>
      </p:sp>
    </p:spTree>
    <p:extLst>
      <p:ext uri="{BB962C8B-B14F-4D97-AF65-F5344CB8AC3E}">
        <p14:creationId xmlns:p14="http://schemas.microsoft.com/office/powerpoint/2010/main" val="385853334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自訂版面配置">
    <p:spTree>
      <p:nvGrpSpPr>
        <p:cNvPr id="1" name=""/>
        <p:cNvGrpSpPr/>
        <p:nvPr/>
      </p:nvGrpSpPr>
      <p:grpSpPr>
        <a:xfrm>
          <a:off x="0" y="0"/>
          <a:ext cx="0" cy="0"/>
          <a:chOff x="0" y="0"/>
          <a:chExt cx="0" cy="0"/>
        </a:xfrm>
      </p:grpSpPr>
      <p:pic>
        <p:nvPicPr>
          <p:cNvPr id="5" name="Picture 9" descr="金控及第一層子公司ol logo">
            <a:extLst>
              <a:ext uri="{FF2B5EF4-FFF2-40B4-BE49-F238E27FC236}">
                <a16:creationId xmlns:a16="http://schemas.microsoft.com/office/drawing/2014/main" id="{1FF930E7-4289-4177-BA14-CE098CA7C7D3}"/>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
          <a:stretch/>
        </p:blipFill>
        <p:spPr bwMode="auto">
          <a:xfrm>
            <a:off x="10634399" y="6342613"/>
            <a:ext cx="1557601" cy="4581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0;p2">
            <a:extLst>
              <a:ext uri="{FF2B5EF4-FFF2-40B4-BE49-F238E27FC236}">
                <a16:creationId xmlns:a16="http://schemas.microsoft.com/office/drawing/2014/main" id="{64BBB4C1-F2A8-4CCB-AD30-0E8CE729C959}"/>
              </a:ext>
            </a:extLst>
          </p:cNvPr>
          <p:cNvSpPr/>
          <p:nvPr userDrawn="1"/>
        </p:nvSpPr>
        <p:spPr>
          <a:xfrm rot="10800000">
            <a:off x="0" y="0"/>
            <a:ext cx="9896516" cy="122155"/>
          </a:xfrm>
          <a:prstGeom prst="rect">
            <a:avLst/>
          </a:prstGeom>
          <a:solidFill>
            <a:srgbClr val="1623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 name="Google Shape;11;p2">
            <a:extLst>
              <a:ext uri="{FF2B5EF4-FFF2-40B4-BE49-F238E27FC236}">
                <a16:creationId xmlns:a16="http://schemas.microsoft.com/office/drawing/2014/main" id="{A29AACEE-3F21-4597-8530-98D01631743E}"/>
              </a:ext>
            </a:extLst>
          </p:cNvPr>
          <p:cNvGrpSpPr/>
          <p:nvPr userDrawn="1"/>
        </p:nvGrpSpPr>
        <p:grpSpPr>
          <a:xfrm rot="10800000">
            <a:off x="9896578" y="-5621"/>
            <a:ext cx="2295422" cy="127776"/>
            <a:chOff x="898551" y="626564"/>
            <a:chExt cx="1533041" cy="45600"/>
          </a:xfrm>
        </p:grpSpPr>
        <p:sp>
          <p:nvSpPr>
            <p:cNvPr id="6" name="Google Shape;12;p2">
              <a:extLst>
                <a:ext uri="{FF2B5EF4-FFF2-40B4-BE49-F238E27FC236}">
                  <a16:creationId xmlns:a16="http://schemas.microsoft.com/office/drawing/2014/main" id="{06120349-BD9C-43A6-9A0B-3C3F6274AC7F}"/>
                </a:ext>
              </a:extLst>
            </p:cNvPr>
            <p:cNvSpPr/>
            <p:nvPr/>
          </p:nvSpPr>
          <p:spPr>
            <a:xfrm rot="10800000">
              <a:off x="898551" y="626564"/>
              <a:ext cx="766500" cy="45600"/>
            </a:xfrm>
            <a:prstGeom prst="rect">
              <a:avLst/>
            </a:prstGeom>
            <a:solidFill>
              <a:srgbClr val="AE32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800">
                  <a:solidFill>
                    <a:srgbClr val="FFFFFF"/>
                  </a:solidFill>
                  <a:latin typeface="Calibri"/>
                  <a:ea typeface="Calibri"/>
                  <a:cs typeface="Calibri"/>
                  <a:sym typeface="Calibri"/>
                </a:rPr>
                <a:t> </a:t>
              </a:r>
              <a:endParaRPr/>
            </a:p>
          </p:txBody>
        </p:sp>
        <p:sp>
          <p:nvSpPr>
            <p:cNvPr id="7" name="Google Shape;13;p2">
              <a:extLst>
                <a:ext uri="{FF2B5EF4-FFF2-40B4-BE49-F238E27FC236}">
                  <a16:creationId xmlns:a16="http://schemas.microsoft.com/office/drawing/2014/main" id="{07736F62-A4B9-4450-8143-6169CC82DAE7}"/>
                </a:ext>
              </a:extLst>
            </p:cNvPr>
            <p:cNvSpPr/>
            <p:nvPr/>
          </p:nvSpPr>
          <p:spPr>
            <a:xfrm rot="10800000">
              <a:off x="1665092" y="626564"/>
              <a:ext cx="766500" cy="45600"/>
            </a:xfrm>
            <a:prstGeom prst="rect">
              <a:avLst/>
            </a:prstGeom>
            <a:solidFill>
              <a:srgbClr val="DAA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800">
                  <a:solidFill>
                    <a:srgbClr val="FFFFFF"/>
                  </a:solidFill>
                  <a:latin typeface="Calibri"/>
                  <a:ea typeface="Calibri"/>
                  <a:cs typeface="Calibri"/>
                  <a:sym typeface="Calibri"/>
                </a:rPr>
                <a:t> </a:t>
              </a:r>
              <a:endParaRPr/>
            </a:p>
          </p:txBody>
        </p:sp>
      </p:grpSp>
      <p:sp>
        <p:nvSpPr>
          <p:cNvPr id="8" name="標題 1">
            <a:extLst>
              <a:ext uri="{FF2B5EF4-FFF2-40B4-BE49-F238E27FC236}">
                <a16:creationId xmlns:a16="http://schemas.microsoft.com/office/drawing/2014/main" id="{350796AA-B099-4D5E-8614-F5466A19848B}"/>
              </a:ext>
            </a:extLst>
          </p:cNvPr>
          <p:cNvSpPr>
            <a:spLocks noGrp="1"/>
          </p:cNvSpPr>
          <p:nvPr>
            <p:ph type="title"/>
          </p:nvPr>
        </p:nvSpPr>
        <p:spPr>
          <a:xfrm>
            <a:off x="365895" y="150922"/>
            <a:ext cx="11421551" cy="635226"/>
          </a:xfrm>
          <a:prstGeom prst="rect">
            <a:avLst/>
          </a:prstGeom>
        </p:spPr>
        <p:txBody>
          <a:bodyPr lIns="93296" tIns="46648" rIns="93296" bIns="46648" anchor="ctr"/>
          <a:lstStyle>
            <a:lvl1pPr algn="l">
              <a:defRPr sz="3200" b="1">
                <a:solidFill>
                  <a:srgbClr val="162338"/>
                </a:solidFill>
                <a:latin typeface="Microsoft YaHei" panose="020B0503020204020204" pitchFamily="34" charset="-122"/>
                <a:ea typeface="Microsoft YaHei" panose="020B0503020204020204" pitchFamily="34" charset="-122"/>
              </a:defRPr>
            </a:lvl1pPr>
          </a:lstStyle>
          <a:p>
            <a:r>
              <a:rPr lang="zh-TW" altLang="en-US"/>
              <a:t>按一下以編輯母片標題樣式</a:t>
            </a:r>
          </a:p>
        </p:txBody>
      </p:sp>
      <p:sp>
        <p:nvSpPr>
          <p:cNvPr id="9" name="矩形 9">
            <a:extLst>
              <a:ext uri="{FF2B5EF4-FFF2-40B4-BE49-F238E27FC236}">
                <a16:creationId xmlns:a16="http://schemas.microsoft.com/office/drawing/2014/main" id="{AE9B69B1-F8E2-4DB0-A07F-7C3219E2C4FF}"/>
              </a:ext>
            </a:extLst>
          </p:cNvPr>
          <p:cNvSpPr>
            <a:spLocks noChangeArrowheads="1"/>
          </p:cNvSpPr>
          <p:nvPr userDrawn="1"/>
        </p:nvSpPr>
        <p:spPr bwMode="auto">
          <a:xfrm>
            <a:off x="17279" y="6605321"/>
            <a:ext cx="531308" cy="22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4388E525-CACC-4238-9A15-0EC43602CEB8}" type="slidenum">
              <a:rPr lang="en-US" altLang="zh-TW" sz="1200" b="0" smtClean="0">
                <a:ea typeface="微軟正黑體" pitchFamily="34" charset="-120"/>
              </a:rPr>
              <a:pPr algn="ctr" eaLnBrk="1" hangingPunct="1">
                <a:lnSpc>
                  <a:spcPts val="1020"/>
                </a:lnSpc>
                <a:defRPr/>
              </a:pPr>
              <a:t>‹#›</a:t>
            </a:fld>
            <a:endParaRPr lang="en-US" altLang="zh-TW" sz="1200" b="0">
              <a:ea typeface="微軟正黑體" pitchFamily="34" charset="-120"/>
            </a:endParaRPr>
          </a:p>
        </p:txBody>
      </p:sp>
      <p:sp>
        <p:nvSpPr>
          <p:cNvPr id="12" name="矩形 11">
            <a:extLst>
              <a:ext uri="{FF2B5EF4-FFF2-40B4-BE49-F238E27FC236}">
                <a16:creationId xmlns:a16="http://schemas.microsoft.com/office/drawing/2014/main" id="{B7EBD792-4DE2-432A-90FF-1110EA44771A}"/>
              </a:ext>
            </a:extLst>
          </p:cNvPr>
          <p:cNvSpPr/>
          <p:nvPr userDrawn="1"/>
        </p:nvSpPr>
        <p:spPr>
          <a:xfrm>
            <a:off x="3305794" y="6605321"/>
            <a:ext cx="7376081" cy="225144"/>
          </a:xfrm>
          <a:prstGeom prst="rect">
            <a:avLst/>
          </a:prstGeom>
        </p:spPr>
        <p:txBody>
          <a:bodyPr wrap="square" lIns="93296" tIns="46648" rIns="93296" bIns="46648" anchor="ctr">
            <a:spAutoFit/>
          </a:bodyPr>
          <a:lstStyle/>
          <a:p>
            <a:pPr fontAlgn="auto">
              <a:lnSpc>
                <a:spcPts val="1020"/>
              </a:lnSpc>
              <a:spcBef>
                <a:spcPts val="0"/>
              </a:spcBef>
              <a:spcAft>
                <a:spcPts val="0"/>
              </a:spcAft>
              <a:defRPr/>
            </a:pPr>
            <a:r>
              <a:rPr lang="zh-TW" altLang="en-US" sz="900" b="0">
                <a:solidFill>
                  <a:schemeClr val="tx1">
                    <a:lumMod val="50000"/>
                    <a:lumOff val="50000"/>
                  </a:schemeClr>
                </a:solidFill>
                <a:latin typeface="+mj-ea"/>
                <a:ea typeface="+mj-ea"/>
              </a:rPr>
              <a:t>機密資料 僅限永豐金證券內部使用 </a:t>
            </a:r>
            <a:r>
              <a:rPr lang="en-US" altLang="zh-TW" sz="900" b="0">
                <a:solidFill>
                  <a:schemeClr val="tx1">
                    <a:lumMod val="50000"/>
                    <a:lumOff val="50000"/>
                  </a:schemeClr>
                </a:solidFill>
                <a:latin typeface="+mj-ea"/>
                <a:ea typeface="+mj-ea"/>
              </a:rPr>
              <a:t>Company Confidential-For SinoPac Securities Internal Use Only</a:t>
            </a:r>
          </a:p>
        </p:txBody>
      </p:sp>
    </p:spTree>
    <p:extLst>
      <p:ext uri="{BB962C8B-B14F-4D97-AF65-F5344CB8AC3E}">
        <p14:creationId xmlns:p14="http://schemas.microsoft.com/office/powerpoint/2010/main" val="83926396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自訂版面配置">
    <p:spTree>
      <p:nvGrpSpPr>
        <p:cNvPr id="1" name=""/>
        <p:cNvGrpSpPr/>
        <p:nvPr/>
      </p:nvGrpSpPr>
      <p:grpSpPr>
        <a:xfrm>
          <a:off x="0" y="0"/>
          <a:ext cx="0" cy="0"/>
          <a:chOff x="0" y="0"/>
          <a:chExt cx="0" cy="0"/>
        </a:xfrm>
      </p:grpSpPr>
      <p:sp>
        <p:nvSpPr>
          <p:cNvPr id="3" name="流程圖: 人工輸入 2">
            <a:extLst>
              <a:ext uri="{FF2B5EF4-FFF2-40B4-BE49-F238E27FC236}">
                <a16:creationId xmlns:a16="http://schemas.microsoft.com/office/drawing/2014/main" id="{E021371F-ADF0-4613-AF97-D4239FEE72D7}"/>
              </a:ext>
            </a:extLst>
          </p:cNvPr>
          <p:cNvSpPr/>
          <p:nvPr userDrawn="1"/>
        </p:nvSpPr>
        <p:spPr bwMode="auto">
          <a:xfrm rot="5400000" flipV="1">
            <a:off x="6630839" y="1296842"/>
            <a:ext cx="6857999" cy="4264323"/>
          </a:xfrm>
          <a:prstGeom prst="flowChartManualInpu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4000" b="1" i="0" u="none" strike="noStrike" cap="none" normalizeH="0" baseline="0">
              <a:ln>
                <a:noFill/>
              </a:ln>
              <a:solidFill>
                <a:schemeClr val="tx1"/>
              </a:solidFill>
              <a:effectLst/>
              <a:latin typeface="Arial" charset="0"/>
              <a:ea typeface="华文楷体" pitchFamily="2" charset="-122"/>
            </a:endParaRPr>
          </a:p>
        </p:txBody>
      </p:sp>
      <p:pic>
        <p:nvPicPr>
          <p:cNvPr id="4" name="Picture 9" descr="金控及第一層子公司ol logo">
            <a:extLst>
              <a:ext uri="{FF2B5EF4-FFF2-40B4-BE49-F238E27FC236}">
                <a16:creationId xmlns:a16="http://schemas.microsoft.com/office/drawing/2014/main" id="{BFED34DD-9C15-4E8A-AFF3-87622C97A082}"/>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
          <a:stretch/>
        </p:blipFill>
        <p:spPr bwMode="auto">
          <a:xfrm>
            <a:off x="74835" y="130345"/>
            <a:ext cx="1510125" cy="4442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89449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自訂版面配置">
    <p:spTree>
      <p:nvGrpSpPr>
        <p:cNvPr id="1" name=""/>
        <p:cNvGrpSpPr/>
        <p:nvPr/>
      </p:nvGrpSpPr>
      <p:grpSpPr>
        <a:xfrm>
          <a:off x="0" y="0"/>
          <a:ext cx="0" cy="0"/>
          <a:chOff x="0" y="0"/>
          <a:chExt cx="0" cy="0"/>
        </a:xfrm>
      </p:grpSpPr>
      <p:pic>
        <p:nvPicPr>
          <p:cNvPr id="4" name="Picture 9" descr="金控及第一層子公司ol logo">
            <a:extLst>
              <a:ext uri="{FF2B5EF4-FFF2-40B4-BE49-F238E27FC236}">
                <a16:creationId xmlns:a16="http://schemas.microsoft.com/office/drawing/2014/main" id="{C01E0EA3-D4C8-4352-9313-D158E58CD0D2}"/>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
          <a:stretch/>
        </p:blipFill>
        <p:spPr bwMode="auto">
          <a:xfrm>
            <a:off x="74835" y="130345"/>
            <a:ext cx="1510125" cy="4442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4">
            <a:extLst>
              <a:ext uri="{FF2B5EF4-FFF2-40B4-BE49-F238E27FC236}">
                <a16:creationId xmlns:a16="http://schemas.microsoft.com/office/drawing/2014/main" id="{280A4834-3920-47B3-9E35-FD8735BC1C41}"/>
              </a:ext>
            </a:extLst>
          </p:cNvPr>
          <p:cNvPicPr>
            <a:picLocks noChangeAspect="1"/>
          </p:cNvPicPr>
          <p:nvPr userDrawn="1"/>
        </p:nvPicPr>
        <p:blipFill>
          <a:blip r:embed="rId3">
            <a:alphaModFix amt="50000"/>
          </a:blip>
          <a:stretch>
            <a:fillRect/>
          </a:stretch>
        </p:blipFill>
        <p:spPr>
          <a:xfrm>
            <a:off x="8246225" y="-1"/>
            <a:ext cx="3945775" cy="6878155"/>
          </a:xfrm>
          <a:prstGeom prst="rect">
            <a:avLst/>
          </a:prstGeom>
        </p:spPr>
      </p:pic>
    </p:spTree>
    <p:extLst>
      <p:ext uri="{BB962C8B-B14F-4D97-AF65-F5344CB8AC3E}">
        <p14:creationId xmlns:p14="http://schemas.microsoft.com/office/powerpoint/2010/main" val="18998658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自訂版面配置">
    <p:spTree>
      <p:nvGrpSpPr>
        <p:cNvPr id="1" name=""/>
        <p:cNvGrpSpPr/>
        <p:nvPr/>
      </p:nvGrpSpPr>
      <p:grpSpPr>
        <a:xfrm>
          <a:off x="0" y="0"/>
          <a:ext cx="0" cy="0"/>
          <a:chOff x="0" y="0"/>
          <a:chExt cx="0" cy="0"/>
        </a:xfrm>
      </p:grpSpPr>
      <p:sp>
        <p:nvSpPr>
          <p:cNvPr id="2" name="矩形 9">
            <a:extLst>
              <a:ext uri="{FF2B5EF4-FFF2-40B4-BE49-F238E27FC236}">
                <a16:creationId xmlns:a16="http://schemas.microsoft.com/office/drawing/2014/main" id="{5B430B4A-E71E-44A5-B9ED-2FEBB279100B}"/>
              </a:ext>
            </a:extLst>
          </p:cNvPr>
          <p:cNvSpPr>
            <a:spLocks noChangeArrowheads="1"/>
          </p:cNvSpPr>
          <p:nvPr userDrawn="1"/>
        </p:nvSpPr>
        <p:spPr bwMode="auto">
          <a:xfrm>
            <a:off x="17279" y="6605321"/>
            <a:ext cx="531308" cy="22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4388E525-CACC-4238-9A15-0EC43602CEB8}" type="slidenum">
              <a:rPr lang="en-US" altLang="zh-TW" sz="1200" b="0" smtClean="0">
                <a:ea typeface="微軟正黑體" pitchFamily="34" charset="-120"/>
              </a:rPr>
              <a:pPr algn="ctr" eaLnBrk="1" hangingPunct="1">
                <a:lnSpc>
                  <a:spcPts val="1020"/>
                </a:lnSpc>
                <a:defRPr/>
              </a:pPr>
              <a:t>‹#›</a:t>
            </a:fld>
            <a:endParaRPr lang="en-US" altLang="zh-TW" sz="1200" b="0">
              <a:ea typeface="微軟正黑體" pitchFamily="34" charset="-120"/>
            </a:endParaRPr>
          </a:p>
        </p:txBody>
      </p:sp>
    </p:spTree>
    <p:extLst>
      <p:ext uri="{BB962C8B-B14F-4D97-AF65-F5344CB8AC3E}">
        <p14:creationId xmlns:p14="http://schemas.microsoft.com/office/powerpoint/2010/main" val="387359804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27E35814-BE13-4B8C-9BCA-876116070644}"/>
              </a:ext>
            </a:extLst>
          </p:cNvPr>
          <p:cNvPicPr>
            <a:picLocks noChangeAspect="1"/>
          </p:cNvPicPr>
          <p:nvPr/>
        </p:nvPicPr>
        <p:blipFill>
          <a:blip r:embed="rId31" cstate="hqprint">
            <a:extLst>
              <a:ext uri="{28A0092B-C50C-407E-A947-70E740481C1C}">
                <a14:useLocalDpi xmlns:a14="http://schemas.microsoft.com/office/drawing/2010/main" val="0"/>
              </a:ext>
            </a:extLst>
          </a:blip>
          <a:stretch>
            <a:fillRect/>
          </a:stretch>
        </p:blipFill>
        <p:spPr>
          <a:xfrm>
            <a:off x="164849" y="6269412"/>
            <a:ext cx="4663140" cy="746746"/>
          </a:xfrm>
          <a:prstGeom prst="rect">
            <a:avLst/>
          </a:prstGeom>
        </p:spPr>
      </p:pic>
      <p:sp>
        <p:nvSpPr>
          <p:cNvPr id="1026" name="Line 197"/>
          <p:cNvSpPr>
            <a:spLocks noChangeShapeType="1"/>
          </p:cNvSpPr>
          <p:nvPr/>
        </p:nvSpPr>
        <p:spPr bwMode="auto">
          <a:xfrm>
            <a:off x="311010" y="808253"/>
            <a:ext cx="1147711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z="4081"/>
          </a:p>
        </p:txBody>
      </p:sp>
      <p:sp>
        <p:nvSpPr>
          <p:cNvPr id="1027" name="矩形 9"/>
          <p:cNvSpPr>
            <a:spLocks noChangeArrowheads="1"/>
          </p:cNvSpPr>
          <p:nvPr/>
        </p:nvSpPr>
        <p:spPr bwMode="auto">
          <a:xfrm>
            <a:off x="17280" y="6558432"/>
            <a:ext cx="531308" cy="22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B24A712F-B284-4871-8CF9-DC6E056DBACF}" type="slidenum">
              <a:rPr lang="en-US" altLang="zh-TW" sz="1224" b="0" smtClean="0">
                <a:ea typeface="微軟正黑體" pitchFamily="34" charset="-120"/>
              </a:rPr>
              <a:pPr algn="ctr" eaLnBrk="1" hangingPunct="1">
                <a:lnSpc>
                  <a:spcPts val="1020"/>
                </a:lnSpc>
                <a:defRPr/>
              </a:pPr>
              <a:t>‹#›</a:t>
            </a:fld>
            <a:endParaRPr lang="en-US" altLang="zh-TW" sz="1224" b="0">
              <a:ea typeface="微軟正黑體" pitchFamily="34" charset="-120"/>
            </a:endParaRPr>
          </a:p>
        </p:txBody>
      </p:sp>
      <p:pic>
        <p:nvPicPr>
          <p:cNvPr id="3" name="圖片 2">
            <a:extLst>
              <a:ext uri="{FF2B5EF4-FFF2-40B4-BE49-F238E27FC236}">
                <a16:creationId xmlns:a16="http://schemas.microsoft.com/office/drawing/2014/main" id="{BA005CF8-19C7-4167-A64B-F49DB52C44EE}"/>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8890815" y="6477757"/>
            <a:ext cx="2886773" cy="297514"/>
          </a:xfrm>
          <a:prstGeom prst="rect">
            <a:avLst/>
          </a:prstGeom>
        </p:spPr>
      </p:pic>
    </p:spTree>
    <p:extLst>
      <p:ext uri="{BB962C8B-B14F-4D97-AF65-F5344CB8AC3E}">
        <p14:creationId xmlns:p14="http://schemas.microsoft.com/office/powerpoint/2010/main" val="194459664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90" r:id="rId22"/>
    <p:sldLayoutId id="2147483691" r:id="rId23"/>
    <p:sldLayoutId id="2147483692" r:id="rId24"/>
    <p:sldLayoutId id="2147483693" r:id="rId25"/>
    <p:sldLayoutId id="2147483695" r:id="rId26"/>
    <p:sldLayoutId id="2147483696" r:id="rId27"/>
    <p:sldLayoutId id="2147483697" r:id="rId28"/>
    <p:sldLayoutId id="2147483698" r:id="rId29"/>
  </p:sldLayoutIdLst>
  <p:transition spd="med"/>
  <p:txStyles>
    <p:titleStyle>
      <a:lvl1pPr algn="l" defTabSz="913526" rtl="0" eaLnBrk="1" fontAlgn="base" hangingPunct="1">
        <a:spcBef>
          <a:spcPct val="0"/>
        </a:spcBef>
        <a:spcAft>
          <a:spcPct val="0"/>
        </a:spcAft>
        <a:defRPr sz="1939" b="1">
          <a:solidFill>
            <a:schemeClr val="tx2"/>
          </a:solidFill>
          <a:latin typeface="+mj-lt"/>
          <a:ea typeface="+mj-ea"/>
          <a:cs typeface="+mj-cs"/>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algn="l" defTabSz="913526" rtl="0" eaLnBrk="1" fontAlgn="base" hangingPunct="1">
        <a:spcBef>
          <a:spcPct val="0"/>
        </a:spcBef>
        <a:spcAft>
          <a:spcPct val="0"/>
        </a:spcAft>
        <a:buSzPct val="120000"/>
        <a:defRPr sz="1632">
          <a:solidFill>
            <a:schemeClr val="tx1"/>
          </a:solidFill>
          <a:latin typeface="+mn-lt"/>
          <a:ea typeface="+mn-ea"/>
          <a:cs typeface="+mn-cs"/>
        </a:defRPr>
      </a:lvl1pPr>
      <a:lvl2pPr marL="147396" indent="-145775" algn="l" defTabSz="913526" rtl="0" eaLnBrk="1" fontAlgn="base" hangingPunct="1">
        <a:spcBef>
          <a:spcPct val="0"/>
        </a:spcBef>
        <a:spcAft>
          <a:spcPct val="0"/>
        </a:spcAft>
        <a:buSzPct val="120000"/>
        <a:buChar char="•"/>
        <a:defRPr sz="1632">
          <a:solidFill>
            <a:schemeClr val="tx1"/>
          </a:solidFill>
          <a:latin typeface="+mn-lt"/>
          <a:ea typeface="+mn-ea"/>
        </a:defRPr>
      </a:lvl2pPr>
      <a:lvl3pPr marL="301269" indent="-152254" algn="l" defTabSz="913526" rtl="0" eaLnBrk="1" fontAlgn="base" hangingPunct="1">
        <a:spcBef>
          <a:spcPct val="0"/>
        </a:spcBef>
        <a:spcAft>
          <a:spcPct val="0"/>
        </a:spcAft>
        <a:buChar char="–"/>
        <a:defRPr sz="1632">
          <a:solidFill>
            <a:schemeClr val="tx1"/>
          </a:solidFill>
          <a:latin typeface="+mn-lt"/>
          <a:ea typeface="+mn-ea"/>
        </a:defRPr>
      </a:lvl3pPr>
      <a:lvl4pPr marL="440566" indent="-137677" algn="l" defTabSz="913526" rtl="0" eaLnBrk="1" fontAlgn="base" hangingPunct="1">
        <a:spcBef>
          <a:spcPct val="0"/>
        </a:spcBef>
        <a:spcAft>
          <a:spcPct val="0"/>
        </a:spcAft>
        <a:buSzPct val="89000"/>
        <a:buChar char="•"/>
        <a:defRPr sz="1632">
          <a:solidFill>
            <a:schemeClr val="tx1"/>
          </a:solidFill>
          <a:latin typeface="+mn-lt"/>
          <a:ea typeface="+mn-ea"/>
        </a:defRPr>
      </a:lvl4pPr>
      <a:lvl5pPr marL="594440" indent="-152254" algn="l" defTabSz="913526" rtl="0" eaLnBrk="1" fontAlgn="base" hangingPunct="1">
        <a:spcBef>
          <a:spcPct val="0"/>
        </a:spcBef>
        <a:spcAft>
          <a:spcPct val="0"/>
        </a:spcAft>
        <a:buSzPct val="75000"/>
        <a:buChar char="–"/>
        <a:defRPr sz="1632">
          <a:solidFill>
            <a:schemeClr val="tx1"/>
          </a:solidFill>
          <a:latin typeface="+mn-lt"/>
          <a:ea typeface="+mn-ea"/>
        </a:defRPr>
      </a:lvl5pPr>
      <a:lvl6pPr marL="1060921" indent="-152254" algn="l" defTabSz="913526" rtl="0" eaLnBrk="1" fontAlgn="base" hangingPunct="1">
        <a:spcBef>
          <a:spcPct val="0"/>
        </a:spcBef>
        <a:spcAft>
          <a:spcPct val="0"/>
        </a:spcAft>
        <a:buSzPct val="75000"/>
        <a:buChar char="–"/>
        <a:defRPr sz="1632">
          <a:solidFill>
            <a:schemeClr val="tx1"/>
          </a:solidFill>
          <a:latin typeface="+mn-lt"/>
          <a:ea typeface="+mn-ea"/>
        </a:defRPr>
      </a:lvl6pPr>
      <a:lvl7pPr marL="1527402" indent="-152254" algn="l" defTabSz="913526" rtl="0" eaLnBrk="1" fontAlgn="base" hangingPunct="1">
        <a:spcBef>
          <a:spcPct val="0"/>
        </a:spcBef>
        <a:spcAft>
          <a:spcPct val="0"/>
        </a:spcAft>
        <a:buSzPct val="75000"/>
        <a:buChar char="–"/>
        <a:defRPr sz="1632">
          <a:solidFill>
            <a:schemeClr val="tx1"/>
          </a:solidFill>
          <a:latin typeface="+mn-lt"/>
          <a:ea typeface="+mn-ea"/>
        </a:defRPr>
      </a:lvl7pPr>
      <a:lvl8pPr marL="1993884" indent="-152254" algn="l" defTabSz="913526" rtl="0" eaLnBrk="1" fontAlgn="base" hangingPunct="1">
        <a:spcBef>
          <a:spcPct val="0"/>
        </a:spcBef>
        <a:spcAft>
          <a:spcPct val="0"/>
        </a:spcAft>
        <a:buSzPct val="75000"/>
        <a:buChar char="–"/>
        <a:defRPr sz="1632">
          <a:solidFill>
            <a:schemeClr val="tx1"/>
          </a:solidFill>
          <a:latin typeface="+mn-lt"/>
          <a:ea typeface="+mn-ea"/>
        </a:defRPr>
      </a:lvl8pPr>
      <a:lvl9pPr marL="2460365" indent="-152254" algn="l" defTabSz="913526" rtl="0" eaLnBrk="1" fontAlgn="base" hangingPunct="1">
        <a:spcBef>
          <a:spcPct val="0"/>
        </a:spcBef>
        <a:spcAft>
          <a:spcPct val="0"/>
        </a:spcAft>
        <a:buSzPct val="75000"/>
        <a:buChar char="–"/>
        <a:defRPr sz="1632">
          <a:solidFill>
            <a:schemeClr val="tx1"/>
          </a:solidFill>
          <a:latin typeface="+mn-lt"/>
          <a:ea typeface="+mn-ea"/>
        </a:defRPr>
      </a:lvl9pPr>
    </p:bodyStyle>
    <p:otherStyle>
      <a:defPPr>
        <a:defRPr lang="zh-TW"/>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56395D2-D098-418B-A842-B7FD6BF0A805}"/>
              </a:ext>
            </a:extLst>
          </p:cNvPr>
          <p:cNvSpPr/>
          <p:nvPr/>
        </p:nvSpPr>
        <p:spPr>
          <a:xfrm>
            <a:off x="0" y="994295"/>
            <a:ext cx="12192000" cy="350667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962" rtl="0" eaLnBrk="1" fontAlgn="base" latinLnBrk="0" hangingPunct="1">
              <a:lnSpc>
                <a:spcPct val="100000"/>
              </a:lnSpc>
              <a:spcBef>
                <a:spcPct val="0"/>
              </a:spcBef>
              <a:spcAft>
                <a:spcPct val="0"/>
              </a:spcAft>
              <a:buClrTx/>
              <a:buSzTx/>
              <a:buFontTx/>
              <a:buNone/>
              <a:tabLst/>
              <a:defRPr/>
            </a:pPr>
            <a:endParaRPr kumimoji="0" lang="zh-CN" altLang="en-US" sz="4081" b="1" i="0" u="none" strike="noStrike" kern="1200" cap="none" spc="0" normalizeH="0" baseline="0" noProof="0">
              <a:ln>
                <a:noFill/>
              </a:ln>
              <a:solidFill>
                <a:prstClr val="white"/>
              </a:solidFill>
              <a:effectLst/>
              <a:uLnTx/>
              <a:uFillTx/>
              <a:latin typeface="Times New Roman"/>
              <a:ea typeface="標楷體"/>
              <a:cs typeface="+mn-cs"/>
            </a:endParaRPr>
          </a:p>
        </p:txBody>
      </p:sp>
      <p:sp>
        <p:nvSpPr>
          <p:cNvPr id="9" name="矩形 8">
            <a:extLst>
              <a:ext uri="{FF2B5EF4-FFF2-40B4-BE49-F238E27FC236}">
                <a16:creationId xmlns:a16="http://schemas.microsoft.com/office/drawing/2014/main" id="{8003DB01-427D-4D89-8910-A686F1D652C2}"/>
              </a:ext>
            </a:extLst>
          </p:cNvPr>
          <p:cNvSpPr/>
          <p:nvPr/>
        </p:nvSpPr>
        <p:spPr>
          <a:xfrm>
            <a:off x="0" y="1014537"/>
            <a:ext cx="12192000" cy="4618168"/>
          </a:xfrm>
          <a:prstGeom prst="rect">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962" rtl="0" eaLnBrk="1" fontAlgn="base" latinLnBrk="0" hangingPunct="1">
              <a:lnSpc>
                <a:spcPct val="100000"/>
              </a:lnSpc>
              <a:spcBef>
                <a:spcPct val="0"/>
              </a:spcBef>
              <a:spcAft>
                <a:spcPct val="0"/>
              </a:spcAft>
              <a:buClrTx/>
              <a:buSzTx/>
              <a:buFontTx/>
              <a:buNone/>
              <a:tabLst/>
              <a:defRPr/>
            </a:pPr>
            <a:endParaRPr kumimoji="0" lang="zh-CN" altLang="en-US" sz="4081" b="1" i="0" u="none" strike="noStrike" kern="1200" cap="none" spc="0" normalizeH="0" baseline="0" noProof="0">
              <a:ln>
                <a:noFill/>
              </a:ln>
              <a:solidFill>
                <a:prstClr val="white"/>
              </a:solidFill>
              <a:effectLst/>
              <a:uLnTx/>
              <a:uFillTx/>
              <a:latin typeface="Times New Roman"/>
              <a:ea typeface="標楷體"/>
              <a:cs typeface="+mn-cs"/>
            </a:endParaRPr>
          </a:p>
        </p:txBody>
      </p:sp>
      <p:sp>
        <p:nvSpPr>
          <p:cNvPr id="2" name="標題 1"/>
          <p:cNvSpPr>
            <a:spLocks noGrp="1"/>
          </p:cNvSpPr>
          <p:nvPr>
            <p:ph type="title"/>
          </p:nvPr>
        </p:nvSpPr>
        <p:spPr>
          <a:xfrm>
            <a:off x="1909548" y="2050741"/>
            <a:ext cx="8372904" cy="962920"/>
          </a:xfrm>
          <a:effectLst>
            <a:outerShdw blurRad="50800" dist="38100" dir="5400000" algn="t" rotWithShape="0">
              <a:prstClr val="black">
                <a:alpha val="40000"/>
              </a:prstClr>
            </a:outerShdw>
          </a:effectLst>
        </p:spPr>
        <p:txBody>
          <a:bodyPr/>
          <a:lstStyle/>
          <a:p>
            <a:pPr>
              <a:defRPr/>
            </a:pPr>
            <a:r>
              <a:rPr lang="zh-TW" altLang="en-US" sz="6600"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全 智 動</a:t>
            </a:r>
          </a:p>
        </p:txBody>
      </p:sp>
      <p:sp>
        <p:nvSpPr>
          <p:cNvPr id="8" name="文字方塊 7">
            <a:extLst>
              <a:ext uri="{FF2B5EF4-FFF2-40B4-BE49-F238E27FC236}">
                <a16:creationId xmlns:a16="http://schemas.microsoft.com/office/drawing/2014/main" id="{1CFAF2CE-6569-44EA-9C3D-2D46272768BC}"/>
              </a:ext>
            </a:extLst>
          </p:cNvPr>
          <p:cNvSpPr txBox="1"/>
          <p:nvPr/>
        </p:nvSpPr>
        <p:spPr>
          <a:xfrm>
            <a:off x="1821934" y="4712896"/>
            <a:ext cx="8548132" cy="707886"/>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ctr" defTabSz="932962" rtl="0" eaLnBrk="1" fontAlgn="base" latinLnBrk="0" hangingPunct="1">
              <a:lnSpc>
                <a:spcPct val="100000"/>
              </a:lnSpc>
              <a:spcBef>
                <a:spcPct val="0"/>
              </a:spcBef>
              <a:spcAft>
                <a:spcPct val="0"/>
              </a:spcAft>
              <a:buClrTx/>
              <a:buSzTx/>
              <a:buFontTx/>
              <a:buNone/>
              <a:tabLst/>
              <a:defRPr/>
            </a:pPr>
            <a:r>
              <a:rPr kumimoji="1" lang="zh-TW" altLang="en-US" sz="4000" b="1" i="0" u="none" strike="noStrike" kern="1200" cap="none" spc="0" normalizeH="0" baseline="0" noProof="0" dirty="0">
                <a:ln>
                  <a:noFill/>
                </a:ln>
                <a:solidFill>
                  <a:schemeClr val="tx2">
                    <a:lumMod val="50000"/>
                  </a:schemeClr>
                </a:solidFill>
                <a:effectLst/>
                <a:uLnTx/>
                <a:uFillTx/>
                <a:latin typeface="Microsoft YaHei" panose="020B0503020204020204" pitchFamily="34" charset="-122"/>
                <a:ea typeface="Microsoft YaHei" panose="020B0503020204020204" pitchFamily="34" charset="-122"/>
                <a:cs typeface="+mn-cs"/>
              </a:rPr>
              <a:t>自動化 自營業務進程</a:t>
            </a:r>
            <a:endParaRPr kumimoji="0" lang="zh-CN" altLang="en-US" sz="4000" b="1" i="0" u="none" strike="noStrike" kern="1200" cap="none" spc="306" normalizeH="0" baseline="0" noProof="0" dirty="0">
              <a:ln>
                <a:noFill/>
              </a:ln>
              <a:solidFill>
                <a:schemeClr val="tx2">
                  <a:lumMod val="50000"/>
                </a:schemeClr>
              </a:solidFill>
              <a:effectLst/>
              <a:uLnTx/>
              <a:uFillTx/>
              <a:latin typeface="Microsoft YaHei" panose="020B0503020204020204" pitchFamily="34" charset="-122"/>
              <a:ea typeface="Microsoft YaHei" panose="020B0503020204020204" pitchFamily="34" charset="-122"/>
              <a:cs typeface="+mn-cs"/>
            </a:endParaRPr>
          </a:p>
        </p:txBody>
      </p:sp>
      <p:pic>
        <p:nvPicPr>
          <p:cNvPr id="14" name="圖片 13" descr="一張含有 文字 的圖片&#10;&#10;自動產生的描述">
            <a:extLst>
              <a:ext uri="{FF2B5EF4-FFF2-40B4-BE49-F238E27FC236}">
                <a16:creationId xmlns:a16="http://schemas.microsoft.com/office/drawing/2014/main" id="{E4636DD8-C48B-ED0A-06F5-4BF152F95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879" y="5863705"/>
            <a:ext cx="2894120" cy="878957"/>
          </a:xfrm>
          <a:prstGeom prst="rect">
            <a:avLst/>
          </a:prstGeom>
          <a:ln w="28575">
            <a:noFill/>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B45A71-B0C5-4AE5-4072-4735AAD218E8}"/>
              </a:ext>
            </a:extLst>
          </p:cNvPr>
          <p:cNvSpPr>
            <a:spLocks noGrp="1"/>
          </p:cNvSpPr>
          <p:nvPr>
            <p:ph type="title"/>
          </p:nvPr>
        </p:nvSpPr>
        <p:spPr/>
        <p:txBody>
          <a:bodyPr/>
          <a:lstStyle/>
          <a:p>
            <a:r>
              <a:rPr lang="zh-TW" altLang="en-US" sz="3200" b="1" dirty="0">
                <a:solidFill>
                  <a:srgbClr val="002060"/>
                </a:solidFill>
                <a:latin typeface="Microsoft YaHei" panose="020B0503020204020204" pitchFamily="34" charset="-122"/>
                <a:ea typeface="Microsoft YaHei" panose="020B0503020204020204" pitchFamily="34" charset="-122"/>
              </a:rPr>
              <a:t>目錄</a:t>
            </a:r>
            <a:endParaRPr lang="zh-TW" altLang="en-US" sz="3200" dirty="0">
              <a:solidFill>
                <a:srgbClr val="002060"/>
              </a:solidFill>
            </a:endParaRPr>
          </a:p>
        </p:txBody>
      </p:sp>
      <p:sp>
        <p:nvSpPr>
          <p:cNvPr id="9" name="文字方塊 8">
            <a:extLst>
              <a:ext uri="{FF2B5EF4-FFF2-40B4-BE49-F238E27FC236}">
                <a16:creationId xmlns:a16="http://schemas.microsoft.com/office/drawing/2014/main" id="{E5BB06A1-3DD2-4E6E-A0E0-CA3001AD6FC2}"/>
              </a:ext>
            </a:extLst>
          </p:cNvPr>
          <p:cNvSpPr txBox="1"/>
          <p:nvPr/>
        </p:nvSpPr>
        <p:spPr>
          <a:xfrm>
            <a:off x="1100831" y="1413063"/>
            <a:ext cx="9721049" cy="1077218"/>
          </a:xfrm>
          <a:prstGeom prst="rect">
            <a:avLst/>
          </a:prstGeom>
          <a:noFill/>
        </p:spPr>
        <p:txBody>
          <a:bodyPr wrap="square" rtlCol="0">
            <a:spAutoFit/>
          </a:bodyPr>
          <a:lstStyle/>
          <a:p>
            <a:pPr marL="761981" indent="-761981">
              <a:buFont typeface="Arial" panose="020B0604020202020204" pitchFamily="34" charset="0"/>
              <a:buChar char="•"/>
            </a:pPr>
            <a:r>
              <a:rPr lang="en-US" altLang="zh-TW" sz="3200" b="1" dirty="0">
                <a:latin typeface="Microsoft YaHei" panose="020B0503020204020204" pitchFamily="34" charset="-122"/>
                <a:ea typeface="Microsoft YaHei" panose="020B0503020204020204" pitchFamily="34" charset="-122"/>
              </a:rPr>
              <a:t>Format</a:t>
            </a:r>
          </a:p>
          <a:p>
            <a:pPr marL="761981" indent="-761981">
              <a:buFont typeface="Arial" panose="020B0604020202020204" pitchFamily="34" charset="0"/>
              <a:buChar char="•"/>
            </a:pPr>
            <a:r>
              <a:rPr lang="en-US" altLang="zh-TW" sz="3200" b="1" dirty="0">
                <a:latin typeface="Microsoft YaHei" panose="020B0503020204020204" pitchFamily="34" charset="-122"/>
                <a:ea typeface="Microsoft YaHei" panose="020B0503020204020204" pitchFamily="34" charset="-122"/>
              </a:rPr>
              <a:t>Path</a:t>
            </a:r>
          </a:p>
        </p:txBody>
      </p:sp>
    </p:spTree>
    <p:extLst>
      <p:ext uri="{BB962C8B-B14F-4D97-AF65-F5344CB8AC3E}">
        <p14:creationId xmlns:p14="http://schemas.microsoft.com/office/powerpoint/2010/main" val="17751640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32EDB2C8-BDA6-05A8-D9DA-7ADCE4D37AD7}"/>
              </a:ext>
            </a:extLst>
          </p:cNvPr>
          <p:cNvSpPr txBox="1">
            <a:spLocks/>
          </p:cNvSpPr>
          <p:nvPr/>
        </p:nvSpPr>
        <p:spPr>
          <a:xfrm>
            <a:off x="234675" y="234952"/>
            <a:ext cx="9941209" cy="635226"/>
          </a:xfrm>
          <a:prstGeom prst="rect">
            <a:avLst/>
          </a:prstGeom>
        </p:spPr>
        <p:txBody>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marL="0" marR="0" lvl="0" indent="0" algn="l" defTabSz="913526" rtl="0" eaLnBrk="0" fontAlgn="base" latinLnBrk="0" hangingPunct="0">
              <a:lnSpc>
                <a:spcPct val="100000"/>
              </a:lnSpc>
              <a:spcBef>
                <a:spcPct val="0"/>
              </a:spcBef>
              <a:spcAft>
                <a:spcPct val="0"/>
              </a:spcAft>
              <a:buClrTx/>
              <a:buSzTx/>
              <a:buFontTx/>
              <a:buNone/>
              <a:tabLst/>
              <a:defRPr/>
            </a:pPr>
            <a:r>
              <a:rPr kumimoji="0" lang="en-US" altLang="zh-TW" sz="3200" i="0" u="none" strike="noStrike" kern="0" cap="none" spc="0" normalizeH="0" baseline="0" noProof="0" dirty="0">
                <a:ln>
                  <a:noFill/>
                </a:ln>
                <a:solidFill>
                  <a:srgbClr val="002060"/>
                </a:solidFill>
                <a:effectLst/>
                <a:uLnTx/>
                <a:uFillTx/>
                <a:latin typeface="Microsoft YaHei" panose="020B0503020204020204" pitchFamily="34" charset="-122"/>
                <a:ea typeface="Microsoft YaHei" panose="020B0503020204020204" pitchFamily="34" charset="-122"/>
                <a:cs typeface="+mj-cs"/>
              </a:rPr>
              <a:t>Format</a:t>
            </a:r>
            <a:endParaRPr kumimoji="0" lang="zh-TW" altLang="en-US" sz="3200" b="1" i="0" u="none" strike="noStrike" kern="0" cap="none" spc="0" normalizeH="0" baseline="0" noProof="0" dirty="0">
              <a:ln>
                <a:noFill/>
              </a:ln>
              <a:solidFill>
                <a:srgbClr val="1F497D"/>
              </a:solidFill>
              <a:effectLst/>
              <a:uLnTx/>
              <a:uFillTx/>
              <a:latin typeface="Arial"/>
              <a:ea typeface="+mj-ea"/>
              <a:cs typeface="+mj-cs"/>
            </a:endParaRPr>
          </a:p>
        </p:txBody>
      </p:sp>
      <p:sp>
        <p:nvSpPr>
          <p:cNvPr id="2" name="文字方塊 1">
            <a:extLst>
              <a:ext uri="{FF2B5EF4-FFF2-40B4-BE49-F238E27FC236}">
                <a16:creationId xmlns:a16="http://schemas.microsoft.com/office/drawing/2014/main" id="{CC303A31-B769-C789-5048-1F87DB3BCBBF}"/>
              </a:ext>
            </a:extLst>
          </p:cNvPr>
          <p:cNvSpPr txBox="1"/>
          <p:nvPr/>
        </p:nvSpPr>
        <p:spPr>
          <a:xfrm>
            <a:off x="79899" y="1233996"/>
            <a:ext cx="12112101" cy="5447645"/>
          </a:xfrm>
          <a:prstGeom prst="rect">
            <a:avLst/>
          </a:prstGeom>
          <a:noFill/>
        </p:spPr>
        <p:txBody>
          <a:bodyPr wrap="square" rtlCol="0">
            <a:spAutoFit/>
          </a:bodyPr>
          <a:lstStyle/>
          <a:p>
            <a:pPr marL="342900" indent="-342900">
              <a:buFont typeface="Wingdings" panose="05000000000000000000" pitchFamily="2" charset="2"/>
              <a:buChar char="u"/>
            </a:pPr>
            <a:r>
              <a:rPr lang="en-US" altLang="zh-TW" sz="2400" b="1" dirty="0">
                <a:latin typeface="微軟正黑體" panose="020B0604030504040204" pitchFamily="34" charset="-120"/>
                <a:ea typeface="微軟正黑體" panose="020B0604030504040204" pitchFamily="34" charset="-120"/>
              </a:rPr>
              <a:t>Log</a:t>
            </a:r>
            <a:r>
              <a:rPr lang="zh-TW" altLang="en-US" sz="2400" b="1" dirty="0">
                <a:latin typeface="微軟正黑體" panose="020B0604030504040204" pitchFamily="34" charset="-120"/>
                <a:ea typeface="微軟正黑體" panose="020B0604030504040204" pitchFamily="34" charset="-120"/>
              </a:rPr>
              <a:t>檔格式</a:t>
            </a:r>
            <a:endParaRPr lang="en-US" altLang="zh-TW" sz="2400" b="1" dirty="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Ø"/>
            </a:pPr>
            <a:r>
              <a:rPr lang="zh-TW" altLang="en-US" sz="2000" b="1" dirty="0">
                <a:latin typeface="微軟正黑體" panose="020B0604030504040204" pitchFamily="34" charset="-120"/>
                <a:ea typeface="微軟正黑體" panose="020B0604030504040204" pitchFamily="34" charset="-120"/>
              </a:rPr>
              <a:t>策略委託欄位 </a:t>
            </a:r>
            <a:endParaRPr lang="en-US" altLang="zh-TW" sz="2000" b="1" dirty="0">
              <a:latin typeface="微軟正黑體" panose="020B0604030504040204" pitchFamily="34" charset="-120"/>
              <a:ea typeface="微軟正黑體" panose="020B0604030504040204" pitchFamily="34" charset="-120"/>
            </a:endParaRPr>
          </a:p>
          <a:p>
            <a:pPr marL="1200150" lvl="2" indent="-28575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當日序號、交易別</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現股、期貨</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、時間戳記、代碼、委託種類</a:t>
            </a:r>
            <a:r>
              <a:rPr lang="en-US" altLang="zh-TW" sz="2000" dirty="0">
                <a:latin typeface="微軟正黑體" panose="020B0604030504040204" pitchFamily="34" charset="-120"/>
                <a:ea typeface="微軟正黑體" panose="020B0604030504040204" pitchFamily="34" charset="-120"/>
              </a:rPr>
              <a:t>(ROD, IOC, FOK)</a:t>
            </a:r>
            <a:r>
              <a:rPr lang="zh-TW" altLang="en-US" sz="2000" dirty="0">
                <a:latin typeface="微軟正黑體" panose="020B0604030504040204" pitchFamily="34" charset="-120"/>
                <a:ea typeface="微軟正黑體" panose="020B0604030504040204" pitchFamily="34" charset="-120"/>
              </a:rPr>
              <a:t>、方向</a:t>
            </a:r>
            <a:r>
              <a:rPr lang="en-US" altLang="zh-TW" sz="2000" dirty="0">
                <a:latin typeface="微軟正黑體" panose="020B0604030504040204" pitchFamily="34" charset="-120"/>
                <a:ea typeface="微軟正黑體" panose="020B0604030504040204" pitchFamily="34" charset="-120"/>
              </a:rPr>
              <a:t>(B, S)</a:t>
            </a:r>
            <a:r>
              <a:rPr lang="zh-TW" altLang="en-US" sz="2000" dirty="0">
                <a:latin typeface="微軟正黑體" panose="020B0604030504040204" pitchFamily="34" charset="-120"/>
                <a:ea typeface="微軟正黑體" panose="020B0604030504040204" pitchFamily="34" charset="-120"/>
              </a:rPr>
              <a:t>、委託部位、委託價格</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市價、限價</a:t>
            </a:r>
            <a:r>
              <a:rPr lang="en-US" altLang="zh-TW" sz="2000" dirty="0">
                <a:latin typeface="微軟正黑體" panose="020B0604030504040204" pitchFamily="34" charset="-120"/>
                <a:ea typeface="微軟正黑體" panose="020B0604030504040204" pitchFamily="34" charset="-120"/>
              </a:rPr>
              <a:t>)</a:t>
            </a:r>
          </a:p>
          <a:p>
            <a:pPr marL="742950" lvl="1" indent="-285750">
              <a:buFont typeface="Arial" panose="020B0604020202020204" pitchFamily="34" charset="0"/>
              <a:buChar char="•"/>
            </a:pPr>
            <a:endParaRPr lang="en-US" altLang="zh-TW" sz="2000" dirty="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Ø"/>
            </a:pPr>
            <a:r>
              <a:rPr lang="zh-TW" altLang="en-US" sz="2000" b="1" dirty="0">
                <a:latin typeface="微軟正黑體" panose="020B0604030504040204" pitchFamily="34" charset="-120"/>
                <a:ea typeface="微軟正黑體" panose="020B0604030504040204" pitchFamily="34" charset="-120"/>
              </a:rPr>
              <a:t>成委回欄位</a:t>
            </a:r>
            <a:endParaRPr lang="en-US" altLang="zh-TW" sz="2000" b="1" dirty="0">
              <a:latin typeface="微軟正黑體" panose="020B0604030504040204" pitchFamily="34" charset="-120"/>
              <a:ea typeface="微軟正黑體" panose="020B0604030504040204" pitchFamily="34" charset="-120"/>
            </a:endParaRPr>
          </a:p>
          <a:p>
            <a:pPr marL="1200150" lvl="2" indent="-28575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委託回報 </a:t>
            </a:r>
            <a:r>
              <a:rPr lang="en-US" altLang="zh-TW" sz="2000" dirty="0">
                <a:latin typeface="微軟正黑體" panose="020B0604030504040204" pitchFamily="34" charset="-120"/>
                <a:ea typeface="微軟正黑體" panose="020B0604030504040204" pitchFamily="34" charset="-120"/>
              </a:rPr>
              <a:t>=&gt;</a:t>
            </a:r>
            <a:r>
              <a:rPr lang="zh-TW" altLang="en-US" sz="2000" dirty="0">
                <a:latin typeface="微軟正黑體" panose="020B0604030504040204" pitchFamily="34" charset="-120"/>
                <a:ea typeface="微軟正黑體" panose="020B0604030504040204" pitchFamily="34" charset="-120"/>
              </a:rPr>
              <a:t> 交易員代碼、委託書號、交易別</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現股、期貨</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、委託時間、代碼、委託種類、方向、委託部位、委託價格、備註</a:t>
            </a:r>
            <a:r>
              <a:rPr lang="en-US" altLang="zh-TW" sz="2000" dirty="0">
                <a:latin typeface="微軟正黑體" panose="020B0604030504040204" pitchFamily="34" charset="-120"/>
                <a:ea typeface="微軟正黑體" panose="020B0604030504040204" pitchFamily="34" charset="-120"/>
              </a:rPr>
              <a:t>or</a:t>
            </a:r>
            <a:r>
              <a:rPr lang="zh-TW" altLang="en-US" sz="2000" dirty="0">
                <a:latin typeface="微軟正黑體" panose="020B0604030504040204" pitchFamily="34" charset="-120"/>
                <a:ea typeface="微軟正黑體" panose="020B0604030504040204" pitchFamily="34" charset="-120"/>
              </a:rPr>
              <a:t>狀態</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失敗原因</a:t>
            </a:r>
            <a:r>
              <a:rPr lang="en-US" altLang="zh-TW" sz="2000" dirty="0">
                <a:latin typeface="微軟正黑體" panose="020B0604030504040204" pitchFamily="34" charset="-120"/>
                <a:ea typeface="微軟正黑體" panose="020B0604030504040204" pitchFamily="34" charset="-120"/>
              </a:rPr>
              <a:t>)</a:t>
            </a:r>
          </a:p>
          <a:p>
            <a:pPr marL="1200150" lvl="2" indent="-28575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累計成交回報 </a:t>
            </a:r>
            <a:r>
              <a:rPr lang="en-US" altLang="zh-TW" sz="2000" dirty="0">
                <a:latin typeface="微軟正黑體" panose="020B0604030504040204" pitchFamily="34" charset="-120"/>
                <a:ea typeface="微軟正黑體" panose="020B0604030504040204" pitchFamily="34" charset="-120"/>
              </a:rPr>
              <a:t>=&gt;</a:t>
            </a:r>
            <a:r>
              <a:rPr lang="zh-TW" altLang="en-US" sz="2000" dirty="0">
                <a:latin typeface="微軟正黑體" panose="020B0604030504040204" pitchFamily="34" charset="-120"/>
                <a:ea typeface="微軟正黑體" panose="020B0604030504040204" pitchFamily="34" charset="-120"/>
              </a:rPr>
              <a:t>交易員代碼、委託書號、交易別</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現股、期貨</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、成交時間、代碼、委託種類、方向、成交部位、成交價格、備註</a:t>
            </a:r>
            <a:r>
              <a:rPr lang="en-US" altLang="zh-TW" sz="2000" dirty="0">
                <a:latin typeface="微軟正黑體" panose="020B0604030504040204" pitchFamily="34" charset="-120"/>
                <a:ea typeface="微軟正黑體" panose="020B0604030504040204" pitchFamily="34" charset="-120"/>
              </a:rPr>
              <a:t>or</a:t>
            </a:r>
            <a:r>
              <a:rPr lang="zh-TW" altLang="en-US" sz="2000" dirty="0">
                <a:latin typeface="微軟正黑體" panose="020B0604030504040204" pitchFamily="34" charset="-120"/>
                <a:ea typeface="微軟正黑體" panose="020B0604030504040204" pitchFamily="34" charset="-120"/>
              </a:rPr>
              <a:t>狀態</a:t>
            </a:r>
            <a:endParaRPr lang="en-US" altLang="zh-TW" sz="2000" dirty="0">
              <a:latin typeface="微軟正黑體" panose="020B0604030504040204" pitchFamily="34" charset="-120"/>
              <a:ea typeface="微軟正黑體" panose="020B0604030504040204" pitchFamily="34" charset="-120"/>
            </a:endParaRPr>
          </a:p>
          <a:p>
            <a:pPr marL="1200150" lvl="2" indent="-28575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庫存</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每</a:t>
            </a:r>
            <a:r>
              <a:rPr lang="en-US" altLang="zh-TW" sz="2000" dirty="0">
                <a:latin typeface="微軟正黑體" panose="020B0604030504040204" pitchFamily="34" charset="-120"/>
                <a:ea typeface="微軟正黑體" panose="020B0604030504040204" pitchFamily="34" charset="-120"/>
              </a:rPr>
              <a:t>30</a:t>
            </a:r>
            <a:r>
              <a:rPr lang="zh-TW" altLang="en-US" sz="2000" dirty="0">
                <a:latin typeface="微軟正黑體" panose="020B0604030504040204" pitchFamily="34" charset="-120"/>
                <a:ea typeface="微軟正黑體" panose="020B0604030504040204" pitchFamily="34" charset="-120"/>
              </a:rPr>
              <a:t>秒回報</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=&gt;</a:t>
            </a:r>
            <a:r>
              <a:rPr lang="zh-TW" altLang="en-US" sz="2000" dirty="0">
                <a:latin typeface="微軟正黑體" panose="020B0604030504040204" pitchFamily="34" charset="-120"/>
                <a:ea typeface="微軟正黑體" panose="020B0604030504040204" pitchFamily="34" charset="-120"/>
              </a:rPr>
              <a:t>交易員代碼、目前時間、交易別</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現股、期貨</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、代碼、方向、部位、平均成交價格、實現損益、可實現金額、損益變動、報酬率</a:t>
            </a:r>
            <a:endParaRPr lang="en-US" altLang="zh-TW" sz="2000" dirty="0">
              <a:latin typeface="微軟正黑體" panose="020B0604030504040204" pitchFamily="34" charset="-120"/>
              <a:ea typeface="微軟正黑體" panose="020B0604030504040204" pitchFamily="34" charset="-120"/>
            </a:endParaRPr>
          </a:p>
          <a:p>
            <a:pPr marL="1200150" lvl="2" indent="-285750">
              <a:buFont typeface="Arial" panose="020B0604020202020204" pitchFamily="34" charset="0"/>
              <a:buChar char="•"/>
            </a:pPr>
            <a:endParaRPr lang="en-US" altLang="zh-TW" sz="2000" dirty="0">
              <a:solidFill>
                <a:srgbClr val="FF0000"/>
              </a:solidFill>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2000" dirty="0">
              <a:solidFill>
                <a:srgbClr val="FF0000"/>
              </a:solidFill>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u"/>
            </a:pPr>
            <a:r>
              <a:rPr lang="en-US" altLang="zh-TW" sz="2400" b="1" dirty="0">
                <a:latin typeface="微軟正黑體" panose="020B0604030504040204" pitchFamily="34" charset="-120"/>
                <a:ea typeface="微軟正黑體" panose="020B0604030504040204" pitchFamily="34" charset="-120"/>
              </a:rPr>
              <a:t>To-Do List</a:t>
            </a:r>
          </a:p>
          <a:p>
            <a:pPr marL="742950" lvl="1" indent="-28575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成委回能否包含策略名稱 </a:t>
            </a:r>
            <a:r>
              <a:rPr lang="en-US" altLang="zh-TW" sz="2000" dirty="0">
                <a:latin typeface="微軟正黑體" panose="020B0604030504040204" pitchFamily="34" charset="-120"/>
                <a:ea typeface="微軟正黑體" panose="020B0604030504040204" pitchFamily="34" charset="-120"/>
              </a:rPr>
              <a:t>?</a:t>
            </a:r>
          </a:p>
          <a:p>
            <a:pPr marL="742950" lvl="1" indent="-28575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如果</a:t>
            </a:r>
            <a:r>
              <a:rPr lang="en-US" altLang="zh-TW" sz="2000" dirty="0" err="1">
                <a:latin typeface="微軟正黑體" panose="020B0604030504040204" pitchFamily="34" charset="-120"/>
                <a:ea typeface="微軟正黑體" panose="020B0604030504040204" pitchFamily="34" charset="-120"/>
              </a:rPr>
              <a:t>shioaji</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不能用，是否能串報價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頻率、格式</a:t>
            </a:r>
            <a:r>
              <a:rPr lang="en-US" altLang="zh-TW" sz="20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0168608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32EDB2C8-BDA6-05A8-D9DA-7ADCE4D37AD7}"/>
              </a:ext>
            </a:extLst>
          </p:cNvPr>
          <p:cNvSpPr txBox="1">
            <a:spLocks/>
          </p:cNvSpPr>
          <p:nvPr/>
        </p:nvSpPr>
        <p:spPr>
          <a:xfrm>
            <a:off x="234675" y="234952"/>
            <a:ext cx="9941209" cy="635226"/>
          </a:xfrm>
          <a:prstGeom prst="rect">
            <a:avLst/>
          </a:prstGeom>
        </p:spPr>
        <p:txBody>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marL="0" marR="0" lvl="0" indent="0" algn="l" defTabSz="913526" rtl="0" eaLnBrk="0" fontAlgn="base" latinLnBrk="0" hangingPunct="0">
              <a:lnSpc>
                <a:spcPct val="100000"/>
              </a:lnSpc>
              <a:spcBef>
                <a:spcPct val="0"/>
              </a:spcBef>
              <a:spcAft>
                <a:spcPct val="0"/>
              </a:spcAft>
              <a:buClrTx/>
              <a:buSzTx/>
              <a:buFontTx/>
              <a:buNone/>
              <a:tabLst/>
              <a:defRPr/>
            </a:pPr>
            <a:r>
              <a:rPr kumimoji="0" lang="en-US" altLang="zh-TW" sz="3200" i="0" u="none" strike="noStrike" kern="0" cap="none" spc="0" normalizeH="0" baseline="0" noProof="0" dirty="0">
                <a:ln>
                  <a:noFill/>
                </a:ln>
                <a:solidFill>
                  <a:srgbClr val="002060"/>
                </a:solidFill>
                <a:effectLst/>
                <a:uLnTx/>
                <a:uFillTx/>
                <a:latin typeface="Microsoft YaHei" panose="020B0503020204020204" pitchFamily="34" charset="-122"/>
                <a:ea typeface="Microsoft YaHei" panose="020B0503020204020204" pitchFamily="34" charset="-122"/>
                <a:cs typeface="+mj-cs"/>
              </a:rPr>
              <a:t>Path</a:t>
            </a:r>
            <a:endParaRPr kumimoji="0" lang="zh-TW" altLang="en-US" sz="3200" b="1" i="0" u="none" strike="noStrike" kern="0" cap="none" spc="0" normalizeH="0" baseline="0" noProof="0" dirty="0">
              <a:ln>
                <a:noFill/>
              </a:ln>
              <a:solidFill>
                <a:srgbClr val="1F497D"/>
              </a:solidFill>
              <a:effectLst/>
              <a:uLnTx/>
              <a:uFillTx/>
              <a:latin typeface="Arial"/>
              <a:ea typeface="+mj-ea"/>
              <a:cs typeface="+mj-cs"/>
            </a:endParaRPr>
          </a:p>
        </p:txBody>
      </p:sp>
      <p:sp>
        <p:nvSpPr>
          <p:cNvPr id="2" name="文字方塊 1">
            <a:extLst>
              <a:ext uri="{FF2B5EF4-FFF2-40B4-BE49-F238E27FC236}">
                <a16:creationId xmlns:a16="http://schemas.microsoft.com/office/drawing/2014/main" id="{CC303A31-B769-C789-5048-1F87DB3BCBBF}"/>
              </a:ext>
            </a:extLst>
          </p:cNvPr>
          <p:cNvSpPr txBox="1"/>
          <p:nvPr/>
        </p:nvSpPr>
        <p:spPr>
          <a:xfrm>
            <a:off x="79899" y="1233996"/>
            <a:ext cx="12112101" cy="769441"/>
          </a:xfrm>
          <a:prstGeom prst="rect">
            <a:avLst/>
          </a:prstGeom>
          <a:noFill/>
        </p:spPr>
        <p:txBody>
          <a:bodyPr wrap="square" rtlCol="0">
            <a:spAutoFit/>
          </a:bodyPr>
          <a:lstStyle/>
          <a:p>
            <a:pPr marL="342900" indent="-342900">
              <a:buFont typeface="Wingdings" panose="05000000000000000000" pitchFamily="2" charset="2"/>
              <a:buChar char="u"/>
            </a:pPr>
            <a:r>
              <a:rPr lang="en-US" altLang="zh-TW" sz="2400" b="1" dirty="0">
                <a:latin typeface="微軟正黑體" panose="020B0604030504040204" pitchFamily="34" charset="-120"/>
                <a:ea typeface="微軟正黑體" panose="020B0604030504040204" pitchFamily="34" charset="-120"/>
              </a:rPr>
              <a:t>Log</a:t>
            </a:r>
            <a:r>
              <a:rPr lang="zh-TW" altLang="en-US" sz="2400" b="1" dirty="0">
                <a:latin typeface="微軟正黑體" panose="020B0604030504040204" pitchFamily="34" charset="-120"/>
                <a:ea typeface="微軟正黑體" panose="020B0604030504040204" pitchFamily="34" charset="-120"/>
              </a:rPr>
              <a:t>檔路徑</a:t>
            </a:r>
            <a:endParaRPr lang="en-US" altLang="zh-TW" sz="2400" b="1" dirty="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Ø"/>
            </a:pPr>
            <a:endParaRPr lang="en-US" altLang="zh-TW" sz="2000" dirty="0">
              <a:solidFill>
                <a:srgbClr val="FF0000"/>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683A0CC9-D0D3-4CAA-9F50-A8DBEDE2C8ED}"/>
              </a:ext>
            </a:extLst>
          </p:cNvPr>
          <p:cNvPicPr>
            <a:picLocks noChangeAspect="1"/>
          </p:cNvPicPr>
          <p:nvPr/>
        </p:nvPicPr>
        <p:blipFill>
          <a:blip r:embed="rId3"/>
          <a:stretch>
            <a:fillRect/>
          </a:stretch>
        </p:blipFill>
        <p:spPr>
          <a:xfrm>
            <a:off x="1488256" y="2023412"/>
            <a:ext cx="5038881" cy="1656991"/>
          </a:xfrm>
          <a:prstGeom prst="rect">
            <a:avLst/>
          </a:prstGeom>
        </p:spPr>
      </p:pic>
      <p:pic>
        <p:nvPicPr>
          <p:cNvPr id="7" name="圖片 6">
            <a:extLst>
              <a:ext uri="{FF2B5EF4-FFF2-40B4-BE49-F238E27FC236}">
                <a16:creationId xmlns:a16="http://schemas.microsoft.com/office/drawing/2014/main" id="{570CA800-27C6-451E-8D5A-82084083E87D}"/>
              </a:ext>
            </a:extLst>
          </p:cNvPr>
          <p:cNvPicPr>
            <a:picLocks noChangeAspect="1"/>
          </p:cNvPicPr>
          <p:nvPr/>
        </p:nvPicPr>
        <p:blipFill>
          <a:blip r:embed="rId4"/>
          <a:stretch>
            <a:fillRect/>
          </a:stretch>
        </p:blipFill>
        <p:spPr>
          <a:xfrm>
            <a:off x="1529230" y="4054945"/>
            <a:ext cx="4956932" cy="1656991"/>
          </a:xfrm>
          <a:prstGeom prst="rect">
            <a:avLst/>
          </a:prstGeom>
        </p:spPr>
      </p:pic>
      <p:sp>
        <p:nvSpPr>
          <p:cNvPr id="9" name="文字方塊 8">
            <a:extLst>
              <a:ext uri="{FF2B5EF4-FFF2-40B4-BE49-F238E27FC236}">
                <a16:creationId xmlns:a16="http://schemas.microsoft.com/office/drawing/2014/main" id="{EE518828-2718-4577-9573-605FF359C088}"/>
              </a:ext>
            </a:extLst>
          </p:cNvPr>
          <p:cNvSpPr txBox="1"/>
          <p:nvPr/>
        </p:nvSpPr>
        <p:spPr>
          <a:xfrm>
            <a:off x="7051088" y="3234855"/>
            <a:ext cx="5038881" cy="1323439"/>
          </a:xfrm>
          <a:prstGeom prst="rect">
            <a:avLst/>
          </a:prstGeom>
          <a:noFill/>
        </p:spPr>
        <p:txBody>
          <a:bodyPr wrap="square">
            <a:spAutoFit/>
          </a:bodyPr>
          <a:lstStyle/>
          <a:p>
            <a:pPr marL="742950" lvl="1" indent="-28575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每支策略一個資料夾，內含 </a:t>
            </a:r>
            <a:r>
              <a:rPr lang="en-US" altLang="zh-TW" sz="2000" dirty="0">
                <a:latin typeface="微軟正黑體" panose="020B0604030504040204" pitchFamily="34" charset="-120"/>
                <a:ea typeface="微軟正黑體" panose="020B0604030504040204" pitchFamily="34" charset="-120"/>
              </a:rPr>
              <a:t>Buy, Sell .txt</a:t>
            </a:r>
          </a:p>
          <a:p>
            <a:pPr marL="742950" lvl="1" indent="-285750">
              <a:buFont typeface="Arial" panose="020B0604020202020204" pitchFamily="34" charset="0"/>
              <a:buChar char="•"/>
            </a:pPr>
            <a:endParaRPr lang="en-US" altLang="zh-TW" sz="20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4568019"/>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nivers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al Template">
      <a:majorFont>
        <a:latin typeface="Arial"/>
        <a:ea typeface=""/>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Arial" charset="0"/>
            <a:ea typeface="华文楷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Arial" charset="0"/>
            <a:ea typeface="华文楷体" pitchFamily="2" charset="-122"/>
          </a:defRPr>
        </a:defPPr>
      </a:lstStyle>
    </a:lnDef>
  </a:objectDefaults>
  <a:extraClrSchemeLst>
    <a:extraClrScheme>
      <a:clrScheme name="Universal Template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niversal Template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Universal Template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Universal Template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Universal Template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Universal Template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Universal Template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Universal Template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Universal Template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Universal Template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7213</TotalTime>
  <Words>287</Words>
  <Application>Microsoft Office PowerPoint</Application>
  <PresentationFormat>寬螢幕</PresentationFormat>
  <Paragraphs>26</Paragraphs>
  <Slides>4</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vt:i4>
      </vt:variant>
    </vt:vector>
  </HeadingPairs>
  <TitlesOfParts>
    <vt:vector size="12" baseType="lpstr">
      <vt:lpstr>Microsoft YaHei</vt:lpstr>
      <vt:lpstr>微軟正黑體</vt:lpstr>
      <vt:lpstr>標楷體</vt:lpstr>
      <vt:lpstr>Arial</vt:lpstr>
      <vt:lpstr>Calibri</vt:lpstr>
      <vt:lpstr>Times New Roman</vt:lpstr>
      <vt:lpstr>Wingdings</vt:lpstr>
      <vt:lpstr>Universal Template</vt:lpstr>
      <vt:lpstr>全 智 動</vt:lpstr>
      <vt:lpstr>目錄</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 智 動</dc:title>
  <dc:creator>江承翰-投資顧問部-永豐金證券</dc:creator>
  <cp:lastModifiedBy>許庭瑋-投資顧問部-永豐金證券</cp:lastModifiedBy>
  <cp:revision>136</cp:revision>
  <dcterms:created xsi:type="dcterms:W3CDTF">2023-01-30T06:44:28Z</dcterms:created>
  <dcterms:modified xsi:type="dcterms:W3CDTF">2023-04-21T07:18:21Z</dcterms:modified>
</cp:coreProperties>
</file>