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193D-2E61-4D13-8E87-C348E5263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46472-96D9-4DAD-ADBD-9BE3262E0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9CB3A-72E5-425D-8E56-03D30048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773E-7E9D-4339-96D3-BA68223C159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8E548-9EC2-464A-8C42-109786A6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CBFAD-6B8A-4FB8-B82A-5E5F04F9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E2-0B91-450D-91C2-1F2B34CD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1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5FE-62CA-452C-898D-2905A49F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CB2CA-98BE-43E2-B681-6134DAC3D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BC02C-A721-4BA9-99EF-CA7DBC06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773E-7E9D-4339-96D3-BA68223C159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1AFC-46F2-4505-9C8B-594D1A0C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2A751-CD66-4ED3-B532-1C00F9B7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E2-0B91-450D-91C2-1F2B34CD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6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172AE-547B-4D4D-A170-1B810F576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FA0B7-67B5-4054-876C-BC2F5234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09330-BB0E-42BA-9D10-B450F4B9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773E-7E9D-4339-96D3-BA68223C159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43F1-4B2B-4F05-9A6A-7C4F7D47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1EBF-BEB5-4FDC-BF20-C50804B2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E2-0B91-450D-91C2-1F2B34CD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7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4E35-3791-43B9-B656-02D091C3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0517-6972-43F8-8B3C-DEEC10470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1FCB-CD2F-45C1-9FE8-002383F4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773E-7E9D-4339-96D3-BA68223C159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22202-0D51-4606-B32D-B88A7617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AA3EC-5AC1-4B91-A85E-609BB4BE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E2-0B91-450D-91C2-1F2B34CD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2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07BC-BA68-4025-A97C-B37F1689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00B2C-9C00-4F28-9B37-3179BA1DA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C134-C126-4E44-AB71-0930A337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773E-7E9D-4339-96D3-BA68223C159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C3E2-3726-43EF-8D2F-14CC1E94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9C56-A04A-4EC1-9E41-07F86095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E2-0B91-450D-91C2-1F2B34CD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9184-4BC5-4FD0-A554-22E7DDB4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D8CE-ED2E-41A9-80C1-CB057225A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38209-8118-45B8-86F4-1422A629B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FFB6C-3B27-4752-BB75-CF030AF0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773E-7E9D-4339-96D3-BA68223C159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F9202-BE50-4F11-92A9-CBF568D5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DC53F-A1D2-4A7C-9317-8D98C15C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E2-0B91-450D-91C2-1F2B34CD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6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49FB-D4FC-4ED5-8E50-46387D14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DCCEE-4EC1-4576-B7C4-5C5955E3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B855-6A78-4B4F-8299-C58F25FFA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ADA44-9608-493B-AED7-1ACA6EE9D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8FE87-5A32-4FA5-BEE9-3E8977C80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C58D9-3750-4C28-B2D7-0DB3E994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773E-7E9D-4339-96D3-BA68223C159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5966E-0C32-4F08-8F59-EE92FE4D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9D32D-F081-4754-B73D-41B879A0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E2-0B91-450D-91C2-1F2B34CD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0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DFFF-B1EC-461B-AAE6-B8DB9247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95250-946B-4082-9C2D-89A0C591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773E-7E9D-4339-96D3-BA68223C159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32525-2582-4E56-A36A-CCB666E2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AD9D0-3F88-4F4F-B4B2-16A819D4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E2-0B91-450D-91C2-1F2B34CD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F0D40-0FDA-4DDC-8DF9-104C79B0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773E-7E9D-4339-96D3-BA68223C159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3E70A-67B5-463E-9763-AEDD43FC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370-076C-44C3-BE86-EF92DC27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E2-0B91-450D-91C2-1F2B34CD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5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A832-574E-44AA-8D7F-1F06BE4F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6D8D-525F-4BE9-8D88-7E950F049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9CC58-1DB2-407D-A2F1-37BFE91B5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F2BC0-8505-485D-94E6-2C114590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773E-7E9D-4339-96D3-BA68223C159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0AE42-34EE-49FB-B733-1F19386B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A6980-0CEA-4401-B71B-97CE8EC1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E2-0B91-450D-91C2-1F2B34CD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5272-06B9-4CAC-A374-7110D7DD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E8BF-6660-418E-A5B0-A97EDE168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5B1D6-86E5-43F9-A10E-A4D4DCD40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4C9E-7E5F-4BFF-B96F-2B5727C1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773E-7E9D-4339-96D3-BA68223C159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E1F13-0E7E-4D33-B41B-6EDF08DD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D8135-8A47-4390-97F4-14800FB4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E2-0B91-450D-91C2-1F2B34CD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0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D5459-351A-42F5-82E7-C05E775E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86822-933E-46A5-AFA9-1458DC0E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AE8B-BA8E-4106-95A6-A3DA70D78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773E-7E9D-4339-96D3-BA68223C159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F69BD-A805-4F9D-AF15-CE39B761C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4172-C14A-4011-BCA8-BB6F0E2B2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2CE2-0B91-450D-91C2-1F2B34CD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5F34-082E-4FA6-85A8-2FCDA3278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High-Med-Low </a:t>
            </a:r>
            <a:r>
              <a:rPr lang="en-US" dirty="0" err="1"/>
              <a:t>Dist</a:t>
            </a:r>
            <a:r>
              <a:rPr lang="en-US" dirty="0"/>
              <a:t> by Customer /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51FA7-94E6-466D-BD0E-E46468EA8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Quanti</a:t>
            </a:r>
            <a:r>
              <a:rPr lang="en-US" dirty="0"/>
              <a:t> Consulting</a:t>
            </a:r>
          </a:p>
          <a:p>
            <a:r>
              <a:rPr lang="en-US" dirty="0"/>
              <a:t>Christopher Brossman</a:t>
            </a:r>
          </a:p>
        </p:txBody>
      </p:sp>
    </p:spTree>
    <p:extLst>
      <p:ext uri="{BB962C8B-B14F-4D97-AF65-F5344CB8AC3E}">
        <p14:creationId xmlns:p14="http://schemas.microsoft.com/office/powerpoint/2010/main" val="213168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C1A0-7E3B-491C-93A2-412E860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to attach </a:t>
            </a:r>
            <a:r>
              <a:rPr lang="en-US" dirty="0" err="1"/>
              <a:t>params</a:t>
            </a:r>
            <a:r>
              <a:rPr lang="en-US" dirty="0"/>
              <a:t> to products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A54F9-0DC9-4C98-B550-F2B98A42AA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it does</a:t>
            </a:r>
          </a:p>
          <a:p>
            <a:pPr lvl="1"/>
            <a:r>
              <a:rPr lang="en-US" dirty="0"/>
              <a:t>Grabs last 30 days dates for query</a:t>
            </a:r>
          </a:p>
          <a:p>
            <a:pPr lvl="1"/>
            <a:r>
              <a:rPr lang="en-US" dirty="0"/>
              <a:t>Filters for particular event (transactions) &amp; category (Item name &amp; category value (MALBORO FF BX KG FSC)</a:t>
            </a:r>
          </a:p>
          <a:p>
            <a:pPr lvl="1"/>
            <a:r>
              <a:rPr lang="en-US" dirty="0"/>
              <a:t>Counts number of times each user has purchased this category item</a:t>
            </a:r>
          </a:p>
          <a:p>
            <a:pPr lvl="1"/>
            <a:r>
              <a:rPr lang="en-US" dirty="0"/>
              <a:t>Returns </a:t>
            </a:r>
            <a:r>
              <a:rPr lang="en-US" dirty="0" err="1"/>
              <a:t>params</a:t>
            </a:r>
            <a:r>
              <a:rPr lang="en-US" dirty="0"/>
              <a:t> at 50</a:t>
            </a:r>
            <a:r>
              <a:rPr lang="en-US" baseline="30000" dirty="0"/>
              <a:t>th</a:t>
            </a:r>
            <a:r>
              <a:rPr lang="en-US" dirty="0"/>
              <a:t> percentile and 90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1722C95-D835-4A6F-A96F-3AC5E152EE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8043" y="1825625"/>
            <a:ext cx="35419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5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C69B-3E65-47CC-BDB9-BB25160F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50</a:t>
            </a:r>
            <a:r>
              <a:rPr lang="en-US" baseline="30000" dirty="0"/>
              <a:t>th</a:t>
            </a:r>
            <a:r>
              <a:rPr lang="en-US" dirty="0"/>
              <a:t> and 90</a:t>
            </a:r>
            <a:r>
              <a:rPr lang="en-US" baseline="30000" dirty="0"/>
              <a:t>th</a:t>
            </a:r>
            <a:r>
              <a:rPr lang="en-US" dirty="0"/>
              <a:t> percentile?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4D60-9BF7-48DC-97BF-13CF132C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Heavily skewed distribution – from 0-50% most users are single purchasers across many different categories and products</a:t>
            </a:r>
          </a:p>
          <a:p>
            <a:r>
              <a:rPr lang="en-US" dirty="0"/>
              <a:t>To see variability we need to hit 90</a:t>
            </a:r>
            <a:r>
              <a:rPr lang="en-US" baseline="30000" dirty="0"/>
              <a:t>th</a:t>
            </a:r>
            <a:r>
              <a:rPr lang="en-US" dirty="0"/>
              <a:t> percentile – after this rates shoot up drastically – again highly skewed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dirty="0"/>
              <a:t>If &lt; 50</a:t>
            </a:r>
            <a:r>
              <a:rPr lang="en-US" baseline="30000" dirty="0"/>
              <a:t>th</a:t>
            </a:r>
            <a:r>
              <a:rPr lang="en-US" dirty="0"/>
              <a:t> percentile then </a:t>
            </a:r>
            <a:r>
              <a:rPr lang="en-US" i="1" dirty="0"/>
              <a:t>low_&lt;product cat&gt;</a:t>
            </a:r>
          </a:p>
          <a:p>
            <a:pPr lvl="1"/>
            <a:r>
              <a:rPr lang="en-US" dirty="0"/>
              <a:t>If &gt; 50</a:t>
            </a:r>
            <a:r>
              <a:rPr lang="en-US" baseline="30000" dirty="0"/>
              <a:t>th</a:t>
            </a:r>
            <a:r>
              <a:rPr lang="en-US" dirty="0"/>
              <a:t> percentile and &lt; 90</a:t>
            </a:r>
            <a:r>
              <a:rPr lang="en-US" baseline="30000" dirty="0"/>
              <a:t>th</a:t>
            </a:r>
            <a:r>
              <a:rPr lang="en-US" dirty="0"/>
              <a:t> percentile then </a:t>
            </a:r>
            <a:r>
              <a:rPr lang="en-US" i="1" dirty="0"/>
              <a:t>medium_&lt;product cat&gt;</a:t>
            </a:r>
          </a:p>
          <a:p>
            <a:pPr lvl="1"/>
            <a:r>
              <a:rPr lang="en-US" dirty="0"/>
              <a:t>Else </a:t>
            </a:r>
            <a:r>
              <a:rPr lang="en-US" i="1" dirty="0"/>
              <a:t>high_&lt;product cat&gt;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5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F732-60C2-4D61-85BE-9B8A037C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50</a:t>
            </a:r>
            <a:r>
              <a:rPr lang="en-US" baseline="30000" dirty="0"/>
              <a:t>th</a:t>
            </a:r>
            <a:r>
              <a:rPr lang="en-US" dirty="0"/>
              <a:t> and 90</a:t>
            </a:r>
            <a:r>
              <a:rPr lang="en-US" baseline="30000" dirty="0"/>
              <a:t>th</a:t>
            </a:r>
            <a:r>
              <a:rPr lang="en-US" dirty="0"/>
              <a:t> percentile (generic brands in item manufacturer)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6A5CFD-ECB1-456A-922D-48C6DC049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2277"/>
            <a:ext cx="10515600" cy="39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F732-60C2-4D61-85BE-9B8A037C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50</a:t>
            </a:r>
            <a:r>
              <a:rPr lang="en-US" baseline="30000" dirty="0"/>
              <a:t>th</a:t>
            </a:r>
            <a:r>
              <a:rPr lang="en-US" dirty="0"/>
              <a:t> and 90</a:t>
            </a:r>
            <a:r>
              <a:rPr lang="en-US" baseline="30000" dirty="0"/>
              <a:t>th</a:t>
            </a:r>
            <a:r>
              <a:rPr lang="en-US" dirty="0"/>
              <a:t> percentile (candy in category name)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2145D6-570F-40F8-A2DB-6041C0B10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6471"/>
            <a:ext cx="10515600" cy="390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8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F732-60C2-4D61-85BE-9B8A037C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50</a:t>
            </a:r>
            <a:r>
              <a:rPr lang="en-US" baseline="30000" dirty="0"/>
              <a:t>th</a:t>
            </a:r>
            <a:r>
              <a:rPr lang="en-US" dirty="0"/>
              <a:t> and 90</a:t>
            </a:r>
            <a:r>
              <a:rPr lang="en-US" baseline="30000" dirty="0"/>
              <a:t>th</a:t>
            </a:r>
            <a:r>
              <a:rPr lang="en-US" dirty="0"/>
              <a:t> percentile (salty snacks)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FC286C-93F8-4851-83FC-1BA211829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1964"/>
            <a:ext cx="10515600" cy="39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3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C8A3-5882-45E8-AF42-39D7A657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90F0-F60F-4FE4-B6ED-10AC1AAB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Two Steps</a:t>
            </a:r>
          </a:p>
          <a:p>
            <a:pPr lvl="1"/>
            <a:r>
              <a:rPr lang="en-US" dirty="0"/>
              <a:t>Assign </a:t>
            </a:r>
            <a:r>
              <a:rPr lang="en-US" dirty="0" err="1"/>
              <a:t>params</a:t>
            </a:r>
            <a:r>
              <a:rPr lang="en-US" dirty="0"/>
              <a:t> to each product </a:t>
            </a:r>
            <a:r>
              <a:rPr lang="en-US" i="1" dirty="0"/>
              <a:t>monthly</a:t>
            </a:r>
          </a:p>
          <a:p>
            <a:pPr lvl="2"/>
            <a:r>
              <a:rPr lang="en-US" dirty="0"/>
              <a:t>Assign 50</a:t>
            </a:r>
            <a:r>
              <a:rPr lang="en-US" baseline="30000" dirty="0"/>
              <a:t>th</a:t>
            </a:r>
            <a:r>
              <a:rPr lang="en-US" dirty="0"/>
              <a:t> and 90</a:t>
            </a:r>
            <a:r>
              <a:rPr lang="en-US" baseline="30000" dirty="0"/>
              <a:t>th</a:t>
            </a:r>
            <a:r>
              <a:rPr lang="en-US" dirty="0"/>
              <a:t> percentiles on </a:t>
            </a:r>
            <a:r>
              <a:rPr lang="en-US" i="1" dirty="0"/>
              <a:t>first of month </a:t>
            </a:r>
            <a:r>
              <a:rPr lang="en-US" dirty="0"/>
              <a:t>attached to every product</a:t>
            </a:r>
          </a:p>
          <a:p>
            <a:pPr lvl="3"/>
            <a:r>
              <a:rPr lang="en-US" dirty="0"/>
              <a:t>Category Name - Sub category name - item Manufacturer - item Brand – Item name in the Transaction Item event</a:t>
            </a:r>
          </a:p>
          <a:p>
            <a:pPr lvl="2"/>
            <a:r>
              <a:rPr lang="en-US" dirty="0"/>
              <a:t>Time window is last 30 day</a:t>
            </a:r>
          </a:p>
          <a:p>
            <a:pPr lvl="2"/>
            <a:r>
              <a:rPr lang="en-US" dirty="0"/>
              <a:t>These </a:t>
            </a:r>
            <a:r>
              <a:rPr lang="en-US" dirty="0" err="1"/>
              <a:t>params</a:t>
            </a:r>
            <a:r>
              <a:rPr lang="en-US" dirty="0"/>
              <a:t> give indications of cut offs in “low-medium-high” purchases across all customers</a:t>
            </a:r>
          </a:p>
          <a:p>
            <a:pPr lvl="2"/>
            <a:r>
              <a:rPr lang="en-US" dirty="0"/>
              <a:t>JS example attached</a:t>
            </a:r>
          </a:p>
          <a:p>
            <a:pPr lvl="2"/>
            <a:r>
              <a:rPr lang="en-US" dirty="0"/>
              <a:t>Need to implement this first and stored in a list for every product before updating customer list daily</a:t>
            </a:r>
          </a:p>
          <a:p>
            <a:pPr lvl="1"/>
            <a:r>
              <a:rPr lang="en-US" dirty="0"/>
              <a:t>Update customer list </a:t>
            </a:r>
            <a:r>
              <a:rPr lang="en-US" i="1" dirty="0"/>
              <a:t>daily</a:t>
            </a:r>
          </a:p>
          <a:p>
            <a:pPr lvl="2"/>
            <a:r>
              <a:rPr lang="en-US" dirty="0"/>
              <a:t>Time window is last 30 days</a:t>
            </a:r>
          </a:p>
          <a:p>
            <a:pPr lvl="2"/>
            <a:r>
              <a:rPr lang="en-US" dirty="0"/>
              <a:t>Customer’s last 30 days of sales for every product category are compared to the </a:t>
            </a:r>
            <a:r>
              <a:rPr lang="en-US" dirty="0" err="1"/>
              <a:t>params</a:t>
            </a:r>
            <a:r>
              <a:rPr lang="en-US" dirty="0"/>
              <a:t> on the product to determine “low”, “medium”, “high”</a:t>
            </a:r>
          </a:p>
          <a:p>
            <a:pPr lvl="2"/>
            <a:r>
              <a:rPr lang="en-US" dirty="0"/>
              <a:t>Example – customer X has purchased salty snacks 3 times in the past 30 days and the </a:t>
            </a:r>
            <a:r>
              <a:rPr lang="en-US" dirty="0" err="1"/>
              <a:t>paramas</a:t>
            </a:r>
            <a:r>
              <a:rPr lang="en-US" dirty="0"/>
              <a:t> on salty snacks are [1,5], based on the logic they would be “Salty </a:t>
            </a:r>
            <a:r>
              <a:rPr lang="en-US" dirty="0" err="1"/>
              <a:t>snacks_medium</a:t>
            </a:r>
            <a:r>
              <a:rPr lang="en-US" dirty="0"/>
              <a:t>” </a:t>
            </a:r>
          </a:p>
          <a:p>
            <a:pPr lvl="2"/>
            <a:r>
              <a:rPr lang="en-US" dirty="0"/>
              <a:t>JS to be developed</a:t>
            </a:r>
          </a:p>
          <a:p>
            <a:pPr lvl="2"/>
            <a:r>
              <a:rPr lang="en-US" dirty="0"/>
              <a:t>Need to be a list attached to every customer based on their personal purchase history</a:t>
            </a:r>
          </a:p>
          <a:p>
            <a:pPr lvl="1"/>
            <a:r>
              <a:rPr lang="en-US" dirty="0"/>
              <a:t>Benefits</a:t>
            </a:r>
          </a:p>
          <a:p>
            <a:pPr lvl="2"/>
            <a:r>
              <a:rPr lang="en-US" dirty="0"/>
              <a:t>Allows customer to quickly change rankings per product categories daily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9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B2A4-54AE-457E-884A-1C4946A5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D126-6181-4D63-ABA6-44D0F6237F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Doesn’t seem a way to compare the `count(number of transactions where product category = x)` &gt; `</a:t>
            </a:r>
            <a:r>
              <a:rPr lang="en-US" dirty="0" err="1"/>
              <a:t>product_cat.params</a:t>
            </a:r>
            <a:r>
              <a:rPr lang="en-US" dirty="0"/>
              <a:t>` to assign logic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8C569D-262A-4EAF-8D31-00A264FEAF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86492"/>
            <a:ext cx="5181600" cy="18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9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398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High-Med-Low Dist by Customer / Product</vt:lpstr>
      <vt:lpstr>Javascript to attach params to products</vt:lpstr>
      <vt:lpstr>Why 50th and 90th percentile?</vt:lpstr>
      <vt:lpstr>Why 50th and 90th percentile (generic brands in item manufacturer) </vt:lpstr>
      <vt:lpstr>Why 50th and 90th percentile (candy in category name)</vt:lpstr>
      <vt:lpstr>Why 50th and 90th percentile (salty snacks)</vt:lpstr>
      <vt:lpstr>Architecture</vt:lpstr>
      <vt:lpstr>Why Two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High-Med-Low Dist by Customer / Product</dc:title>
  <dc:creator>Chris Brossman</dc:creator>
  <cp:lastModifiedBy>Chris Brossman</cp:lastModifiedBy>
  <cp:revision>11</cp:revision>
  <dcterms:created xsi:type="dcterms:W3CDTF">2018-03-29T23:42:59Z</dcterms:created>
  <dcterms:modified xsi:type="dcterms:W3CDTF">2018-04-01T19:58:22Z</dcterms:modified>
</cp:coreProperties>
</file>