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73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015837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/>
              <a:t>Phát hiện các môn chuyên ngành quan trọng ảnh hưởng lớn đến điểm trung bình tích luỹ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Ý tưởng bài toán: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2895600"/>
          </a:xfrm>
        </p:spPr>
        <p:txBody>
          <a:bodyPr/>
          <a:lstStyle/>
          <a:p>
            <a:r>
              <a:rPr lang="vi-VN" dirty="0" smtClean="0"/>
              <a:t>Nhận tâp data gồm điểm, mã sinh viên của các sinh viên đã tốt nghiệp đại học</a:t>
            </a:r>
          </a:p>
          <a:p>
            <a:r>
              <a:rPr lang="vi-VN" dirty="0" smtClean="0"/>
              <a:t>Tạo cột điểm trung bình và điểm chữ để gán nhãn từng điểm</a:t>
            </a:r>
          </a:p>
          <a:p>
            <a:r>
              <a:rPr lang="vi-VN" dirty="0" smtClean="0"/>
              <a:t>Sử dụng PCA để giảm chiều dữ liệu</a:t>
            </a:r>
          </a:p>
          <a:p>
            <a:r>
              <a:rPr lang="vi-VN" dirty="0" smtClean="0"/>
              <a:t>Áp dụng các thuật toán như </a:t>
            </a:r>
            <a:r>
              <a:rPr lang="vi-VN" b="1" dirty="0"/>
              <a:t>Random </a:t>
            </a:r>
            <a:r>
              <a:rPr lang="vi-VN" b="1" dirty="0" smtClean="0"/>
              <a:t>Forest </a:t>
            </a:r>
            <a:r>
              <a:rPr lang="vi-VN" dirty="0" smtClean="0"/>
              <a:t>và </a:t>
            </a:r>
            <a:r>
              <a:rPr lang="vi-VN" b="1" dirty="0"/>
              <a:t>Logistic </a:t>
            </a:r>
            <a:r>
              <a:rPr lang="vi-VN" b="1" dirty="0" smtClean="0"/>
              <a:t>Regression </a:t>
            </a:r>
            <a:r>
              <a:rPr lang="vi-VN" dirty="0" smtClean="0"/>
              <a:t>để huấn luyện mô hình 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Thử nghiệm với bài test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2895600"/>
          </a:xfrm>
        </p:spPr>
        <p:txBody>
          <a:bodyPr>
            <a:normAutofit/>
          </a:bodyPr>
          <a:lstStyle/>
          <a:p>
            <a:r>
              <a:rPr lang="vi-VN" sz="2400" dirty="0" smtClean="0"/>
              <a:t>Data: </a:t>
            </a:r>
            <a:r>
              <a:rPr lang="vi-VN" sz="2400" dirty="0"/>
              <a:t>Thực hiện một bài toán phân loại với dữ liệu ngẫu nhiên trong tập dữ liệu 50 đặc trưng và 1500 mẫu.</a:t>
            </a:r>
            <a:endParaRPr lang="en-US" sz="2400" dirty="0"/>
          </a:p>
          <a:p>
            <a:pPr lvl="1"/>
            <a:r>
              <a:rPr lang="vi-VN" sz="2400" dirty="0"/>
              <a:t>Tạo dữ liệu ngẫu nhiên với </a:t>
            </a:r>
            <a:r>
              <a:rPr lang="vi-VN" sz="2400" b="1" dirty="0"/>
              <a:t>“random”</a:t>
            </a:r>
            <a:endParaRPr lang="en-US" sz="2400" dirty="0"/>
          </a:p>
          <a:p>
            <a:pPr lvl="1"/>
            <a:r>
              <a:rPr lang="vi-VN" sz="2400" dirty="0"/>
              <a:t>Dữ liệu được tạo ngẫu nhiên trong ba nhóm: </a:t>
            </a:r>
            <a:r>
              <a:rPr lang="vi-VN" sz="2400" b="1" dirty="0"/>
              <a:t>data1</a:t>
            </a:r>
            <a:r>
              <a:rPr lang="vi-VN" sz="2400" dirty="0"/>
              <a:t>, </a:t>
            </a:r>
            <a:r>
              <a:rPr lang="vi-VN" sz="2400" b="1" dirty="0"/>
              <a:t>data2</a:t>
            </a:r>
            <a:r>
              <a:rPr lang="vi-VN" sz="2400" dirty="0"/>
              <a:t>, và </a:t>
            </a:r>
            <a:r>
              <a:rPr lang="vi-VN" sz="2400" b="1" dirty="0"/>
              <a:t>data3</a:t>
            </a:r>
            <a:r>
              <a:rPr lang="vi-VN" sz="2400" dirty="0"/>
              <a:t> với khoảng giá trị lần lượt là (7-10), (4-10), và (2-10).</a:t>
            </a:r>
            <a:endParaRPr lang="en-US" sz="2400" dirty="0"/>
          </a:p>
          <a:p>
            <a:pPr lvl="1"/>
            <a:r>
              <a:rPr lang="vi-VN" sz="2400" dirty="0"/>
              <a:t>Tính điểm TB và phân loại thành các nhóm </a:t>
            </a:r>
            <a:endParaRPr lang="en-US" sz="2400" dirty="0"/>
          </a:p>
          <a:p>
            <a:endParaRPr lang="vi-VN" sz="2400" dirty="0" smtClean="0"/>
          </a:p>
        </p:txBody>
      </p:sp>
    </p:spTree>
    <p:extLst>
      <p:ext uri="{BB962C8B-B14F-4D97-AF65-F5344CB8AC3E}">
        <p14:creationId xmlns:p14="http://schemas.microsoft.com/office/powerpoint/2010/main" val="24580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Thử nghiệm với bài test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2895600"/>
          </a:xfrm>
        </p:spPr>
        <p:txBody>
          <a:bodyPr>
            <a:normAutofit/>
          </a:bodyPr>
          <a:lstStyle/>
          <a:p>
            <a:r>
              <a:rPr lang="vi-VN" sz="2400" dirty="0" smtClean="0"/>
              <a:t>Tính điểm Tb và xếp hạng:</a:t>
            </a:r>
          </a:p>
          <a:p>
            <a:pPr lvl="1"/>
            <a:r>
              <a:rPr lang="vi-VN" dirty="0"/>
              <a:t>Tính điểm trung bình của mỗi hàng dữ liệu và lưu trữ trong cột 'TB'.</a:t>
            </a:r>
            <a:endParaRPr lang="en-US" dirty="0"/>
          </a:p>
          <a:p>
            <a:pPr lvl="1"/>
            <a:r>
              <a:rPr lang="vi-VN" dirty="0"/>
              <a:t>Phân loại điểm trung bình thành các nhóm A, B+, B, C+, C, D+, D dựa trên các khoảng giá trị và lưu trữ trong cột 'Grade</a:t>
            </a:r>
            <a:r>
              <a:rPr lang="vi-VN" dirty="0" smtClean="0"/>
              <a:t>'.</a:t>
            </a:r>
            <a:endParaRPr lang="vi-VN" sz="2000" dirty="0" smtClean="0"/>
          </a:p>
          <a:p>
            <a:r>
              <a:rPr lang="vi-VN" sz="2400" dirty="0"/>
              <a:t>Chia tập dữ </a:t>
            </a:r>
            <a:r>
              <a:rPr lang="vi-VN" sz="2400" dirty="0" smtClean="0"/>
              <a:t>liệu:</a:t>
            </a:r>
          </a:p>
          <a:p>
            <a:pPr lvl="1"/>
            <a:r>
              <a:rPr lang="vi-VN" dirty="0"/>
              <a:t>Chia tập dữ liệu với tỉ lệ 80 - </a:t>
            </a:r>
            <a:r>
              <a:rPr lang="vi-VN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1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Thử nghiệm với bài test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2895600"/>
          </a:xfrm>
        </p:spPr>
        <p:txBody>
          <a:bodyPr>
            <a:normAutofit/>
          </a:bodyPr>
          <a:lstStyle/>
          <a:p>
            <a:r>
              <a:rPr lang="vi-VN" sz="2400" dirty="0"/>
              <a:t>Tiền xử lý và PCA</a:t>
            </a:r>
            <a:r>
              <a:rPr lang="vi-VN" sz="2400" dirty="0" smtClean="0"/>
              <a:t>:</a:t>
            </a:r>
          </a:p>
          <a:p>
            <a:pPr lvl="1"/>
            <a:r>
              <a:rPr lang="vi-VN" dirty="0"/>
              <a:t>Dùng </a:t>
            </a:r>
            <a:r>
              <a:rPr lang="vi-VN" b="1" dirty="0"/>
              <a:t>“StandardScaler”</a:t>
            </a:r>
            <a:r>
              <a:rPr lang="vi-VN" dirty="0"/>
              <a:t> để chuẩn hóa dữ liệu </a:t>
            </a:r>
            <a:endParaRPr lang="en-US" dirty="0"/>
          </a:p>
          <a:p>
            <a:pPr lvl="1"/>
            <a:r>
              <a:rPr lang="vi-VN" dirty="0"/>
              <a:t>Sử dụng </a:t>
            </a:r>
            <a:r>
              <a:rPr lang="vi-VN" b="1" dirty="0"/>
              <a:t>PCA</a:t>
            </a:r>
            <a:r>
              <a:rPr lang="vi-VN" dirty="0"/>
              <a:t> để giảm chiều dữ liệu với mục tiêu giữ lại 90% phương sai của dữ liệu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Thử nghiệm với bài test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3276600"/>
          </a:xfrm>
        </p:spPr>
        <p:txBody>
          <a:bodyPr>
            <a:normAutofit/>
          </a:bodyPr>
          <a:lstStyle/>
          <a:p>
            <a:r>
              <a:rPr lang="vi-VN" sz="2400" dirty="0"/>
              <a:t>Xây dựng mô hình Random Forest</a:t>
            </a:r>
            <a:r>
              <a:rPr lang="vi-VN" sz="2400" dirty="0" smtClean="0"/>
              <a:t>:</a:t>
            </a:r>
          </a:p>
          <a:p>
            <a:pPr lvl="1"/>
            <a:r>
              <a:rPr lang="vi-VN" dirty="0"/>
              <a:t>Tạo và huấn luyện mô hình </a:t>
            </a:r>
            <a:r>
              <a:rPr lang="vi-VN" b="1" dirty="0"/>
              <a:t>Random Forest Classifier</a:t>
            </a:r>
            <a:r>
              <a:rPr lang="vi-VN" dirty="0"/>
              <a:t> với </a:t>
            </a:r>
            <a:r>
              <a:rPr lang="vi-VN" b="1" dirty="0"/>
              <a:t>n_estimators=100</a:t>
            </a:r>
            <a:r>
              <a:rPr lang="vi-VN" dirty="0"/>
              <a:t> và </a:t>
            </a:r>
            <a:r>
              <a:rPr lang="vi-VN" b="1" dirty="0"/>
              <a:t>max_depth=5.</a:t>
            </a:r>
            <a:endParaRPr lang="en-US" dirty="0"/>
          </a:p>
          <a:p>
            <a:pPr lvl="1"/>
            <a:r>
              <a:rPr lang="vi-VN" dirty="0"/>
              <a:t>Độ chính xác : </a:t>
            </a:r>
            <a:r>
              <a:rPr lang="vi-VN" dirty="0" smtClean="0"/>
              <a:t>0.8</a:t>
            </a:r>
            <a:endParaRPr lang="vi-VN" sz="2200" dirty="0" smtClean="0"/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 Logistic </a:t>
            </a:r>
            <a:r>
              <a:rPr lang="vi-V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Regression:</a:t>
            </a:r>
          </a:p>
          <a:p>
            <a:pPr lvl="1"/>
            <a:r>
              <a:rPr lang="vi-VN" dirty="0"/>
              <a:t>Tạo và huấn luyện mô hình </a:t>
            </a:r>
            <a:r>
              <a:rPr lang="vi-VN" b="1" dirty="0"/>
              <a:t>Logistic Regression</a:t>
            </a:r>
            <a:r>
              <a:rPr lang="vi-VN" dirty="0"/>
              <a:t> với </a:t>
            </a:r>
            <a:r>
              <a:rPr lang="vi-VN" b="1" dirty="0"/>
              <a:t>max_iter=1000</a:t>
            </a:r>
            <a:endParaRPr lang="en-US" dirty="0"/>
          </a:p>
          <a:p>
            <a:pPr lvl="1"/>
            <a:r>
              <a:rPr lang="vi-VN" dirty="0"/>
              <a:t>Độ chính xác : 0.926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34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</TotalTime>
  <Words>328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Candara</vt:lpstr>
      <vt:lpstr>Consolas</vt:lpstr>
      <vt:lpstr>Tahoma</vt:lpstr>
      <vt:lpstr>Verdana</vt:lpstr>
      <vt:lpstr>Tech Computer 16x9</vt:lpstr>
      <vt:lpstr>Phát hiện các môn chuyên ngành quan trọng ảnh hưởng lớn đến điểm trung bình tích luỹ </vt:lpstr>
      <vt:lpstr>Ý tưởng bài toán:</vt:lpstr>
      <vt:lpstr>Thử nghiệm với bài test</vt:lpstr>
      <vt:lpstr>Thử nghiệm với bài test</vt:lpstr>
      <vt:lpstr>Thử nghiệm với bài test</vt:lpstr>
      <vt:lpstr>Thử nghiệm với bài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các môn chuyên ngành quan trọng ảnh hưởng lớn đến điểm trung bình tích luỹ</dc:title>
  <dc:creator>Admin</dc:creator>
  <cp:lastModifiedBy>Admin</cp:lastModifiedBy>
  <cp:revision>2</cp:revision>
  <dcterms:created xsi:type="dcterms:W3CDTF">2024-05-10T03:32:05Z</dcterms:created>
  <dcterms:modified xsi:type="dcterms:W3CDTF">2024-05-10T03:49:29Z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