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Italic.fntdata"/><Relationship Id="rId6" Type="http://schemas.openxmlformats.org/officeDocument/2006/relationships/slide" Target="slides/slide1.xml"/><Relationship Id="rId18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24de3ba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7324de3ba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24de3ba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324de3ba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6877049" y="2305050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10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66800" y="3124200"/>
            <a:ext cx="10058400" cy="234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vi-VN"/>
              <a:t>Phát hiện các môn chuyên ngành quan trọng ảnh hưởng lớn đến điểm trung bình tích luỹ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524000" y="914400"/>
            <a:ext cx="324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vi-VN"/>
              <a:t>Dữ liệu trước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629400" y="1942514"/>
            <a:ext cx="35052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000" lIns="91425" spcFirstLastPara="1" rIns="91425" wrap="square" tIns="45700">
            <a:norm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Mô hình có độ chính xác tổng thế được cải thiện (96%)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Các lớp D F được cân bằng với các lớp đa số như B C A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676400" y="190500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vi-VN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Mô hình có độ chính xác tổng thế khá tốt (80%)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vi-VN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Mô hình hoạt động tốt với các lớp B và </a:t>
            </a:r>
            <a:r>
              <a:rPr lang="vi-VN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49400" lvl="0" marL="24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vi-VN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Lớp D và lớp F có hiệu suất kém, đặc biệt là lớp D.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49400" lvl="0" marL="244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vi-VN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Sự không cân bằng trong tập dữ liệu (lớp D có rất ít mẫu) ảnh hưởng đến hiệu suất của mô hình.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629400" y="914400"/>
            <a:ext cx="4878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vi-VN" sz="3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Dữ liệu sau khi cân bằng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Cách thức thực hiện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Sử dụng dữ liệu thật của các sinh viên trường Đại học Thăng Long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Tăng đô chính xác của mô hình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Chọn kiến chúc tốt tinh chỉnh thông số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Tìm ra các môn nhỏ nhất mà giữ độ chính xác cao nhất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524000" y="17526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Dữ liệu bọn em được nhận gồm 3 file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File thứ nhất bao gồm điểm của các sinh viên trường Đại học Thăng Long. Bao gồm đầu điểm của 2900 sinh viên, bao gồm 4 cột là: ‘Mã HP’, ‘Tên HP’, ’Điểm’, ‘Số TC’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File thứ hai là mã ngành của từng sinh viên một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Và một tệp Excel chứa các danh sách môn học chứa các danh sách môn học.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Tiền xử lý dữ liệu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Tạo một hàm tính GPA từ datafame đã cho bằng cách lặp qua các điểm số và tín chỉ, tổng hợp chúng lại và tính trung bình.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Gộp 2 datafame thành 1 datafame duy nhất dựa vào ‘hash’. Thêm cột ‘nganh’, ‘khoa’ và GPA.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Tạo một cột mới 'Grade' dựa trên GPA sử dụng các khoảng điểm và nhãn định trước.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Xác định các môn học đã thay đổi về tín chỉ hoặc ngành học và lưu trữ chi tiết vào một dataframe.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Lọc dataframe để tập trung vào các môn học cụ thể đã được xác định là đã thay đổi.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Tạo datafame mới với các môn học đã lọc và loại bỏ các hàng có điểm F.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9191500" y="1273200"/>
            <a:ext cx="27483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91425" spcFirstLastPara="1" rIns="91425" wrap="square" tIns="46800">
            <a:normAutofit fontScale="92500" lnSpcReduction="20000"/>
          </a:bodyPr>
          <a:lstStyle/>
          <a:p>
            <a:pPr indent="0" lvl="0" marL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670"/>
              <a:buNone/>
            </a:pPr>
            <a:r>
              <a:rPr lang="vi-VN" sz="1708"/>
              <a:t>Từ bảng này , tạo ra một danh sách chứa những</a:t>
            </a:r>
            <a:endParaRPr sz="1708"/>
          </a:p>
          <a:p>
            <a:pPr indent="0" lvl="0" marL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670"/>
              <a:buNone/>
            </a:pPr>
            <a:r>
              <a:rPr lang="vi-VN" sz="1708"/>
              <a:t>môn theo chương trình đào tạo của ngành học :</a:t>
            </a:r>
            <a:br>
              <a:rPr lang="vi-VN"/>
            </a:br>
            <a:br>
              <a:rPr lang="vi-VN"/>
            </a:br>
            <a:r>
              <a:rPr lang="vi-VN"/>
              <a:t>T , TI, TE, TC, </a:t>
            </a:r>
            <a:r>
              <a:rPr lang="vi-VN"/>
              <a:t>TM</a:t>
            </a:r>
            <a:r>
              <a:rPr lang="vi-VN"/>
              <a:t>, TT, TA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5" y="83350"/>
            <a:ext cx="8490725" cy="3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00" y="3956850"/>
            <a:ext cx="5726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7199150" y="4456350"/>
            <a:ext cx="28098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91425" spcFirstLastPara="1" rIns="91425" wrap="square" tIns="82800">
            <a:normAutofit fontScale="70000" lnSpcReduction="20000"/>
          </a:bodyPr>
          <a:lstStyle/>
          <a:p>
            <a:pPr indent="0" lvl="0" marL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124"/>
              <a:buNone/>
            </a:pPr>
            <a:r>
              <a:rPr lang="vi-VN" sz="2101"/>
              <a:t>Từ bảng dưới này , sẽ tìm ra được những học phần bắt buộc của chuyên ngành từ khóa 24 đến khóa 33 thuộc :</a:t>
            </a:r>
            <a:br>
              <a:rPr lang="vi-VN" sz="1941"/>
            </a:br>
            <a:br>
              <a:rPr lang="vi-VN"/>
            </a:br>
            <a:r>
              <a:rPr lang="vi-VN"/>
              <a:t>TI, TE, TC, TM, TT, 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50" y="296125"/>
            <a:ext cx="11299825" cy="62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Cải thiện mô hình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vi-VN"/>
              <a:t>Xử lý sự không cân bằng của dữ liệu</a:t>
            </a:r>
            <a:r>
              <a:rPr lang="vi-VN"/>
              <a:t>:</a:t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Tăng số lượng mẫu cho các lớp ít xuất hiện (D và F) bằng cách thu thập thêm dữ liệu.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b="1" lang="vi-VN"/>
              <a:t>Tuning mô hình</a:t>
            </a:r>
            <a:r>
              <a:rPr lang="vi-VN"/>
              <a:t>:</a:t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Tối ưu hóa các tham số của mô hình hiện tại hoặc thử các mô hình khác nhau.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b="1" lang="vi-VN"/>
              <a:t>Feature Engineering</a:t>
            </a:r>
            <a:r>
              <a:rPr lang="vi-VN"/>
              <a:t>:</a:t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Thêm hoặc chọn lọc các đặc trưng để cải thiện khả năng phân loại.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b="1" lang="vi-VN"/>
              <a:t>Cross-validation</a:t>
            </a:r>
            <a:r>
              <a:rPr lang="vi-VN"/>
              <a:t>:</a:t>
            </a:r>
            <a:endParaRPr/>
          </a:p>
          <a:p>
            <a:pPr indent="-228600" lvl="1" marL="5943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Sử dụng cross-validation để đảm bảo mô hình không bị overfitting và có thể tổng quát hóa tốt hơn.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Huấn luyện mô hình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Sử dụng 3 mô hình học máy class classification là: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Logistic Regression.</a:t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Random Forest</a:t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875"/>
            <a:ext cx="7919825" cy="5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8365825" y="24132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vi-VN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Các đặc trưng quan trọng trong danh sách các môn bắt buộc của TA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