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e1f5835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4e1f5835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We also successfully made a link between the API and the dashboard. The dashboard now shows data from the API within this graph.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e1f5835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e1f5835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9418ae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9418ae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418aed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418aed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418aed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418aed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6037a0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6037a0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6037a0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6037a0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main mission for the first sprint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3971860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3971860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4e1f583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4e1f583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96b31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96b31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e1f583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e1f583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e1f583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e1f583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have added a Login for the dashboard for the students to fill in their token.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4e1f5835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4e1f5835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I’ve added a home where all general data is shown (this is still mock).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0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81900" y="2286125"/>
            <a:ext cx="238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Sprint 3</a:t>
            </a:r>
            <a:endParaRPr sz="1000">
              <a:solidFill>
                <a:srgbClr val="663366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386075" y="43247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 29 </a:t>
            </a: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June 2022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Dashboard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475" y="1245425"/>
            <a:ext cx="6967651" cy="347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Technical Document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530269" y="1221500"/>
            <a:ext cx="36036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API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215075" y="1221500"/>
            <a:ext cx="4057200" cy="344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"identifier"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"unique_identifier"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"options"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"stress"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"axis"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"format"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"int"</a:t>
            </a:r>
            <a:endParaRPr sz="900">
              <a:solidFill>
                <a:srgbClr val="F1FA8C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"time"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"axis"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"format"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"datetime"</a:t>
            </a:r>
            <a:endParaRPr sz="900">
              <a:solidFill>
                <a:srgbClr val="F1FA8C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"stress"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"time"</a:t>
            </a:r>
            <a:r>
              <a:rPr lang="nl" sz="90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nl" sz="90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"1656405884519"</a:t>
            </a: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90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29340" l="36972" r="0" t="23828"/>
          <a:stretch/>
        </p:blipFill>
        <p:spPr>
          <a:xfrm>
            <a:off x="-76200" y="0"/>
            <a:ext cx="9229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-76250" y="0"/>
            <a:ext cx="9229500" cy="5143500"/>
          </a:xfrm>
          <a:prstGeom prst="rect">
            <a:avLst/>
          </a:prstGeom>
          <a:solidFill>
            <a:srgbClr val="663366">
              <a:alpha val="73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2101150" y="1058275"/>
            <a:ext cx="487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>
                <a:solidFill>
                  <a:schemeClr val="lt1"/>
                </a:solidFill>
              </a:rPr>
              <a:t>Semester </a:t>
            </a:r>
            <a:r>
              <a:rPr lang="nl" sz="2800">
                <a:solidFill>
                  <a:schemeClr val="lt1"/>
                </a:solidFill>
              </a:rPr>
              <a:t>conclusion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409900" y="2094600"/>
            <a:ext cx="432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500">
                <a:solidFill>
                  <a:schemeClr val="lt1"/>
                </a:solidFill>
              </a:rPr>
              <a:t>“</a:t>
            </a:r>
            <a:r>
              <a:rPr lang="nl" sz="2500">
                <a:solidFill>
                  <a:schemeClr val="lt1"/>
                </a:solidFill>
              </a:rPr>
              <a:t>Quantified student defined and prototyped</a:t>
            </a:r>
            <a:r>
              <a:rPr lang="nl" sz="2500">
                <a:solidFill>
                  <a:schemeClr val="lt1"/>
                </a:solidFill>
              </a:rPr>
              <a:t>”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312825" y="1133325"/>
            <a:ext cx="23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530269" y="1236900"/>
            <a:ext cx="36036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Definitions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4677469" y="1236900"/>
            <a:ext cx="36036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Prototypes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30269" y="1695300"/>
            <a:ext cx="360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General project plan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Technical</a:t>
            </a:r>
            <a:r>
              <a:rPr lang="nl">
                <a:solidFill>
                  <a:schemeClr val="dk1"/>
                </a:solidFill>
              </a:rPr>
              <a:t> </a:t>
            </a:r>
            <a:r>
              <a:rPr lang="nl">
                <a:solidFill>
                  <a:schemeClr val="dk1"/>
                </a:solidFill>
              </a:rPr>
              <a:t>documentation</a:t>
            </a:r>
            <a:r>
              <a:rPr lang="nl">
                <a:solidFill>
                  <a:schemeClr val="dk1"/>
                </a:solidFill>
              </a:rPr>
              <a:t> main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LTI </a:t>
            </a:r>
            <a:r>
              <a:rPr lang="nl">
                <a:solidFill>
                  <a:schemeClr val="dk1"/>
                </a:solidFill>
              </a:rPr>
              <a:t>prototype</a:t>
            </a:r>
            <a:r>
              <a:rPr lang="nl">
                <a:solidFill>
                  <a:schemeClr val="dk1"/>
                </a:solidFill>
              </a:rPr>
              <a:t> reflection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Performance </a:t>
            </a:r>
            <a:r>
              <a:rPr lang="nl">
                <a:solidFill>
                  <a:schemeClr val="dk1"/>
                </a:solidFill>
              </a:rPr>
              <a:t>definition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Brand book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677469" y="1695300"/>
            <a:ext cx="360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Smartwatch data extraction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API and dashboard communication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00"/>
            <a:ext cx="9144000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913" y="295725"/>
            <a:ext cx="3628175" cy="18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2735700" y="2253300"/>
            <a:ext cx="367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End of s</a:t>
            </a:r>
            <a:r>
              <a:rPr lang="nl" sz="22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print delivery</a:t>
            </a:r>
            <a:r>
              <a:rPr lang="nl" sz="2200">
                <a:solidFill>
                  <a:srgbClr val="663366"/>
                </a:solidFill>
              </a:rPr>
              <a:t> </a:t>
            </a:r>
            <a:endParaRPr sz="2200">
              <a:solidFill>
                <a:srgbClr val="663366"/>
              </a:solidFill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6386075" y="4400900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Wednesday</a:t>
            </a: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29 June, 2022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381900" y="2674925"/>
            <a:ext cx="238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500">
                <a:solidFill>
                  <a:srgbClr val="663366"/>
                </a:solidFill>
                <a:latin typeface="Lato"/>
                <a:ea typeface="Lato"/>
                <a:cs typeface="Lato"/>
                <a:sym typeface="Lato"/>
              </a:rPr>
              <a:t>Any questions?</a:t>
            </a:r>
            <a:endParaRPr sz="1000">
              <a:solidFill>
                <a:srgbClr val="66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1"/>
            <a:ext cx="9144000" cy="233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01425" y="137550"/>
            <a:ext cx="13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30269" y="1221500"/>
            <a:ext cx="36036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Sprint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71988" y="1214700"/>
            <a:ext cx="37020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Semester 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05200" y="1645050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General administration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05200" y="2068600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Performance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05200" y="2492150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Huawei database extraction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05200" y="2915700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Transfer document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05200" y="3339250"/>
            <a:ext cx="33288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19967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562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24625" y="1102650"/>
            <a:ext cx="17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Sprint 3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820000" y="2100125"/>
            <a:ext cx="495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“The handover”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General administration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34000" y="1396700"/>
            <a:ext cx="475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Delta main course update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User story priority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Process for new developers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5477" y="1949650"/>
            <a:ext cx="3482324" cy="215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5875" y="3938575"/>
            <a:ext cx="3170149" cy="75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5700" y="996325"/>
            <a:ext cx="1597325" cy="184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 definition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34000" y="1396700"/>
            <a:ext cx="475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Outlined outcome brainstorming session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Proposed approach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Next steps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Conclusion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800" y="1070975"/>
            <a:ext cx="2395349" cy="3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Huawei database extraction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34000" y="1396700"/>
            <a:ext cx="475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The app saves encrypted database files of the biometric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With a rooted </a:t>
            </a:r>
            <a:r>
              <a:rPr lang="nl"/>
              <a:t>phone,</a:t>
            </a:r>
            <a:r>
              <a:rPr lang="nl"/>
              <a:t> it is possible to extract and decrypt the data.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700" y="1043075"/>
            <a:ext cx="2127400" cy="3904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33995" y="4539525"/>
            <a:ext cx="719700" cy="40020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Transfer document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634000" y="1396700"/>
            <a:ext cx="475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Index of the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Short description of each </a:t>
            </a:r>
            <a:r>
              <a:rPr lang="nl"/>
              <a:t>subproject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Where files are located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 b="0" l="1332" r="0" t="960"/>
          <a:stretch/>
        </p:blipFill>
        <p:spPr>
          <a:xfrm>
            <a:off x="5230675" y="1184600"/>
            <a:ext cx="2238650" cy="3192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Dashboard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23951"/>
            <a:ext cx="7655404" cy="371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58475"/>
          <a:stretch/>
        </p:blipFill>
        <p:spPr>
          <a:xfrm rot="10800000">
            <a:off x="0" y="1"/>
            <a:ext cx="9144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01425" y="137550"/>
            <a:ext cx="553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Dashboard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0200" y="4474550"/>
            <a:ext cx="1012374" cy="5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23951"/>
            <a:ext cx="7655398" cy="372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