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9418aed2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9418aed2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66037a0a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66037a0a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6037a0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66037a0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 main mission for the first sprint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80e2ac4a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80e2ac4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Project plan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Outlining what the project is and the goal of the project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Analytic document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Defining the requirements of the project details with the help of user stories and acceptance criteria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Brand book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documents defines what colors and text font will be used in marketing material and user interfaces for the project.  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C4 articaticure diagram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architecture for the project is very important. This document outlines how the all different services work together and how they are connected. 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GDPR research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process a lot of data, so it should be done privately and securely.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739718600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739718600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739718600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739718600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9418aed2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9418aed2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Smartband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Protocol for the Huawei Band 6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Our first smartband has a working protocol added to the mobile app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Multi protocol </a:t>
            </a: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architecture</a:t>
            </a: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Creating the support to add more protocols and </a:t>
            </a: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smartwatches</a:t>
            </a: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to the app. 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ERD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database scheme has been created to store and support the smartwatch project. 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9418aed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9418aed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9418aed2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9418aed2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913" y="295725"/>
            <a:ext cx="3628175" cy="1899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6" name="Google Shape;56;p13"/>
          <p:cNvSpPr txBox="1"/>
          <p:nvPr/>
        </p:nvSpPr>
        <p:spPr>
          <a:xfrm>
            <a:off x="3381900" y="2286125"/>
            <a:ext cx="238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200">
                <a:solidFill>
                  <a:srgbClr val="663366"/>
                </a:solidFill>
                <a:latin typeface="Lato"/>
                <a:ea typeface="Lato"/>
                <a:cs typeface="Lato"/>
                <a:sym typeface="Lato"/>
              </a:rPr>
              <a:t>Sprint delivery</a:t>
            </a:r>
            <a:r>
              <a:rPr lang="nl" sz="2200">
                <a:solidFill>
                  <a:srgbClr val="663366"/>
                </a:solidFill>
              </a:rPr>
              <a:t> </a:t>
            </a:r>
            <a:endParaRPr sz="2200">
              <a:solidFill>
                <a:srgbClr val="663366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381900" y="2674925"/>
            <a:ext cx="238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rgbClr val="663366"/>
                </a:solidFill>
                <a:latin typeface="Lato"/>
                <a:ea typeface="Lato"/>
                <a:cs typeface="Lato"/>
                <a:sym typeface="Lato"/>
              </a:rPr>
              <a:t>Sprint 1</a:t>
            </a:r>
            <a:endParaRPr sz="1000">
              <a:solidFill>
                <a:srgbClr val="663366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386075" y="4019900"/>
            <a:ext cx="238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Wednesday 11 mei, 2022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913" y="295725"/>
            <a:ext cx="3628175" cy="18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2735700" y="2253300"/>
            <a:ext cx="367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200">
                <a:solidFill>
                  <a:srgbClr val="663366"/>
                </a:solidFill>
                <a:latin typeface="Lato"/>
                <a:ea typeface="Lato"/>
                <a:cs typeface="Lato"/>
                <a:sym typeface="Lato"/>
              </a:rPr>
              <a:t>End of s</a:t>
            </a:r>
            <a:r>
              <a:rPr lang="nl" sz="2200">
                <a:solidFill>
                  <a:srgbClr val="663366"/>
                </a:solidFill>
                <a:latin typeface="Lato"/>
                <a:ea typeface="Lato"/>
                <a:cs typeface="Lato"/>
                <a:sym typeface="Lato"/>
              </a:rPr>
              <a:t>print delivery</a:t>
            </a:r>
            <a:r>
              <a:rPr lang="nl" sz="2200">
                <a:solidFill>
                  <a:srgbClr val="663366"/>
                </a:solidFill>
              </a:rPr>
              <a:t> </a:t>
            </a:r>
            <a:endParaRPr sz="2200">
              <a:solidFill>
                <a:srgbClr val="663366"/>
              </a:solidFill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6386075" y="4019900"/>
            <a:ext cx="238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Wednesday</a:t>
            </a: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11 mei, 2022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3381900" y="2674925"/>
            <a:ext cx="238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rgbClr val="663366"/>
                </a:solidFill>
                <a:latin typeface="Lato"/>
                <a:ea typeface="Lato"/>
                <a:cs typeface="Lato"/>
                <a:sym typeface="Lato"/>
              </a:rPr>
              <a:t>Any questions?</a:t>
            </a:r>
            <a:endParaRPr sz="1000">
              <a:solidFill>
                <a:srgbClr val="6633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0" y="1"/>
            <a:ext cx="9144000" cy="233967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01425" y="137550"/>
            <a:ext cx="131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Content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00" y="4474550"/>
            <a:ext cx="1012374" cy="5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97088" y="1702938"/>
            <a:ext cx="37020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Sprint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070200" y="2135125"/>
            <a:ext cx="33288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Deliverables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744913" y="1702938"/>
            <a:ext cx="37020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Sprint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118125" y="2135125"/>
            <a:ext cx="33288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What is next?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412810" y="2567309"/>
            <a:ext cx="29862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General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412810" y="3431659"/>
            <a:ext cx="29862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Dashboard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412810" y="3863828"/>
            <a:ext cx="29862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Smartwatch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412810" y="2999491"/>
            <a:ext cx="29862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API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19967" t="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5622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124625" y="1102650"/>
            <a:ext cx="179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Sprint 1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820000" y="2100125"/>
            <a:ext cx="4953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lang="nl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Defining</a:t>
            </a:r>
            <a:r>
              <a:rPr lang="nl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what </a:t>
            </a:r>
            <a:r>
              <a:rPr lang="nl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Quantified student is</a:t>
            </a:r>
            <a:r>
              <a:rPr lang="nl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1957" l="0" r="0" t="1610"/>
          <a:stretch/>
        </p:blipFill>
        <p:spPr>
          <a:xfrm>
            <a:off x="6465125" y="1203375"/>
            <a:ext cx="2288234" cy="28706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666666">
                <a:alpha val="50000"/>
              </a:srgbClr>
            </a:outerShdw>
          </a:effectLst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0" l="0" r="0" t="58475"/>
          <a:stretch/>
        </p:blipFill>
        <p:spPr>
          <a:xfrm rot="10800000">
            <a:off x="0" y="1"/>
            <a:ext cx="91440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201425" y="137550"/>
            <a:ext cx="290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Deliverables - General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0200" y="4474550"/>
            <a:ext cx="1012374" cy="5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6">
            <a:alphaModFix/>
          </a:blip>
          <a:srcRect b="2531" l="0" r="0" t="1582"/>
          <a:stretch/>
        </p:blipFill>
        <p:spPr>
          <a:xfrm>
            <a:off x="5763635" y="1585525"/>
            <a:ext cx="2058188" cy="28232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666666">
                <a:alpha val="50000"/>
              </a:srgbClr>
            </a:outerShdw>
          </a:effectLst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7">
            <a:alphaModFix/>
          </a:blip>
          <a:srcRect b="0" l="0" r="1263" t="1127"/>
          <a:stretch/>
        </p:blipFill>
        <p:spPr>
          <a:xfrm>
            <a:off x="5001875" y="1927325"/>
            <a:ext cx="2058200" cy="29092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666666">
                <a:alpha val="50000"/>
              </a:srgbClr>
            </a:outerShdw>
          </a:effectLst>
        </p:spPr>
      </p:pic>
      <p:sp>
        <p:nvSpPr>
          <p:cNvPr id="92" name="Google Shape;92;p16"/>
          <p:cNvSpPr txBox="1"/>
          <p:nvPr/>
        </p:nvSpPr>
        <p:spPr>
          <a:xfrm>
            <a:off x="550325" y="1559275"/>
            <a:ext cx="379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nl">
                <a:latin typeface="Lato"/>
                <a:ea typeface="Lato"/>
                <a:cs typeface="Lato"/>
                <a:sym typeface="Lato"/>
              </a:rPr>
              <a:t>Project plan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nl">
                <a:latin typeface="Lato"/>
                <a:ea typeface="Lato"/>
                <a:cs typeface="Lato"/>
                <a:sym typeface="Lato"/>
              </a:rPr>
              <a:t>Project analysis document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nl">
                <a:latin typeface="Lato"/>
                <a:ea typeface="Lato"/>
                <a:cs typeface="Lato"/>
                <a:sym typeface="Lato"/>
              </a:rPr>
              <a:t>Brand book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nl">
                <a:latin typeface="Lato"/>
                <a:ea typeface="Lato"/>
                <a:cs typeface="Lato"/>
                <a:sym typeface="Lato"/>
              </a:rPr>
              <a:t>Draft of context and container diagram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nl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GDPR research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0" l="0" r="0" t="58475"/>
          <a:stretch/>
        </p:blipFill>
        <p:spPr>
          <a:xfrm rot="10800000">
            <a:off x="0" y="1"/>
            <a:ext cx="91440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201425" y="137550"/>
            <a:ext cx="290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Deliverables - API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00" y="4474550"/>
            <a:ext cx="1012374" cy="5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550325" y="1559275"/>
            <a:ext cx="355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nl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storage research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nl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Draft of API component diagram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3800" y="1782650"/>
            <a:ext cx="1578200" cy="157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B7B7B7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58475"/>
          <a:stretch/>
        </p:blipFill>
        <p:spPr>
          <a:xfrm rot="10800000">
            <a:off x="0" y="1"/>
            <a:ext cx="91440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201425" y="137550"/>
            <a:ext cx="332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Deliverables - Dashboard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00" y="4474550"/>
            <a:ext cx="1012374" cy="5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550325" y="1124975"/>
            <a:ext cx="35559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First draft of dashboard design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325" y="2020000"/>
            <a:ext cx="3986952" cy="2242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B7B7B7">
                <a:alpha val="50000"/>
              </a:srgbClr>
            </a:outerShdw>
          </a:effectLst>
        </p:spPr>
      </p:pic>
      <p:pic>
        <p:nvPicPr>
          <p:cNvPr id="111" name="Google Shape;11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2973" y="2020001"/>
            <a:ext cx="3986928" cy="2242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B7B7B7">
                <a:alpha val="50000"/>
              </a:srgbClr>
            </a:outerShdw>
          </a:effectLst>
        </p:spPr>
      </p:pic>
      <p:pic>
        <p:nvPicPr>
          <p:cNvPr id="112" name="Google Shape;112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0325" y="2056425"/>
            <a:ext cx="3986952" cy="2242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B7B7B7">
                <a:alpha val="50000"/>
              </a:srgbClr>
            </a:outerShdw>
          </a:effectLst>
        </p:spPr>
      </p:pic>
      <p:pic>
        <p:nvPicPr>
          <p:cNvPr id="113" name="Google Shape;113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22973" y="2056426"/>
            <a:ext cx="3986928" cy="2242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B7B7B7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0" r="0" t="58475"/>
          <a:stretch/>
        </p:blipFill>
        <p:spPr>
          <a:xfrm rot="10800000">
            <a:off x="25250" y="1"/>
            <a:ext cx="91440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201425" y="137550"/>
            <a:ext cx="329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Deliverables - Smartwatch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00" y="4474550"/>
            <a:ext cx="1012374" cy="5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550325" y="1559275"/>
            <a:ext cx="409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nl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Huawei Link protocol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nl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Multi-protocol architecture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nl">
                <a:latin typeface="Lato"/>
                <a:ea typeface="Lato"/>
                <a:cs typeface="Lato"/>
                <a:sym typeface="Lato"/>
              </a:rPr>
              <a:t>Database design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736" y="3094099"/>
            <a:ext cx="1943082" cy="971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B7B7B7">
                <a:alpha val="50000"/>
              </a:srgbClr>
            </a:outerShdw>
          </a:effectLst>
        </p:spPr>
      </p:pic>
      <p:pic>
        <p:nvPicPr>
          <p:cNvPr id="123" name="Google Shape;12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8088" y="3094099"/>
            <a:ext cx="1943082" cy="971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B7B7B7">
                <a:alpha val="50000"/>
              </a:srgbClr>
            </a:outerShdw>
          </a:effectLst>
        </p:spPr>
      </p:pic>
      <p:pic>
        <p:nvPicPr>
          <p:cNvPr id="124" name="Google Shape;12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4175" y="1563154"/>
            <a:ext cx="3296998" cy="2319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29340" l="36972" r="0" t="23828"/>
          <a:stretch/>
        </p:blipFill>
        <p:spPr>
          <a:xfrm>
            <a:off x="-76200" y="0"/>
            <a:ext cx="92293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>
            <a:off x="-71125" y="7950"/>
            <a:ext cx="9229500" cy="5143500"/>
          </a:xfrm>
          <a:prstGeom prst="rect">
            <a:avLst/>
          </a:prstGeom>
          <a:solidFill>
            <a:srgbClr val="663366">
              <a:alpha val="731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3368400" y="1058275"/>
            <a:ext cx="240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800">
                <a:solidFill>
                  <a:schemeClr val="lt1"/>
                </a:solidFill>
              </a:rPr>
              <a:t>Next sprint.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3368400" y="1673875"/>
            <a:ext cx="2407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3500">
                <a:solidFill>
                  <a:schemeClr val="lt1"/>
                </a:solidFill>
              </a:rPr>
              <a:t>Sprint 2</a:t>
            </a:r>
            <a:endParaRPr sz="3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58475"/>
          <a:stretch/>
        </p:blipFill>
        <p:spPr>
          <a:xfrm rot="10800000">
            <a:off x="0" y="1"/>
            <a:ext cx="91440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201425" y="137550"/>
            <a:ext cx="329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is next?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00" y="4474550"/>
            <a:ext cx="1012374" cy="5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327050" y="1508225"/>
            <a:ext cx="4755900" cy="400200"/>
          </a:xfrm>
          <a:prstGeom prst="rect">
            <a:avLst/>
          </a:prstGeom>
          <a:solidFill>
            <a:srgbClr val="663366">
              <a:alpha val="7313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What </a:t>
            </a:r>
            <a:r>
              <a:rPr lang="nl">
                <a:solidFill>
                  <a:schemeClr val="lt1"/>
                </a:solidFill>
              </a:rPr>
              <a:t>technologies</a:t>
            </a:r>
            <a:r>
              <a:rPr lang="nl">
                <a:solidFill>
                  <a:schemeClr val="lt1"/>
                </a:solidFill>
              </a:rPr>
              <a:t> are we going to use for the main API?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327050" y="2757900"/>
            <a:ext cx="4755900" cy="400200"/>
          </a:xfrm>
          <a:prstGeom prst="rect">
            <a:avLst/>
          </a:prstGeom>
          <a:solidFill>
            <a:srgbClr val="663366">
              <a:alpha val="7313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How will the data be displayed in the dashboard?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349675" y="2052900"/>
            <a:ext cx="475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Are we using </a:t>
            </a:r>
            <a:r>
              <a:rPr lang="nl"/>
              <a:t>Apache</a:t>
            </a:r>
            <a:r>
              <a:rPr lang="nl"/>
              <a:t> Druid or a self made API or both?</a:t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327050" y="3298575"/>
            <a:ext cx="475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Creating a wireframe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Creating a prototype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5902525" y="2052900"/>
            <a:ext cx="261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Technical documents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LTI prototype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Setup API project</a:t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5902525" y="1492000"/>
            <a:ext cx="2617500" cy="400200"/>
          </a:xfrm>
          <a:prstGeom prst="rect">
            <a:avLst/>
          </a:prstGeom>
          <a:solidFill>
            <a:srgbClr val="663366">
              <a:alpha val="7313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Other </a:t>
            </a:r>
            <a:r>
              <a:rPr lang="nl">
                <a:solidFill>
                  <a:schemeClr val="lt1"/>
                </a:solidFill>
              </a:rPr>
              <a:t>TO DO's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