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26" r:id="rId4"/>
  </p:sldMasterIdLst>
  <p:notesMasterIdLst>
    <p:notesMasterId r:id="rId10"/>
  </p:notesMasterIdLst>
  <p:sldIdLst>
    <p:sldId id="518" r:id="rId5"/>
    <p:sldId id="519" r:id="rId6"/>
    <p:sldId id="517" r:id="rId7"/>
    <p:sldId id="516" r:id="rId8"/>
    <p:sldId id="523" r:id="rId9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EAEAEA"/>
    <a:srgbClr val="DDDDDD"/>
    <a:srgbClr val="B2B2B2"/>
    <a:srgbClr val="FDF9CF"/>
    <a:srgbClr val="FDE9CF"/>
    <a:srgbClr val="FDF2CF"/>
    <a:srgbClr val="FFFFCC"/>
    <a:srgbClr val="CCFF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FC149-5737-470A-8DAA-A6E7BDF1DCD1}" v="4" dt="2022-08-09T08:48:26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8" autoAdjust="0"/>
    <p:restoredTop sz="93961" autoAdjust="0"/>
  </p:normalViewPr>
  <p:slideViewPr>
    <p:cSldViewPr snapToGrid="0">
      <p:cViewPr varScale="1">
        <p:scale>
          <a:sx n="86" d="100"/>
          <a:sy n="86" d="100"/>
        </p:scale>
        <p:origin x="17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23EBEA5-F484-40E8-94B9-B0E1ECD8B465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72B6A13-A14E-4BFC-8089-4055E010FE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020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B6A13-A14E-4BFC-8089-4055E010FED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73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B6A13-A14E-4BFC-8089-4055E010FED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9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B6A13-A14E-4BFC-8089-4055E010FED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68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B6A13-A14E-4BFC-8089-4055E010FED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124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B6A13-A14E-4BFC-8089-4055E010FED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67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;p3">
            <a:extLst>
              <a:ext uri="{FF2B5EF4-FFF2-40B4-BE49-F238E27FC236}">
                <a16:creationId xmlns:a16="http://schemas.microsoft.com/office/drawing/2014/main" id="{56F528C8-9ADC-437D-B954-A77AA843A46F}"/>
              </a:ext>
            </a:extLst>
          </p:cNvPr>
          <p:cNvSpPr/>
          <p:nvPr userDrawn="1"/>
        </p:nvSpPr>
        <p:spPr>
          <a:xfrm>
            <a:off x="1" y="725675"/>
            <a:ext cx="12191999" cy="547040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444" y="921123"/>
            <a:ext cx="10668000" cy="1963271"/>
          </a:xfrm>
        </p:spPr>
        <p:txBody>
          <a:bodyPr anchor="ctr" anchorCtr="0">
            <a:normAutofit/>
          </a:bodyPr>
          <a:lstStyle>
            <a:lvl1pPr algn="ctr">
              <a:defRPr sz="4400" b="0"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4" name="Google Shape;23;p3">
            <a:extLst>
              <a:ext uri="{FF2B5EF4-FFF2-40B4-BE49-F238E27FC236}">
                <a16:creationId xmlns:a16="http://schemas.microsoft.com/office/drawing/2014/main" id="{58558ECA-EAE8-4C4B-A144-A7E6E967462B}"/>
              </a:ext>
            </a:extLst>
          </p:cNvPr>
          <p:cNvSpPr/>
          <p:nvPr userDrawn="1"/>
        </p:nvSpPr>
        <p:spPr>
          <a:xfrm>
            <a:off x="-1" y="6196077"/>
            <a:ext cx="12192000" cy="6589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443" y="3378360"/>
            <a:ext cx="10668000" cy="1879440"/>
          </a:xfrm>
        </p:spPr>
        <p:txBody>
          <a:bodyPr>
            <a:normAutofit/>
          </a:bodyPr>
          <a:lstStyle>
            <a:lvl1pPr marL="0" indent="0" algn="r">
              <a:buNone/>
              <a:defRPr sz="3200"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F2E3-C170-4BC9-AD04-6FEAEAA10C4B}" type="datetime1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8602" y="6356350"/>
            <a:ext cx="2743200" cy="365125"/>
          </a:xfrm>
        </p:spPr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Google Shape;23;p3">
            <a:extLst>
              <a:ext uri="{FF2B5EF4-FFF2-40B4-BE49-F238E27FC236}">
                <a16:creationId xmlns:a16="http://schemas.microsoft.com/office/drawing/2014/main" id="{AAA2FA5E-C8D6-40C1-ABF3-1606AD82B9CD}"/>
              </a:ext>
            </a:extLst>
          </p:cNvPr>
          <p:cNvSpPr/>
          <p:nvPr userDrawn="1"/>
        </p:nvSpPr>
        <p:spPr>
          <a:xfrm>
            <a:off x="0" y="0"/>
            <a:ext cx="12192000" cy="6589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CACFB3-0312-47ED-9CA8-6311EF768D11}"/>
              </a:ext>
            </a:extLst>
          </p:cNvPr>
          <p:cNvSpPr/>
          <p:nvPr userDrawn="1"/>
        </p:nvSpPr>
        <p:spPr>
          <a:xfrm>
            <a:off x="710443" y="3006792"/>
            <a:ext cx="11481557" cy="2491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図 1">
            <a:extLst>
              <a:ext uri="{FF2B5EF4-FFF2-40B4-BE49-F238E27FC236}">
                <a16:creationId xmlns:a16="http://schemas.microsoft.com/office/drawing/2014/main" id="{66E7E6A9-35A5-8CB2-5F05-3208755539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723" y="6284333"/>
            <a:ext cx="1568741" cy="48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21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9112-93D2-4228-98E3-3F1B3C47B5B8}" type="datetime1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91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7B0-C074-4C83-BA4A-A086AF39C1AC}" type="datetime1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55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18" y="248771"/>
            <a:ext cx="11066930" cy="501533"/>
          </a:xfrm>
        </p:spPr>
        <p:txBody>
          <a:bodyPr>
            <a:normAutofit/>
          </a:bodyPr>
          <a:lstStyle>
            <a:lvl1pPr>
              <a:defRPr sz="3200" b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18" y="1257299"/>
            <a:ext cx="11066930" cy="4919663"/>
          </a:xfrm>
        </p:spPr>
        <p:txBody>
          <a:bodyPr/>
          <a:lstStyle>
            <a:lvl1pPr>
              <a:defRPr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defRPr>
            </a:lvl1pPr>
            <a:lvl2pPr>
              <a:defRPr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defRPr>
            </a:lvl2pPr>
            <a:lvl3pPr>
              <a:defRPr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defRPr>
            </a:lvl3pPr>
            <a:lvl4pPr>
              <a:defRPr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defRPr>
            </a:lvl4pPr>
            <a:lvl5pPr>
              <a:defRPr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BF1-2FB2-4114-9122-2572DF44C38E}" type="datetime1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28A1BAF-48FF-42A3-A182-C2433360A65D}"/>
              </a:ext>
            </a:extLst>
          </p:cNvPr>
          <p:cNvSpPr/>
          <p:nvPr userDrawn="1"/>
        </p:nvSpPr>
        <p:spPr>
          <a:xfrm>
            <a:off x="605117" y="908694"/>
            <a:ext cx="11586883" cy="100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24C438-F8D9-41AA-9F10-4DF60970A76C}"/>
              </a:ext>
            </a:extLst>
          </p:cNvPr>
          <p:cNvSpPr/>
          <p:nvPr userDrawn="1"/>
        </p:nvSpPr>
        <p:spPr>
          <a:xfrm>
            <a:off x="605116" y="1009215"/>
            <a:ext cx="11586883" cy="8969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5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2099-BE6E-4C20-9697-8668893A38DA}" type="datetime1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Google Shape;23;p3">
            <a:extLst>
              <a:ext uri="{FF2B5EF4-FFF2-40B4-BE49-F238E27FC236}">
                <a16:creationId xmlns:a16="http://schemas.microsoft.com/office/drawing/2014/main" id="{604848DB-6305-85A5-A0A5-C5F2E70F0FCF}"/>
              </a:ext>
            </a:extLst>
          </p:cNvPr>
          <p:cNvSpPr/>
          <p:nvPr userDrawn="1"/>
        </p:nvSpPr>
        <p:spPr>
          <a:xfrm>
            <a:off x="1" y="725675"/>
            <a:ext cx="12191999" cy="547040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27185"/>
            <a:ext cx="10515600" cy="129263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000" b="0" dirty="0"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</a:lstStyle>
          <a:p>
            <a:pPr lvl="0" algn="ctr"/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0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903-3D7A-4AAF-A87C-1CB437FD4040}" type="datetime1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2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9BAF-6261-40D5-AF07-7DF930544EBE}" type="datetime1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75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B23D-44E6-4F9C-A932-D2C102AE9840}" type="datetime1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45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53BD-495F-483C-8CC5-A729B332D2CF}" type="datetime1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33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CF2D-E3E3-49E6-8F8D-F93C7D7B1F2A}" type="datetime1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77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9183-BACC-4742-BD78-B27D7DFADA40}" type="datetime1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68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114D-C416-4CA4-9BEF-124563DBD522}" type="datetime1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9869" y="6363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993F5-0F1B-42F5-BE3D-E563D12F98C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91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quantum-computing.ib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8AB9F-5B81-3274-3707-84D05FE7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ハンズオン環境の起動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3A8B5-755B-6322-9B33-72BD4069B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8" y="1257299"/>
            <a:ext cx="11066930" cy="5351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GitHub</a:t>
            </a:r>
            <a:r>
              <a:rPr lang="ja-JP" altLang="en-US" dirty="0"/>
              <a:t>からハンズオン教材を、ユーザ毎の環境に取得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EE2811-F2E6-FFB2-E55F-877BB8AE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スライド番号プレースホルダー 3">
            <a:extLst>
              <a:ext uri="{FF2B5EF4-FFF2-40B4-BE49-F238E27FC236}">
                <a16:creationId xmlns:a16="http://schemas.microsoft.com/office/drawing/2014/main" id="{9B015B4D-5435-20F9-71F8-1E2B3477B0B4}"/>
              </a:ext>
            </a:extLst>
          </p:cNvPr>
          <p:cNvSpPr txBox="1">
            <a:spLocks/>
          </p:cNvSpPr>
          <p:nvPr/>
        </p:nvSpPr>
        <p:spPr>
          <a:xfrm>
            <a:off x="9309869" y="6363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6993F5-0F1B-42F5-BE3D-E563D12F98CE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4B6DE0A-1E48-ACD7-18B9-E4DF7F1C6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37" y="1827945"/>
            <a:ext cx="11079121" cy="2105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3687932-B89D-CABB-FD5F-EED601EE0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26" y="4638808"/>
            <a:ext cx="11155332" cy="1724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708464-4811-1D34-05BF-C9D18F928F39}"/>
              </a:ext>
            </a:extLst>
          </p:cNvPr>
          <p:cNvSpPr/>
          <p:nvPr/>
        </p:nvSpPr>
        <p:spPr>
          <a:xfrm>
            <a:off x="4898992" y="2195788"/>
            <a:ext cx="354143" cy="33280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DC55331-CD5D-5349-0A4D-919255B9B615}"/>
              </a:ext>
            </a:extLst>
          </p:cNvPr>
          <p:cNvSpPr/>
          <p:nvPr/>
        </p:nvSpPr>
        <p:spPr>
          <a:xfrm rot="5400000">
            <a:off x="4151192" y="3173981"/>
            <a:ext cx="1830703" cy="7414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A97D7F-AD93-0538-9EA0-34B9D767051D}"/>
              </a:ext>
            </a:extLst>
          </p:cNvPr>
          <p:cNvSpPr txBox="1"/>
          <p:nvPr/>
        </p:nvSpPr>
        <p:spPr>
          <a:xfrm>
            <a:off x="5503751" y="3180114"/>
            <a:ext cx="42392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marL="0" indent="0">
              <a:buNone/>
            </a:pP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メニューから</a:t>
            </a: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Terminal</a:t>
            </a: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を開く</a:t>
            </a:r>
            <a:endParaRPr lang="en-US" altLang="ja-JP" sz="2400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B068886-CAB8-88B9-2A0F-6C1B97DCD993}"/>
              </a:ext>
            </a:extLst>
          </p:cNvPr>
          <p:cNvSpPr txBox="1"/>
          <p:nvPr/>
        </p:nvSpPr>
        <p:spPr>
          <a:xfrm>
            <a:off x="6096000" y="90090"/>
            <a:ext cx="502464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marL="0" indent="0">
              <a:buNone/>
            </a:pP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今回利用する</a:t>
            </a:r>
            <a: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TKET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の教材は、</a:t>
            </a:r>
          </a:p>
          <a:p>
            <a:pPr marL="0" indent="0">
              <a:buNone/>
            </a:pP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これまでの量子ソフトウェア勉強会の教材とは</a:t>
            </a:r>
            <a:b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</a:b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別の</a:t>
            </a:r>
            <a: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GitHub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から取得します。</a:t>
            </a:r>
            <a:endParaRPr lang="en-US" altLang="ja-JP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71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8AB9F-5B81-3274-3707-84D05FE7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ハンズオン環境の起動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3A8B5-755B-6322-9B33-72BD4069B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8" y="1257299"/>
            <a:ext cx="11066930" cy="5351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git</a:t>
            </a:r>
            <a:r>
              <a:rPr lang="ja-JP" altLang="en-US" dirty="0"/>
              <a:t>コマンドを使って、</a:t>
            </a:r>
            <a:r>
              <a:rPr lang="en-US" altLang="ja-JP" dirty="0"/>
              <a:t>TKET</a:t>
            </a:r>
            <a:r>
              <a:rPr lang="ja-JP" altLang="en-US" dirty="0"/>
              <a:t>のハンズオン教材を取得</a:t>
            </a:r>
          </a:p>
          <a:p>
            <a:pPr marL="514350" indent="-514350">
              <a:buFont typeface="+mj-lt"/>
              <a:buAutoNum type="arabicPeriod"/>
            </a:pP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EE2811-F2E6-FFB2-E55F-877BB8AE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5" name="スライド番号プレースホルダー 3">
            <a:extLst>
              <a:ext uri="{FF2B5EF4-FFF2-40B4-BE49-F238E27FC236}">
                <a16:creationId xmlns:a16="http://schemas.microsoft.com/office/drawing/2014/main" id="{9B015B4D-5435-20F9-71F8-1E2B3477B0B4}"/>
              </a:ext>
            </a:extLst>
          </p:cNvPr>
          <p:cNvSpPr txBox="1">
            <a:spLocks/>
          </p:cNvSpPr>
          <p:nvPr/>
        </p:nvSpPr>
        <p:spPr>
          <a:xfrm>
            <a:off x="9309869" y="6363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6993F5-0F1B-42F5-BE3D-E563D12F98CE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B3885C-20DF-686D-FF6C-33E821C0F6F9}"/>
              </a:ext>
            </a:extLst>
          </p:cNvPr>
          <p:cNvSpPr txBox="1"/>
          <p:nvPr/>
        </p:nvSpPr>
        <p:spPr>
          <a:xfrm>
            <a:off x="605118" y="4236551"/>
            <a:ext cx="965746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# git clone https://github.com/cqcjapan/QSRH-Quantinuum.git</a:t>
            </a:r>
            <a:endParaRPr lang="ja-JP" altLang="en-US" sz="2400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FF2A2373-ACF9-7C21-4016-0CE247EBC8AF}"/>
              </a:ext>
            </a:extLst>
          </p:cNvPr>
          <p:cNvSpPr txBox="1">
            <a:spLocks/>
          </p:cNvSpPr>
          <p:nvPr/>
        </p:nvSpPr>
        <p:spPr>
          <a:xfrm>
            <a:off x="519952" y="5013842"/>
            <a:ext cx="11066930" cy="1135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Teams</a:t>
            </a:r>
            <a:r>
              <a:rPr lang="ja-JP" altLang="en-US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のファイルビューワーからこのファイルを開いて</a:t>
            </a:r>
            <a:r>
              <a:rPr lang="en-US" altLang="ja-JP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URL</a:t>
            </a:r>
            <a:r>
              <a:rPr lang="ja-JP" altLang="en-US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をコピーすると、</a:t>
            </a:r>
            <a:br>
              <a:rPr lang="ja-JP" altLang="en-US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</a:br>
            <a:r>
              <a:rPr lang="ja-JP" altLang="en-US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末尾に余分な空白が入り、エラーとなるケースがあります。</a:t>
            </a:r>
            <a:endParaRPr lang="en-US" altLang="ja-JP" sz="2800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  <a:p>
            <a:pPr marL="0" indent="0">
              <a:buNone/>
            </a:pPr>
            <a:r>
              <a:rPr lang="en-US" altLang="ja-JP" dirty="0"/>
              <a:t>URL</a:t>
            </a:r>
            <a:r>
              <a:rPr lang="ja-JP" altLang="en-US" dirty="0"/>
              <a:t>を一度テキストエディタなどにコピーし、正しい</a:t>
            </a:r>
            <a:r>
              <a:rPr lang="en-US" altLang="ja-JP" dirty="0"/>
              <a:t>URL</a:t>
            </a:r>
            <a:r>
              <a:rPr lang="ja-JP" altLang="en-US" dirty="0"/>
              <a:t>を入力すると安全です。</a:t>
            </a:r>
            <a:endParaRPr lang="en-US" altLang="ja-JP" sz="2800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823A303-8B3E-AB8F-3636-C8B472B14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50" y="1770786"/>
            <a:ext cx="10021699" cy="2162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2241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6B1B5909-03BD-4E3F-320A-A89554BED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05" y="2007986"/>
            <a:ext cx="11560956" cy="2315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378AB9F-5B81-3274-3707-84D05FE7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ハンズオン環境の起動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3A8B5-755B-6322-9B33-72BD4069B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8" y="1257299"/>
            <a:ext cx="11066930" cy="5351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教材が置いてある場所に移動</a:t>
            </a:r>
          </a:p>
          <a:p>
            <a:pPr marL="514350" indent="-514350">
              <a:buFont typeface="+mj-lt"/>
              <a:buAutoNum type="arabicPeriod"/>
            </a:pP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EE2811-F2E6-FFB2-E55F-877BB8AE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5" name="スライド番号プレースホルダー 3">
            <a:extLst>
              <a:ext uri="{FF2B5EF4-FFF2-40B4-BE49-F238E27FC236}">
                <a16:creationId xmlns:a16="http://schemas.microsoft.com/office/drawing/2014/main" id="{9B015B4D-5435-20F9-71F8-1E2B3477B0B4}"/>
              </a:ext>
            </a:extLst>
          </p:cNvPr>
          <p:cNvSpPr txBox="1">
            <a:spLocks/>
          </p:cNvSpPr>
          <p:nvPr/>
        </p:nvSpPr>
        <p:spPr>
          <a:xfrm>
            <a:off x="9309869" y="6363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6993F5-0F1B-42F5-BE3D-E563D12F98CE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58D4754-00D1-86C0-1276-FB400EB5D7BB}"/>
              </a:ext>
            </a:extLst>
          </p:cNvPr>
          <p:cNvSpPr txBox="1">
            <a:spLocks/>
          </p:cNvSpPr>
          <p:nvPr/>
        </p:nvSpPr>
        <p:spPr>
          <a:xfrm>
            <a:off x="224097" y="5831633"/>
            <a:ext cx="11066929" cy="777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CDA02EE-F7FF-6484-2E69-02A1D2D7D27E}"/>
              </a:ext>
            </a:extLst>
          </p:cNvPr>
          <p:cNvSpPr/>
          <p:nvPr/>
        </p:nvSpPr>
        <p:spPr>
          <a:xfrm>
            <a:off x="725625" y="3276234"/>
            <a:ext cx="3216059" cy="33697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B5778CC-E617-0B2E-F930-A11420E80628}"/>
              </a:ext>
            </a:extLst>
          </p:cNvPr>
          <p:cNvSpPr txBox="1"/>
          <p:nvPr/>
        </p:nvSpPr>
        <p:spPr>
          <a:xfrm>
            <a:off x="725625" y="4721526"/>
            <a:ext cx="730641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marL="0" indent="0">
              <a:buNone/>
            </a:pP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ファイルブラウザで移動</a:t>
            </a:r>
            <a:b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</a:br>
            <a:r>
              <a:rPr lang="en-US" altLang="ja-JP" sz="2400" dirty="0"/>
              <a:t>QSRH-</a:t>
            </a:r>
            <a:r>
              <a:rPr lang="en-US" altLang="ja-JP" sz="2400" dirty="0" err="1"/>
              <a:t>Quantinuum</a:t>
            </a:r>
            <a:r>
              <a:rPr lang="en-US" altLang="ja-JP" sz="2400" dirty="0"/>
              <a:t> &gt; 2022 &gt; 2022-08-19QSRH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735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FCEF617E-BBE5-4CCF-D922-3D86AE3C6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055" y="1724094"/>
            <a:ext cx="3214485" cy="488513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3154397-39A9-E43F-A63D-6AB5A33E2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577" y="1415473"/>
            <a:ext cx="5470260" cy="371119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378AB9F-5B81-3274-3707-84D05FE7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ハンズオン環境の起動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3A8B5-755B-6322-9B33-72BD4069B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8" y="1257299"/>
            <a:ext cx="11066930" cy="5351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開く教材をダブルクリック</a:t>
            </a:r>
          </a:p>
          <a:p>
            <a:pPr marL="514350" indent="-514350">
              <a:buFont typeface="+mj-lt"/>
              <a:buAutoNum type="arabicPeriod"/>
            </a:pP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EE2811-F2E6-FFB2-E55F-877BB8AE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5" name="スライド番号プレースホルダー 3">
            <a:extLst>
              <a:ext uri="{FF2B5EF4-FFF2-40B4-BE49-F238E27FC236}">
                <a16:creationId xmlns:a16="http://schemas.microsoft.com/office/drawing/2014/main" id="{9B015B4D-5435-20F9-71F8-1E2B3477B0B4}"/>
              </a:ext>
            </a:extLst>
          </p:cNvPr>
          <p:cNvSpPr txBox="1">
            <a:spLocks/>
          </p:cNvSpPr>
          <p:nvPr/>
        </p:nvSpPr>
        <p:spPr>
          <a:xfrm>
            <a:off x="9309869" y="6363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6993F5-0F1B-42F5-BE3D-E563D12F98CE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D91B70-D19E-E078-C66F-761B1F3CFA4F}"/>
              </a:ext>
            </a:extLst>
          </p:cNvPr>
          <p:cNvSpPr/>
          <p:nvPr/>
        </p:nvSpPr>
        <p:spPr>
          <a:xfrm>
            <a:off x="1562069" y="2546413"/>
            <a:ext cx="3076471" cy="44208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4A572C94-37B9-7D19-E393-A5868A9AACF3}"/>
              </a:ext>
            </a:extLst>
          </p:cNvPr>
          <p:cNvSpPr/>
          <p:nvPr/>
        </p:nvSpPr>
        <p:spPr>
          <a:xfrm>
            <a:off x="4848288" y="2617796"/>
            <a:ext cx="1005738" cy="7414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B182E14-264A-CAB6-990A-A7CD3F3177D5}"/>
              </a:ext>
            </a:extLst>
          </p:cNvPr>
          <p:cNvSpPr txBox="1"/>
          <p:nvPr/>
        </p:nvSpPr>
        <p:spPr>
          <a:xfrm>
            <a:off x="5696797" y="5585905"/>
            <a:ext cx="597525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marL="0" indent="0">
              <a:buNone/>
            </a:pPr>
            <a:r>
              <a:rPr lang="en-US" altLang="ja-JP" sz="2400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PyTorch</a:t>
            </a: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 1.10 </a:t>
            </a:r>
            <a:r>
              <a:rPr lang="en-US" altLang="ja-JP" sz="24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Python 3.8 </a:t>
            </a: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CPU Optimized</a:t>
            </a: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の</a:t>
            </a: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Image</a:t>
            </a: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を選択し「</a:t>
            </a: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Select</a:t>
            </a: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」をクリック</a:t>
            </a:r>
            <a:endParaRPr lang="en-US" altLang="ja-JP" sz="2400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47F19F0-D430-4841-3B41-6D2074FEDB93}"/>
              </a:ext>
            </a:extLst>
          </p:cNvPr>
          <p:cNvSpPr/>
          <p:nvPr/>
        </p:nvSpPr>
        <p:spPr>
          <a:xfrm>
            <a:off x="8314509" y="3359205"/>
            <a:ext cx="1299754" cy="4478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72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FCEF617E-BBE5-4CCF-D922-3D86AE3C6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548"/>
          <a:stretch/>
        </p:blipFill>
        <p:spPr>
          <a:xfrm>
            <a:off x="605118" y="4999050"/>
            <a:ext cx="3214485" cy="148762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378AB9F-5B81-3274-3707-84D05FE7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IBMQ API token</a:t>
            </a:r>
            <a:r>
              <a:rPr lang="ja-JP" altLang="en-US" dirty="0"/>
              <a:t>の設定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EE2811-F2E6-FFB2-E55F-877BB8AE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869" y="6389198"/>
            <a:ext cx="2743200" cy="365125"/>
          </a:xfrm>
        </p:spPr>
        <p:txBody>
          <a:bodyPr/>
          <a:lstStyle/>
          <a:p>
            <a:fld id="{006993F5-0F1B-42F5-BE3D-E563D12F98CE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5" name="スライド番号プレースホルダー 3">
            <a:extLst>
              <a:ext uri="{FF2B5EF4-FFF2-40B4-BE49-F238E27FC236}">
                <a16:creationId xmlns:a16="http://schemas.microsoft.com/office/drawing/2014/main" id="{9B015B4D-5435-20F9-71F8-1E2B3477B0B4}"/>
              </a:ext>
            </a:extLst>
          </p:cNvPr>
          <p:cNvSpPr txBox="1">
            <a:spLocks/>
          </p:cNvSpPr>
          <p:nvPr/>
        </p:nvSpPr>
        <p:spPr>
          <a:xfrm>
            <a:off x="9309869" y="63891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6993F5-0F1B-42F5-BE3D-E563D12F98CE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D91B70-D19E-E078-C66F-761B1F3CFA4F}"/>
              </a:ext>
            </a:extLst>
          </p:cNvPr>
          <p:cNvSpPr/>
          <p:nvPr/>
        </p:nvSpPr>
        <p:spPr>
          <a:xfrm>
            <a:off x="774863" y="5558682"/>
            <a:ext cx="1762475" cy="2262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4A572C94-37B9-7D19-E393-A5868A9AACF3}"/>
              </a:ext>
            </a:extLst>
          </p:cNvPr>
          <p:cNvSpPr/>
          <p:nvPr/>
        </p:nvSpPr>
        <p:spPr>
          <a:xfrm>
            <a:off x="4848288" y="2954644"/>
            <a:ext cx="1005738" cy="7414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B182E14-264A-CAB6-990A-A7CD3F3177D5}"/>
              </a:ext>
            </a:extLst>
          </p:cNvPr>
          <p:cNvSpPr txBox="1"/>
          <p:nvPr/>
        </p:nvSpPr>
        <p:spPr>
          <a:xfrm>
            <a:off x="605117" y="1026098"/>
            <a:ext cx="1106692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marL="0" indent="0">
              <a:buNone/>
            </a:pP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hlinkClick r:id="rId4"/>
              </a:rPr>
              <a:t>https://quantum-computing.ibm.com/</a:t>
            </a: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にアクセス</a:t>
            </a:r>
            <a:b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</a:b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(</a:t>
            </a: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アカウントがなければ、各自が作成する必要があります。無料です</a:t>
            </a: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)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3EA80F0-A75C-9503-792C-F3E7DDF9A2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061"/>
          <a:stretch/>
        </p:blipFill>
        <p:spPr>
          <a:xfrm>
            <a:off x="605119" y="1983153"/>
            <a:ext cx="4207098" cy="2070080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F127E6F-6EBF-2D89-9087-D8814C0AEE5E}"/>
              </a:ext>
            </a:extLst>
          </p:cNvPr>
          <p:cNvSpPr/>
          <p:nvPr/>
        </p:nvSpPr>
        <p:spPr>
          <a:xfrm>
            <a:off x="4471870" y="3302410"/>
            <a:ext cx="327674" cy="35842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4AD925F-7801-DCDC-15B4-9AA15C7260CB}"/>
              </a:ext>
            </a:extLst>
          </p:cNvPr>
          <p:cNvSpPr txBox="1"/>
          <p:nvPr/>
        </p:nvSpPr>
        <p:spPr>
          <a:xfrm>
            <a:off x="4355184" y="2450123"/>
            <a:ext cx="409077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marL="0" indent="0">
              <a:buNone/>
            </a:pP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クリックして</a:t>
            </a: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token</a:t>
            </a: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をコピー</a:t>
            </a:r>
            <a:endParaRPr lang="en-US" altLang="ja-JP" sz="2400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58D0C27-0DA5-5DCD-6012-21FA00771CD3}"/>
              </a:ext>
            </a:extLst>
          </p:cNvPr>
          <p:cNvSpPr txBox="1"/>
          <p:nvPr/>
        </p:nvSpPr>
        <p:spPr>
          <a:xfrm>
            <a:off x="605117" y="4516252"/>
            <a:ext cx="729716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marL="0" indent="0">
              <a:buNone/>
            </a:pP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Key</a:t>
            </a: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フォルダーの</a:t>
            </a:r>
            <a:r>
              <a:rPr lang="en-US" altLang="ja-JP" sz="2400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ibm</a:t>
            </a: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-token</a:t>
            </a: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ファイルを開きペースト</a:t>
            </a:r>
            <a:endParaRPr lang="en-US" altLang="ja-JP" sz="2400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563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16BBCF02E3A224AB5EE1C96C80CE076" ma:contentTypeVersion="0" ma:contentTypeDescription="新しいドキュメントを作成します。" ma:contentTypeScope="" ma:versionID="5ed18b5e05a4e82bf6e29bbfe25af3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0135798cd70f6fd706697cf70302a5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DD7A04-2186-4239-9955-C5A1DB9384DB}"/>
</file>

<file path=customXml/itemProps2.xml><?xml version="1.0" encoding="utf-8"?>
<ds:datastoreItem xmlns:ds="http://schemas.openxmlformats.org/officeDocument/2006/customXml" ds:itemID="{923F4A2B-4E47-470E-87CE-EF13B3EE80E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583EF9E-D25E-449B-B721-0F345FD046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227</Words>
  <Application>Microsoft Office PowerPoint</Application>
  <PresentationFormat>ワイド画面</PresentationFormat>
  <Paragraphs>35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HGS創英角ｺﾞｼｯｸUB</vt:lpstr>
      <vt:lpstr>UD デジタル 教科書体 N-R</vt:lpstr>
      <vt:lpstr>游ゴシック</vt:lpstr>
      <vt:lpstr>Arial</vt:lpstr>
      <vt:lpstr>Calibri</vt:lpstr>
      <vt:lpstr>Calibri Light</vt:lpstr>
      <vt:lpstr>Office テーマ</vt:lpstr>
      <vt:lpstr>ハンズオン環境の起動</vt:lpstr>
      <vt:lpstr>ハンズオン環境の起動</vt:lpstr>
      <vt:lpstr>ハンズオン環境の起動</vt:lpstr>
      <vt:lpstr>ハンズオン環境の起動</vt:lpstr>
      <vt:lpstr>IBMQ API tokenの設定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2022年 量子ソフトウェア勉強会 ハンズオン環境説明</dc:title>
  <dc:creator/>
  <cp:lastModifiedBy/>
  <cp:revision>2</cp:revision>
  <dcterms:created xsi:type="dcterms:W3CDTF">2022-06-21T13:42:21Z</dcterms:created>
  <dcterms:modified xsi:type="dcterms:W3CDTF">2022-08-10T02:02:01Z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0x0101002456440F4AC49E4C87BE075C0905A27D</vt:lpwstr>
  </property>
</Properties>
</file>