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74" userDrawn="1">
          <p15:clr>
            <a:srgbClr val="A4A3A4"/>
          </p15:clr>
        </p15:guide>
        <p15:guide id="2" pos="4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1" d="100"/>
          <a:sy n="71" d="100"/>
        </p:scale>
        <p:origin x="1440" y="43"/>
      </p:cViewPr>
      <p:guideLst>
        <p:guide orient="horz" pos="2574"/>
        <p:guide pos="4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e 87">
            <a:extLst>
              <a:ext uri="{FF2B5EF4-FFF2-40B4-BE49-F238E27FC236}">
                <a16:creationId xmlns:a16="http://schemas.microsoft.com/office/drawing/2014/main" id="{02B12AC4-AD8A-7DFE-0D92-59A33359D5BE}"/>
              </a:ext>
            </a:extLst>
          </p:cNvPr>
          <p:cNvGrpSpPr/>
          <p:nvPr/>
        </p:nvGrpSpPr>
        <p:grpSpPr>
          <a:xfrm>
            <a:off x="1700313" y="1316595"/>
            <a:ext cx="6571373" cy="4647319"/>
            <a:chOff x="1700313" y="1316595"/>
            <a:chExt cx="6571373" cy="4647319"/>
          </a:xfrm>
        </p:grpSpPr>
        <p:sp>
          <p:nvSpPr>
            <p:cNvPr id="4" name="rc4"/>
            <p:cNvSpPr/>
            <p:nvPr/>
          </p:nvSpPr>
          <p:spPr>
            <a:xfrm>
              <a:off x="3539869" y="1955185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3539869" y="2957367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6"/>
            <p:cNvSpPr/>
            <p:nvPr/>
          </p:nvSpPr>
          <p:spPr>
            <a:xfrm>
              <a:off x="3539869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rc7"/>
            <p:cNvSpPr/>
            <p:nvPr/>
          </p:nvSpPr>
          <p:spPr>
            <a:xfrm>
              <a:off x="3539869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8"/>
            <p:cNvSpPr/>
            <p:nvPr/>
          </p:nvSpPr>
          <p:spPr>
            <a:xfrm>
              <a:off x="4542052" y="2957367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9"/>
            <p:cNvSpPr/>
            <p:nvPr/>
          </p:nvSpPr>
          <p:spPr>
            <a:xfrm>
              <a:off x="4542052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10"/>
            <p:cNvSpPr/>
            <p:nvPr/>
          </p:nvSpPr>
          <p:spPr>
            <a:xfrm>
              <a:off x="4542052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1"/>
            <p:cNvSpPr/>
            <p:nvPr/>
          </p:nvSpPr>
          <p:spPr>
            <a:xfrm>
              <a:off x="5544234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rc12"/>
            <p:cNvSpPr/>
            <p:nvPr/>
          </p:nvSpPr>
          <p:spPr>
            <a:xfrm>
              <a:off x="5544234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rc13"/>
            <p:cNvSpPr/>
            <p:nvPr/>
          </p:nvSpPr>
          <p:spPr>
            <a:xfrm>
              <a:off x="6546417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3686488" y="2101803"/>
              <a:ext cx="708945" cy="708945"/>
            </a:xfrm>
            <a:prstGeom prst="ellipse">
              <a:avLst/>
            </a:prstGeom>
            <a:solidFill>
              <a:srgbClr val="B51F2E">
                <a:alpha val="100000"/>
              </a:srgbClr>
            </a:solidFill>
            <a:ln w="9525" cap="rnd">
              <a:solidFill>
                <a:srgbClr val="B51F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t15"/>
            <p:cNvSpPr/>
            <p:nvPr/>
          </p:nvSpPr>
          <p:spPr>
            <a:xfrm>
              <a:off x="3806656" y="3224155"/>
              <a:ext cx="468607" cy="468607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t16"/>
            <p:cNvSpPr/>
            <p:nvPr/>
          </p:nvSpPr>
          <p:spPr>
            <a:xfrm>
              <a:off x="3792773" y="4212453"/>
              <a:ext cx="496375" cy="496375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t17"/>
            <p:cNvSpPr/>
            <p:nvPr/>
          </p:nvSpPr>
          <p:spPr>
            <a:xfrm>
              <a:off x="3875045" y="5296908"/>
              <a:ext cx="331830" cy="331830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t18"/>
            <p:cNvSpPr/>
            <p:nvPr/>
          </p:nvSpPr>
          <p:spPr>
            <a:xfrm>
              <a:off x="4999868" y="3415184"/>
              <a:ext cx="86549" cy="86549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t19"/>
            <p:cNvSpPr/>
            <p:nvPr/>
          </p:nvSpPr>
          <p:spPr>
            <a:xfrm>
              <a:off x="4812002" y="4229500"/>
              <a:ext cx="462281" cy="462281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t20"/>
            <p:cNvSpPr/>
            <p:nvPr/>
          </p:nvSpPr>
          <p:spPr>
            <a:xfrm>
              <a:off x="4867991" y="5287672"/>
              <a:ext cx="350304" cy="350304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t21"/>
            <p:cNvSpPr/>
            <p:nvPr/>
          </p:nvSpPr>
          <p:spPr>
            <a:xfrm>
              <a:off x="5737594" y="4152910"/>
              <a:ext cx="615462" cy="615462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t22"/>
            <p:cNvSpPr/>
            <p:nvPr/>
          </p:nvSpPr>
          <p:spPr>
            <a:xfrm>
              <a:off x="5748673" y="5166171"/>
              <a:ext cx="593304" cy="593304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t23"/>
            <p:cNvSpPr/>
            <p:nvPr/>
          </p:nvSpPr>
          <p:spPr>
            <a:xfrm>
              <a:off x="6775202" y="5190518"/>
              <a:ext cx="544612" cy="544612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rc24"/>
            <p:cNvSpPr/>
            <p:nvPr/>
          </p:nvSpPr>
          <p:spPr>
            <a:xfrm>
              <a:off x="3539869" y="1955185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rc25"/>
            <p:cNvSpPr/>
            <p:nvPr/>
          </p:nvSpPr>
          <p:spPr>
            <a:xfrm>
              <a:off x="3539869" y="2957367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rc26"/>
            <p:cNvSpPr/>
            <p:nvPr/>
          </p:nvSpPr>
          <p:spPr>
            <a:xfrm>
              <a:off x="3539869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rc27"/>
            <p:cNvSpPr/>
            <p:nvPr/>
          </p:nvSpPr>
          <p:spPr>
            <a:xfrm>
              <a:off x="3539869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rc28"/>
            <p:cNvSpPr/>
            <p:nvPr/>
          </p:nvSpPr>
          <p:spPr>
            <a:xfrm>
              <a:off x="4542052" y="2957367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rc29"/>
            <p:cNvSpPr/>
            <p:nvPr/>
          </p:nvSpPr>
          <p:spPr>
            <a:xfrm>
              <a:off x="4542052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rc30"/>
            <p:cNvSpPr/>
            <p:nvPr/>
          </p:nvSpPr>
          <p:spPr>
            <a:xfrm>
              <a:off x="4542052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rc31"/>
            <p:cNvSpPr/>
            <p:nvPr/>
          </p:nvSpPr>
          <p:spPr>
            <a:xfrm>
              <a:off x="5544234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rc32"/>
            <p:cNvSpPr/>
            <p:nvPr/>
          </p:nvSpPr>
          <p:spPr>
            <a:xfrm>
              <a:off x="5544234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rc33"/>
            <p:cNvSpPr/>
            <p:nvPr/>
          </p:nvSpPr>
          <p:spPr>
            <a:xfrm>
              <a:off x="6546417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4"/>
            <p:cNvSpPr/>
            <p:nvPr/>
          </p:nvSpPr>
          <p:spPr>
            <a:xfrm>
              <a:off x="3780437" y="2369937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-0.62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818499" y="3372120"/>
              <a:ext cx="444921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0.27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844005" y="4374302"/>
              <a:ext cx="393910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-0.3</a:t>
              </a: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37" name="tx37"/>
            <p:cNvSpPr/>
            <p:nvPr/>
          </p:nvSpPr>
          <p:spPr>
            <a:xfrm>
              <a:off x="3780437" y="5376485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</a:t>
              </a: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38" name="tx38"/>
            <p:cNvSpPr/>
            <p:nvPr/>
          </p:nvSpPr>
          <p:spPr>
            <a:xfrm>
              <a:off x="4782619" y="3372120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-0.01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820682" y="4374302"/>
              <a:ext cx="444921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0.26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782619" y="5376485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-0.15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784802" y="4374302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-0.47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784802" y="5376485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-0.43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6825047" y="5376485"/>
              <a:ext cx="444921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0.36</a:t>
              </a:r>
            </a:p>
          </p:txBody>
        </p:sp>
        <p:sp>
          <p:nvSpPr>
            <p:cNvPr id="77" name="tx77"/>
            <p:cNvSpPr/>
            <p:nvPr/>
          </p:nvSpPr>
          <p:spPr>
            <a:xfrm rot="18900000">
              <a:off x="3824578" y="1316595"/>
              <a:ext cx="1258192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speed</a:t>
              </a:r>
            </a:p>
          </p:txBody>
        </p:sp>
        <p:sp>
          <p:nvSpPr>
            <p:cNvPr id="78" name="tx78"/>
            <p:cNvSpPr/>
            <p:nvPr/>
          </p:nvSpPr>
          <p:spPr>
            <a:xfrm rot="18900000">
              <a:off x="4869573" y="2422134"/>
              <a:ext cx="965857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79" name="tx79"/>
            <p:cNvSpPr/>
            <p:nvPr/>
          </p:nvSpPr>
          <p:spPr>
            <a:xfrm rot="18900000">
              <a:off x="5752623" y="3138047"/>
              <a:ext cx="1766403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80" name="tx80"/>
            <p:cNvSpPr/>
            <p:nvPr/>
          </p:nvSpPr>
          <p:spPr>
            <a:xfrm rot="18900000">
              <a:off x="6797618" y="4243586"/>
              <a:ext cx="1474068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2500860" y="2301750"/>
              <a:ext cx="965857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1700313" y="3301253"/>
              <a:ext cx="1766403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1992649" y="4303436"/>
              <a:ext cx="1474068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005597" y="5393464"/>
              <a:ext cx="1461120" cy="1238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success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e 84">
            <a:extLst>
              <a:ext uri="{FF2B5EF4-FFF2-40B4-BE49-F238E27FC236}">
                <a16:creationId xmlns:a16="http://schemas.microsoft.com/office/drawing/2014/main" id="{74BE5DCF-8E7D-0C87-5CE8-7377C905C59D}"/>
              </a:ext>
            </a:extLst>
          </p:cNvPr>
          <p:cNvGrpSpPr/>
          <p:nvPr/>
        </p:nvGrpSpPr>
        <p:grpSpPr>
          <a:xfrm>
            <a:off x="1700313" y="1316595"/>
            <a:ext cx="6571373" cy="4647319"/>
            <a:chOff x="1700313" y="1316595"/>
            <a:chExt cx="6571373" cy="4647319"/>
          </a:xfrm>
        </p:grpSpPr>
        <p:sp>
          <p:nvSpPr>
            <p:cNvPr id="4" name="rc4"/>
            <p:cNvSpPr/>
            <p:nvPr/>
          </p:nvSpPr>
          <p:spPr>
            <a:xfrm>
              <a:off x="3539869" y="1955185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3539869" y="2957367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6"/>
            <p:cNvSpPr/>
            <p:nvPr/>
          </p:nvSpPr>
          <p:spPr>
            <a:xfrm>
              <a:off x="3539869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rc7"/>
            <p:cNvSpPr/>
            <p:nvPr/>
          </p:nvSpPr>
          <p:spPr>
            <a:xfrm>
              <a:off x="3539869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8"/>
            <p:cNvSpPr/>
            <p:nvPr/>
          </p:nvSpPr>
          <p:spPr>
            <a:xfrm>
              <a:off x="4542052" y="2957367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9"/>
            <p:cNvSpPr/>
            <p:nvPr/>
          </p:nvSpPr>
          <p:spPr>
            <a:xfrm>
              <a:off x="4542052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10"/>
            <p:cNvSpPr/>
            <p:nvPr/>
          </p:nvSpPr>
          <p:spPr>
            <a:xfrm>
              <a:off x="4542052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1"/>
            <p:cNvSpPr/>
            <p:nvPr/>
          </p:nvSpPr>
          <p:spPr>
            <a:xfrm>
              <a:off x="5544234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rc12"/>
            <p:cNvSpPr/>
            <p:nvPr/>
          </p:nvSpPr>
          <p:spPr>
            <a:xfrm>
              <a:off x="5544234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rc13"/>
            <p:cNvSpPr/>
            <p:nvPr/>
          </p:nvSpPr>
          <p:spPr>
            <a:xfrm>
              <a:off x="6546417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3662608" y="2077924"/>
              <a:ext cx="756704" cy="756704"/>
            </a:xfrm>
            <a:prstGeom prst="ellipse">
              <a:avLst/>
            </a:prstGeom>
            <a:solidFill>
              <a:srgbClr val="B51F2E">
                <a:alpha val="100000"/>
              </a:srgbClr>
            </a:solidFill>
            <a:ln w="9525" cap="rnd">
              <a:solidFill>
                <a:srgbClr val="B51F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t15"/>
            <p:cNvSpPr/>
            <p:nvPr/>
          </p:nvSpPr>
          <p:spPr>
            <a:xfrm>
              <a:off x="3787957" y="3205455"/>
              <a:ext cx="506006" cy="506006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t16"/>
            <p:cNvSpPr/>
            <p:nvPr/>
          </p:nvSpPr>
          <p:spPr>
            <a:xfrm>
              <a:off x="3768215" y="4187896"/>
              <a:ext cx="545490" cy="545490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t17"/>
            <p:cNvSpPr/>
            <p:nvPr/>
          </p:nvSpPr>
          <p:spPr>
            <a:xfrm>
              <a:off x="3918229" y="5340093"/>
              <a:ext cx="245461" cy="245461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t18"/>
            <p:cNvSpPr/>
            <p:nvPr/>
          </p:nvSpPr>
          <p:spPr>
            <a:xfrm>
              <a:off x="4867679" y="3282995"/>
              <a:ext cx="350927" cy="350927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t19"/>
            <p:cNvSpPr/>
            <p:nvPr/>
          </p:nvSpPr>
          <p:spPr>
            <a:xfrm>
              <a:off x="4770882" y="4188381"/>
              <a:ext cx="544520" cy="544520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t20"/>
            <p:cNvSpPr/>
            <p:nvPr/>
          </p:nvSpPr>
          <p:spPr>
            <a:xfrm>
              <a:off x="4927965" y="5347646"/>
              <a:ext cx="230356" cy="230356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t21"/>
            <p:cNvSpPr/>
            <p:nvPr/>
          </p:nvSpPr>
          <p:spPr>
            <a:xfrm>
              <a:off x="5729927" y="4145243"/>
              <a:ext cx="630796" cy="630796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t22"/>
            <p:cNvSpPr/>
            <p:nvPr/>
          </p:nvSpPr>
          <p:spPr>
            <a:xfrm>
              <a:off x="5769042" y="5186541"/>
              <a:ext cx="552565" cy="552565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t23"/>
            <p:cNvSpPr/>
            <p:nvPr/>
          </p:nvSpPr>
          <p:spPr>
            <a:xfrm>
              <a:off x="6804210" y="5219526"/>
              <a:ext cx="486595" cy="486595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rc24"/>
            <p:cNvSpPr/>
            <p:nvPr/>
          </p:nvSpPr>
          <p:spPr>
            <a:xfrm>
              <a:off x="3539869" y="1955185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rc25"/>
            <p:cNvSpPr/>
            <p:nvPr/>
          </p:nvSpPr>
          <p:spPr>
            <a:xfrm>
              <a:off x="3539869" y="2957367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rc26"/>
            <p:cNvSpPr/>
            <p:nvPr/>
          </p:nvSpPr>
          <p:spPr>
            <a:xfrm>
              <a:off x="3539869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rc27"/>
            <p:cNvSpPr/>
            <p:nvPr/>
          </p:nvSpPr>
          <p:spPr>
            <a:xfrm>
              <a:off x="3539869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rc28"/>
            <p:cNvSpPr/>
            <p:nvPr/>
          </p:nvSpPr>
          <p:spPr>
            <a:xfrm>
              <a:off x="4542052" y="2957367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rc29"/>
            <p:cNvSpPr/>
            <p:nvPr/>
          </p:nvSpPr>
          <p:spPr>
            <a:xfrm>
              <a:off x="4542052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rc30"/>
            <p:cNvSpPr/>
            <p:nvPr/>
          </p:nvSpPr>
          <p:spPr>
            <a:xfrm>
              <a:off x="4542052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rc31"/>
            <p:cNvSpPr/>
            <p:nvPr/>
          </p:nvSpPr>
          <p:spPr>
            <a:xfrm>
              <a:off x="5544234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rc32"/>
            <p:cNvSpPr/>
            <p:nvPr/>
          </p:nvSpPr>
          <p:spPr>
            <a:xfrm>
              <a:off x="5544234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rc33"/>
            <p:cNvSpPr/>
            <p:nvPr/>
          </p:nvSpPr>
          <p:spPr>
            <a:xfrm>
              <a:off x="6546417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4"/>
            <p:cNvSpPr/>
            <p:nvPr/>
          </p:nvSpPr>
          <p:spPr>
            <a:xfrm>
              <a:off x="3844005" y="2369937"/>
              <a:ext cx="393910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-0.7</a:t>
              </a: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35" name="tx35"/>
            <p:cNvSpPr/>
            <p:nvPr/>
          </p:nvSpPr>
          <p:spPr>
            <a:xfrm>
              <a:off x="3818499" y="3372120"/>
              <a:ext cx="444921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0.31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780437" y="4374302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-0.3</a:t>
              </a: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37" name="tx37"/>
            <p:cNvSpPr/>
            <p:nvPr/>
          </p:nvSpPr>
          <p:spPr>
            <a:xfrm>
              <a:off x="3780437" y="5376485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-0.07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782619" y="3372120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-0.15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820682" y="4374302"/>
              <a:ext cx="444921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0.36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782619" y="5376485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</a:t>
              </a: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1" name="tx41"/>
            <p:cNvSpPr/>
            <p:nvPr/>
          </p:nvSpPr>
          <p:spPr>
            <a:xfrm>
              <a:off x="5784802" y="4374135"/>
              <a:ext cx="521047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-0.49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784802" y="5376317"/>
              <a:ext cx="521047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-0.38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6825047" y="5376317"/>
              <a:ext cx="444921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</a:t>
              </a: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77" name="tx77"/>
            <p:cNvSpPr/>
            <p:nvPr/>
          </p:nvSpPr>
          <p:spPr>
            <a:xfrm rot="18900000">
              <a:off x="3824578" y="1316595"/>
              <a:ext cx="1258192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speed</a:t>
              </a:r>
            </a:p>
          </p:txBody>
        </p:sp>
        <p:sp>
          <p:nvSpPr>
            <p:cNvPr id="78" name="tx78"/>
            <p:cNvSpPr/>
            <p:nvPr/>
          </p:nvSpPr>
          <p:spPr>
            <a:xfrm rot="18900000">
              <a:off x="4869573" y="2422134"/>
              <a:ext cx="965857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79" name="tx79"/>
            <p:cNvSpPr/>
            <p:nvPr/>
          </p:nvSpPr>
          <p:spPr>
            <a:xfrm rot="18900000">
              <a:off x="5752623" y="3138047"/>
              <a:ext cx="1766403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80" name="tx80"/>
            <p:cNvSpPr/>
            <p:nvPr/>
          </p:nvSpPr>
          <p:spPr>
            <a:xfrm rot="18900000">
              <a:off x="6797618" y="4243586"/>
              <a:ext cx="1474068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2500860" y="2301750"/>
              <a:ext cx="965857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1700313" y="3301253"/>
              <a:ext cx="1766403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1992649" y="4303436"/>
              <a:ext cx="1474068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005597" y="5393464"/>
              <a:ext cx="1461120" cy="1238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success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e 84">
            <a:extLst>
              <a:ext uri="{FF2B5EF4-FFF2-40B4-BE49-F238E27FC236}">
                <a16:creationId xmlns:a16="http://schemas.microsoft.com/office/drawing/2014/main" id="{0A4971F1-7487-12FF-ED9D-B22882ACB22D}"/>
              </a:ext>
            </a:extLst>
          </p:cNvPr>
          <p:cNvGrpSpPr/>
          <p:nvPr/>
        </p:nvGrpSpPr>
        <p:grpSpPr>
          <a:xfrm>
            <a:off x="1700313" y="1316595"/>
            <a:ext cx="6571373" cy="4647319"/>
            <a:chOff x="1700313" y="1316595"/>
            <a:chExt cx="6571373" cy="4647319"/>
          </a:xfrm>
        </p:grpSpPr>
        <p:sp>
          <p:nvSpPr>
            <p:cNvPr id="4" name="rc4"/>
            <p:cNvSpPr/>
            <p:nvPr/>
          </p:nvSpPr>
          <p:spPr>
            <a:xfrm>
              <a:off x="3539869" y="1955185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3539869" y="2957367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6"/>
            <p:cNvSpPr/>
            <p:nvPr/>
          </p:nvSpPr>
          <p:spPr>
            <a:xfrm>
              <a:off x="3539869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rc7"/>
            <p:cNvSpPr/>
            <p:nvPr/>
          </p:nvSpPr>
          <p:spPr>
            <a:xfrm>
              <a:off x="3539869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8"/>
            <p:cNvSpPr/>
            <p:nvPr/>
          </p:nvSpPr>
          <p:spPr>
            <a:xfrm>
              <a:off x="4542052" y="2957367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9"/>
            <p:cNvSpPr/>
            <p:nvPr/>
          </p:nvSpPr>
          <p:spPr>
            <a:xfrm>
              <a:off x="4542052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10"/>
            <p:cNvSpPr/>
            <p:nvPr/>
          </p:nvSpPr>
          <p:spPr>
            <a:xfrm>
              <a:off x="4542052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1"/>
            <p:cNvSpPr/>
            <p:nvPr/>
          </p:nvSpPr>
          <p:spPr>
            <a:xfrm>
              <a:off x="5544234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rc12"/>
            <p:cNvSpPr/>
            <p:nvPr/>
          </p:nvSpPr>
          <p:spPr>
            <a:xfrm>
              <a:off x="5544234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rc13"/>
            <p:cNvSpPr/>
            <p:nvPr/>
          </p:nvSpPr>
          <p:spPr>
            <a:xfrm>
              <a:off x="6546417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3642974" y="2058290"/>
              <a:ext cx="795972" cy="795972"/>
            </a:xfrm>
            <a:prstGeom prst="ellipse">
              <a:avLst/>
            </a:prstGeom>
            <a:solidFill>
              <a:srgbClr val="B51F2E">
                <a:alpha val="100000"/>
              </a:srgbClr>
            </a:solidFill>
            <a:ln w="9525" cap="rnd">
              <a:solidFill>
                <a:srgbClr val="B51F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t15"/>
            <p:cNvSpPr/>
            <p:nvPr/>
          </p:nvSpPr>
          <p:spPr>
            <a:xfrm>
              <a:off x="3803707" y="3221206"/>
              <a:ext cx="474506" cy="474506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t16"/>
            <p:cNvSpPr/>
            <p:nvPr/>
          </p:nvSpPr>
          <p:spPr>
            <a:xfrm>
              <a:off x="3760850" y="4180531"/>
              <a:ext cx="560220" cy="560220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t17"/>
            <p:cNvSpPr/>
            <p:nvPr/>
          </p:nvSpPr>
          <p:spPr>
            <a:xfrm>
              <a:off x="3914085" y="5335948"/>
              <a:ext cx="253751" cy="253751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t18"/>
            <p:cNvSpPr/>
            <p:nvPr/>
          </p:nvSpPr>
          <p:spPr>
            <a:xfrm>
              <a:off x="4852380" y="3267696"/>
              <a:ext cx="381524" cy="381524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t19"/>
            <p:cNvSpPr/>
            <p:nvPr/>
          </p:nvSpPr>
          <p:spPr>
            <a:xfrm>
              <a:off x="4782239" y="4199737"/>
              <a:ext cx="521807" cy="521807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t20"/>
            <p:cNvSpPr/>
            <p:nvPr/>
          </p:nvSpPr>
          <p:spPr>
            <a:xfrm>
              <a:off x="4892798" y="5312479"/>
              <a:ext cx="300689" cy="300689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t21"/>
            <p:cNvSpPr/>
            <p:nvPr/>
          </p:nvSpPr>
          <p:spPr>
            <a:xfrm>
              <a:off x="5699258" y="4114574"/>
              <a:ext cx="692134" cy="692134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t22"/>
            <p:cNvSpPr/>
            <p:nvPr/>
          </p:nvSpPr>
          <p:spPr>
            <a:xfrm>
              <a:off x="5755345" y="5172843"/>
              <a:ext cx="579960" cy="579960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t23"/>
            <p:cNvSpPr/>
            <p:nvPr/>
          </p:nvSpPr>
          <p:spPr>
            <a:xfrm>
              <a:off x="6803433" y="5218749"/>
              <a:ext cx="488148" cy="488148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rc24"/>
            <p:cNvSpPr/>
            <p:nvPr/>
          </p:nvSpPr>
          <p:spPr>
            <a:xfrm>
              <a:off x="3539869" y="1955185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rc25"/>
            <p:cNvSpPr/>
            <p:nvPr/>
          </p:nvSpPr>
          <p:spPr>
            <a:xfrm>
              <a:off x="3539869" y="2957367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rc26"/>
            <p:cNvSpPr/>
            <p:nvPr/>
          </p:nvSpPr>
          <p:spPr>
            <a:xfrm>
              <a:off x="3539869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rc27"/>
            <p:cNvSpPr/>
            <p:nvPr/>
          </p:nvSpPr>
          <p:spPr>
            <a:xfrm>
              <a:off x="3539869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rc28"/>
            <p:cNvSpPr/>
            <p:nvPr/>
          </p:nvSpPr>
          <p:spPr>
            <a:xfrm>
              <a:off x="4542052" y="2957367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rc29"/>
            <p:cNvSpPr/>
            <p:nvPr/>
          </p:nvSpPr>
          <p:spPr>
            <a:xfrm>
              <a:off x="4542052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rc30"/>
            <p:cNvSpPr/>
            <p:nvPr/>
          </p:nvSpPr>
          <p:spPr>
            <a:xfrm>
              <a:off x="4542052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rc31"/>
            <p:cNvSpPr/>
            <p:nvPr/>
          </p:nvSpPr>
          <p:spPr>
            <a:xfrm>
              <a:off x="5544234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rc32"/>
            <p:cNvSpPr/>
            <p:nvPr/>
          </p:nvSpPr>
          <p:spPr>
            <a:xfrm>
              <a:off x="5544234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rc33"/>
            <p:cNvSpPr/>
            <p:nvPr/>
          </p:nvSpPr>
          <p:spPr>
            <a:xfrm>
              <a:off x="6546417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4"/>
            <p:cNvSpPr/>
            <p:nvPr/>
          </p:nvSpPr>
          <p:spPr>
            <a:xfrm>
              <a:off x="3780437" y="2369770"/>
              <a:ext cx="521047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-0.78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818499" y="3371952"/>
              <a:ext cx="444921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36" name="tx36"/>
            <p:cNvSpPr/>
            <p:nvPr/>
          </p:nvSpPr>
          <p:spPr>
            <a:xfrm>
              <a:off x="3780437" y="4374135"/>
              <a:ext cx="521047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-0.39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780437" y="5376317"/>
              <a:ext cx="521047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-0.08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782619" y="3371952"/>
              <a:ext cx="521047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-0.18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820682" y="4374302"/>
              <a:ext cx="444921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0.33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782619" y="5376485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-0.11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784802" y="4374135"/>
              <a:ext cx="521047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-0.59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784802" y="5376485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-0.41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6825047" y="5376317"/>
              <a:ext cx="444921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0.29</a:t>
              </a:r>
            </a:p>
          </p:txBody>
        </p:sp>
        <p:sp>
          <p:nvSpPr>
            <p:cNvPr id="77" name="tx77"/>
            <p:cNvSpPr/>
            <p:nvPr/>
          </p:nvSpPr>
          <p:spPr>
            <a:xfrm rot="18900000">
              <a:off x="3824578" y="1316595"/>
              <a:ext cx="1258192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speed</a:t>
              </a:r>
            </a:p>
          </p:txBody>
        </p:sp>
        <p:sp>
          <p:nvSpPr>
            <p:cNvPr id="78" name="tx78"/>
            <p:cNvSpPr/>
            <p:nvPr/>
          </p:nvSpPr>
          <p:spPr>
            <a:xfrm rot="18900000">
              <a:off x="4869573" y="2422134"/>
              <a:ext cx="965857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79" name="tx79"/>
            <p:cNvSpPr/>
            <p:nvPr/>
          </p:nvSpPr>
          <p:spPr>
            <a:xfrm rot="18900000">
              <a:off x="5752623" y="3138047"/>
              <a:ext cx="1766403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80" name="tx80"/>
            <p:cNvSpPr/>
            <p:nvPr/>
          </p:nvSpPr>
          <p:spPr>
            <a:xfrm rot="18900000">
              <a:off x="6797618" y="4243586"/>
              <a:ext cx="1474068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2500860" y="2301750"/>
              <a:ext cx="965857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1700313" y="3301253"/>
              <a:ext cx="1766403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1992649" y="4303436"/>
              <a:ext cx="1474068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005597" y="5393464"/>
              <a:ext cx="1461120" cy="1238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success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Groupe 420">
            <a:extLst>
              <a:ext uri="{FF2B5EF4-FFF2-40B4-BE49-F238E27FC236}">
                <a16:creationId xmlns:a16="http://schemas.microsoft.com/office/drawing/2014/main" id="{304DF7D5-57BF-762E-1DAB-93ADC7DC2219}"/>
              </a:ext>
            </a:extLst>
          </p:cNvPr>
          <p:cNvGrpSpPr/>
          <p:nvPr/>
        </p:nvGrpSpPr>
        <p:grpSpPr>
          <a:xfrm>
            <a:off x="-119499" y="2089652"/>
            <a:ext cx="11031180" cy="4511173"/>
            <a:chOff x="-119499" y="2089652"/>
            <a:chExt cx="11031180" cy="4511173"/>
          </a:xfrm>
        </p:grpSpPr>
        <p:grpSp>
          <p:nvGrpSpPr>
            <p:cNvPr id="417" name="Groupe 416">
              <a:extLst>
                <a:ext uri="{FF2B5EF4-FFF2-40B4-BE49-F238E27FC236}">
                  <a16:creationId xmlns:a16="http://schemas.microsoft.com/office/drawing/2014/main" id="{22C34657-00B7-664A-77DF-EFF99C299D33}"/>
                </a:ext>
              </a:extLst>
            </p:cNvPr>
            <p:cNvGrpSpPr/>
            <p:nvPr/>
          </p:nvGrpSpPr>
          <p:grpSpPr>
            <a:xfrm>
              <a:off x="-119499" y="2412602"/>
              <a:ext cx="11031180" cy="4188223"/>
              <a:chOff x="-89599" y="2412602"/>
              <a:chExt cx="11031180" cy="4188223"/>
            </a:xfrm>
          </p:grpSpPr>
          <p:pic>
            <p:nvPicPr>
              <p:cNvPr id="134" name="Image 133">
                <a:extLst>
                  <a:ext uri="{FF2B5EF4-FFF2-40B4-BE49-F238E27FC236}">
                    <a16:creationId xmlns:a16="http://schemas.microsoft.com/office/drawing/2014/main" id="{AB659585-A11A-3AD5-27D3-65D2B34413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89599" y="2412602"/>
                <a:ext cx="4630380" cy="3589377"/>
              </a:xfrm>
              <a:prstGeom prst="rect">
                <a:avLst/>
              </a:prstGeom>
            </p:spPr>
          </p:pic>
          <p:pic>
            <p:nvPicPr>
              <p:cNvPr id="332" name="Image 331">
                <a:extLst>
                  <a:ext uri="{FF2B5EF4-FFF2-40B4-BE49-F238E27FC236}">
                    <a16:creationId xmlns:a16="http://schemas.microsoft.com/office/drawing/2014/main" id="{3C2BA061-065C-26FD-B2FA-88854E6C67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8277"/>
              <a:stretch/>
            </p:blipFill>
            <p:spPr>
              <a:xfrm>
                <a:off x="4420151" y="2412602"/>
                <a:ext cx="3321030" cy="3589377"/>
              </a:xfrm>
              <a:prstGeom prst="rect">
                <a:avLst/>
              </a:prstGeom>
            </p:spPr>
          </p:pic>
          <p:pic>
            <p:nvPicPr>
              <p:cNvPr id="382" name="Image 381">
                <a:extLst>
                  <a:ext uri="{FF2B5EF4-FFF2-40B4-BE49-F238E27FC236}">
                    <a16:creationId xmlns:a16="http://schemas.microsoft.com/office/drawing/2014/main" id="{279D714D-F0CE-9051-8996-F45F85EFC4E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8277"/>
              <a:stretch/>
            </p:blipFill>
            <p:spPr>
              <a:xfrm>
                <a:off x="7620550" y="2412602"/>
                <a:ext cx="3321031" cy="3589377"/>
              </a:xfrm>
              <a:prstGeom prst="rect">
                <a:avLst/>
              </a:prstGeom>
            </p:spPr>
          </p:pic>
          <p:grpSp>
            <p:nvGrpSpPr>
              <p:cNvPr id="383" name="Group 41">
                <a:extLst>
                  <a:ext uri="{FF2B5EF4-FFF2-40B4-BE49-F238E27FC236}">
                    <a16:creationId xmlns:a16="http://schemas.microsoft.com/office/drawing/2014/main" id="{E7607B3F-5AA2-9760-B9E9-A0269988A089}"/>
                  </a:ext>
                </a:extLst>
              </p:cNvPr>
              <p:cNvGrpSpPr/>
              <p:nvPr/>
            </p:nvGrpSpPr>
            <p:grpSpPr>
              <a:xfrm>
                <a:off x="2667715" y="6149110"/>
                <a:ext cx="5424566" cy="451715"/>
                <a:chOff x="3776750" y="6036589"/>
                <a:chExt cx="3705052" cy="308527"/>
              </a:xfrm>
            </p:grpSpPr>
            <p:sp>
              <p:nvSpPr>
                <p:cNvPr id="384" name="rc34">
                  <a:extLst>
                    <a:ext uri="{FF2B5EF4-FFF2-40B4-BE49-F238E27FC236}">
                      <a16:creationId xmlns:a16="http://schemas.microsoft.com/office/drawing/2014/main" id="{3CB7D48F-4591-7F0F-965A-F6B0302925E1}"/>
                    </a:ext>
                  </a:extLst>
                </p:cNvPr>
                <p:cNvSpPr/>
                <p:nvPr/>
              </p:nvSpPr>
              <p:spPr>
                <a:xfrm>
                  <a:off x="3844504" y="6036589"/>
                  <a:ext cx="359491" cy="105151"/>
                </a:xfrm>
                <a:prstGeom prst="rect">
                  <a:avLst/>
                </a:prstGeom>
                <a:solidFill>
                  <a:srgbClr val="67001F">
                    <a:alpha val="100000"/>
                  </a:srgbClr>
                </a:solidFill>
                <a:ln w="9525" cap="rnd">
                  <a:solidFill>
                    <a:srgbClr val="67001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85" name="rc35">
                  <a:extLst>
                    <a:ext uri="{FF2B5EF4-FFF2-40B4-BE49-F238E27FC236}">
                      <a16:creationId xmlns:a16="http://schemas.microsoft.com/office/drawing/2014/main" id="{0FF0C3A0-B135-8F9A-777B-89412ED59509}"/>
                    </a:ext>
                  </a:extLst>
                </p:cNvPr>
                <p:cNvSpPr/>
                <p:nvPr/>
              </p:nvSpPr>
              <p:spPr>
                <a:xfrm>
                  <a:off x="4203996" y="6036589"/>
                  <a:ext cx="359491" cy="105151"/>
                </a:xfrm>
                <a:prstGeom prst="rect">
                  <a:avLst/>
                </a:prstGeom>
                <a:solidFill>
                  <a:srgbClr val="B51F2E">
                    <a:alpha val="100000"/>
                  </a:srgbClr>
                </a:solidFill>
                <a:ln w="9525" cap="rnd">
                  <a:solidFill>
                    <a:srgbClr val="B51F2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86" name="rc36">
                  <a:extLst>
                    <a:ext uri="{FF2B5EF4-FFF2-40B4-BE49-F238E27FC236}">
                      <a16:creationId xmlns:a16="http://schemas.microsoft.com/office/drawing/2014/main" id="{77A9023F-D23B-00E0-5C80-7332FEBCD97D}"/>
                    </a:ext>
                  </a:extLst>
                </p:cNvPr>
                <p:cNvSpPr/>
                <p:nvPr/>
              </p:nvSpPr>
              <p:spPr>
                <a:xfrm>
                  <a:off x="4563488" y="6036589"/>
                  <a:ext cx="359491" cy="105151"/>
                </a:xfrm>
                <a:prstGeom prst="rect">
                  <a:avLst/>
                </a:prstGeom>
                <a:solidFill>
                  <a:srgbClr val="DC6F58">
                    <a:alpha val="100000"/>
                  </a:srgbClr>
                </a:solidFill>
                <a:ln w="9525" cap="rnd">
                  <a:solidFill>
                    <a:srgbClr val="DC6F5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87" name="rc37">
                  <a:extLst>
                    <a:ext uri="{FF2B5EF4-FFF2-40B4-BE49-F238E27FC236}">
                      <a16:creationId xmlns:a16="http://schemas.microsoft.com/office/drawing/2014/main" id="{253AEE2C-76F7-46A3-A2A8-A46FB17D06B2}"/>
                    </a:ext>
                  </a:extLst>
                </p:cNvPr>
                <p:cNvSpPr/>
                <p:nvPr/>
              </p:nvSpPr>
              <p:spPr>
                <a:xfrm>
                  <a:off x="4922980" y="6036589"/>
                  <a:ext cx="359491" cy="105151"/>
                </a:xfrm>
                <a:prstGeom prst="rect">
                  <a:avLst/>
                </a:prstGeom>
                <a:solidFill>
                  <a:srgbClr val="F7B698">
                    <a:alpha val="100000"/>
                  </a:srgbClr>
                </a:solidFill>
                <a:ln w="9525" cap="rnd">
                  <a:solidFill>
                    <a:srgbClr val="F7B69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88" name="rc38">
                  <a:extLst>
                    <a:ext uri="{FF2B5EF4-FFF2-40B4-BE49-F238E27FC236}">
                      <a16:creationId xmlns:a16="http://schemas.microsoft.com/office/drawing/2014/main" id="{8EB7237C-5497-C75E-E003-8FBC29AA5EB3}"/>
                    </a:ext>
                  </a:extLst>
                </p:cNvPr>
                <p:cNvSpPr/>
                <p:nvPr/>
              </p:nvSpPr>
              <p:spPr>
                <a:xfrm>
                  <a:off x="5282472" y="6036589"/>
                  <a:ext cx="359491" cy="105151"/>
                </a:xfrm>
                <a:prstGeom prst="rect">
                  <a:avLst/>
                </a:prstGeom>
                <a:solidFill>
                  <a:srgbClr val="FDEBDF">
                    <a:alpha val="100000"/>
                  </a:srgbClr>
                </a:solidFill>
                <a:ln w="9525" cap="rnd">
                  <a:solidFill>
                    <a:srgbClr val="FDEBD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89" name="rc39">
                  <a:extLst>
                    <a:ext uri="{FF2B5EF4-FFF2-40B4-BE49-F238E27FC236}">
                      <a16:creationId xmlns:a16="http://schemas.microsoft.com/office/drawing/2014/main" id="{B0014424-585F-DE26-1E46-2C732C525A37}"/>
                    </a:ext>
                  </a:extLst>
                </p:cNvPr>
                <p:cNvSpPr/>
                <p:nvPr/>
              </p:nvSpPr>
              <p:spPr>
                <a:xfrm>
                  <a:off x="5641964" y="6036589"/>
                  <a:ext cx="359491" cy="105151"/>
                </a:xfrm>
                <a:prstGeom prst="rect">
                  <a:avLst/>
                </a:prstGeom>
                <a:solidFill>
                  <a:srgbClr val="E5F0F6">
                    <a:alpha val="100000"/>
                  </a:srgbClr>
                </a:solidFill>
                <a:ln w="9525" cap="rnd">
                  <a:solidFill>
                    <a:srgbClr val="E5F0F6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0" name="rc40">
                  <a:extLst>
                    <a:ext uri="{FF2B5EF4-FFF2-40B4-BE49-F238E27FC236}">
                      <a16:creationId xmlns:a16="http://schemas.microsoft.com/office/drawing/2014/main" id="{CA17F5A0-A45D-AC41-4DD2-A6CCCB5A1872}"/>
                    </a:ext>
                  </a:extLst>
                </p:cNvPr>
                <p:cNvSpPr/>
                <p:nvPr/>
              </p:nvSpPr>
              <p:spPr>
                <a:xfrm>
                  <a:off x="6001456" y="6036589"/>
                  <a:ext cx="359491" cy="105151"/>
                </a:xfrm>
                <a:prstGeom prst="rect">
                  <a:avLst/>
                </a:prstGeom>
                <a:solidFill>
                  <a:srgbClr val="A7CFE4">
                    <a:alpha val="100000"/>
                  </a:srgbClr>
                </a:solidFill>
                <a:ln w="9525" cap="rnd">
                  <a:solidFill>
                    <a:srgbClr val="A7CFE4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1" name="rc41">
                  <a:extLst>
                    <a:ext uri="{FF2B5EF4-FFF2-40B4-BE49-F238E27FC236}">
                      <a16:creationId xmlns:a16="http://schemas.microsoft.com/office/drawing/2014/main" id="{3C8DF9F8-789B-C3CF-1BF8-E52A3BB6BB4C}"/>
                    </a:ext>
                  </a:extLst>
                </p:cNvPr>
                <p:cNvSpPr/>
                <p:nvPr/>
              </p:nvSpPr>
              <p:spPr>
                <a:xfrm>
                  <a:off x="6360948" y="6036589"/>
                  <a:ext cx="359491" cy="105151"/>
                </a:xfrm>
                <a:prstGeom prst="rect">
                  <a:avLst/>
                </a:prstGeom>
                <a:solidFill>
                  <a:srgbClr val="549EC9">
                    <a:alpha val="100000"/>
                  </a:srgbClr>
                </a:solidFill>
                <a:ln w="9525" cap="rnd">
                  <a:solidFill>
                    <a:srgbClr val="549EC9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2" name="rc42">
                  <a:extLst>
                    <a:ext uri="{FF2B5EF4-FFF2-40B4-BE49-F238E27FC236}">
                      <a16:creationId xmlns:a16="http://schemas.microsoft.com/office/drawing/2014/main" id="{681CCA30-59F3-4A86-B13A-32C6D07FFED2}"/>
                    </a:ext>
                  </a:extLst>
                </p:cNvPr>
                <p:cNvSpPr/>
                <p:nvPr/>
              </p:nvSpPr>
              <p:spPr>
                <a:xfrm>
                  <a:off x="6720440" y="6036589"/>
                  <a:ext cx="359491" cy="105151"/>
                </a:xfrm>
                <a:prstGeom prst="rect">
                  <a:avLst/>
                </a:prstGeom>
                <a:solidFill>
                  <a:srgbClr val="246BAE">
                    <a:alpha val="100000"/>
                  </a:srgbClr>
                </a:solidFill>
                <a:ln w="9525" cap="rnd">
                  <a:solidFill>
                    <a:srgbClr val="246BA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3" name="rc43">
                  <a:extLst>
                    <a:ext uri="{FF2B5EF4-FFF2-40B4-BE49-F238E27FC236}">
                      <a16:creationId xmlns:a16="http://schemas.microsoft.com/office/drawing/2014/main" id="{83245330-E4F6-B603-63E1-78FF2B0C5484}"/>
                    </a:ext>
                  </a:extLst>
                </p:cNvPr>
                <p:cNvSpPr/>
                <p:nvPr/>
              </p:nvSpPr>
              <p:spPr>
                <a:xfrm>
                  <a:off x="7079932" y="6036589"/>
                  <a:ext cx="359491" cy="105151"/>
                </a:xfrm>
                <a:prstGeom prst="rect">
                  <a:avLst/>
                </a:prstGeom>
                <a:solidFill>
                  <a:srgbClr val="053061">
                    <a:alpha val="100000"/>
                  </a:srgbClr>
                </a:solidFill>
                <a:ln w="9525" cap="rnd">
                  <a:solidFill>
                    <a:srgbClr val="053061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4" name="rc44">
                  <a:extLst>
                    <a:ext uri="{FF2B5EF4-FFF2-40B4-BE49-F238E27FC236}">
                      <a16:creationId xmlns:a16="http://schemas.microsoft.com/office/drawing/2014/main" id="{B7DA36F3-A5B9-555E-7F24-7ACE44E571AB}"/>
                    </a:ext>
                  </a:extLst>
                </p:cNvPr>
                <p:cNvSpPr/>
                <p:nvPr/>
              </p:nvSpPr>
              <p:spPr>
                <a:xfrm>
                  <a:off x="3844504" y="6036589"/>
                  <a:ext cx="3594919" cy="105151"/>
                </a:xfrm>
                <a:prstGeom prst="rect">
                  <a:avLst/>
                </a:pr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5" name="pl45">
                  <a:extLst>
                    <a:ext uri="{FF2B5EF4-FFF2-40B4-BE49-F238E27FC236}">
                      <a16:creationId xmlns:a16="http://schemas.microsoft.com/office/drawing/2014/main" id="{EB2182A0-E235-1312-863E-AFEB10F8821B}"/>
                    </a:ext>
                  </a:extLst>
                </p:cNvPr>
                <p:cNvSpPr/>
                <p:nvPr/>
              </p:nvSpPr>
              <p:spPr>
                <a:xfrm>
                  <a:off x="3844504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6" name="pl46">
                  <a:extLst>
                    <a:ext uri="{FF2B5EF4-FFF2-40B4-BE49-F238E27FC236}">
                      <a16:creationId xmlns:a16="http://schemas.microsoft.com/office/drawing/2014/main" id="{691A6EB0-810B-04D8-1083-95EFD0311582}"/>
                    </a:ext>
                  </a:extLst>
                </p:cNvPr>
                <p:cNvSpPr/>
                <p:nvPr/>
              </p:nvSpPr>
              <p:spPr>
                <a:xfrm>
                  <a:off x="4203996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7" name="pl47">
                  <a:extLst>
                    <a:ext uri="{FF2B5EF4-FFF2-40B4-BE49-F238E27FC236}">
                      <a16:creationId xmlns:a16="http://schemas.microsoft.com/office/drawing/2014/main" id="{D4B7E6B1-6BB9-93AA-78E8-5FB277A4B426}"/>
                    </a:ext>
                  </a:extLst>
                </p:cNvPr>
                <p:cNvSpPr/>
                <p:nvPr/>
              </p:nvSpPr>
              <p:spPr>
                <a:xfrm>
                  <a:off x="4563488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8" name="pl48">
                  <a:extLst>
                    <a:ext uri="{FF2B5EF4-FFF2-40B4-BE49-F238E27FC236}">
                      <a16:creationId xmlns:a16="http://schemas.microsoft.com/office/drawing/2014/main" id="{69ACCA75-2D7A-B342-68F6-68098EC4230D}"/>
                    </a:ext>
                  </a:extLst>
                </p:cNvPr>
                <p:cNvSpPr/>
                <p:nvPr/>
              </p:nvSpPr>
              <p:spPr>
                <a:xfrm>
                  <a:off x="4922980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9" name="pl49">
                  <a:extLst>
                    <a:ext uri="{FF2B5EF4-FFF2-40B4-BE49-F238E27FC236}">
                      <a16:creationId xmlns:a16="http://schemas.microsoft.com/office/drawing/2014/main" id="{8B58C62F-5EDC-9E5E-3CAB-9B8114EDDE03}"/>
                    </a:ext>
                  </a:extLst>
                </p:cNvPr>
                <p:cNvSpPr/>
                <p:nvPr/>
              </p:nvSpPr>
              <p:spPr>
                <a:xfrm>
                  <a:off x="5282472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00" name="pl50">
                  <a:extLst>
                    <a:ext uri="{FF2B5EF4-FFF2-40B4-BE49-F238E27FC236}">
                      <a16:creationId xmlns:a16="http://schemas.microsoft.com/office/drawing/2014/main" id="{3CE39697-06F0-5599-26F8-14354370B21E}"/>
                    </a:ext>
                  </a:extLst>
                </p:cNvPr>
                <p:cNvSpPr/>
                <p:nvPr/>
              </p:nvSpPr>
              <p:spPr>
                <a:xfrm>
                  <a:off x="5641964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01" name="pl51">
                  <a:extLst>
                    <a:ext uri="{FF2B5EF4-FFF2-40B4-BE49-F238E27FC236}">
                      <a16:creationId xmlns:a16="http://schemas.microsoft.com/office/drawing/2014/main" id="{9344A17C-FA2E-0121-6625-6BE37FAE8536}"/>
                    </a:ext>
                  </a:extLst>
                </p:cNvPr>
                <p:cNvSpPr/>
                <p:nvPr/>
              </p:nvSpPr>
              <p:spPr>
                <a:xfrm>
                  <a:off x="6001456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02" name="pl52">
                  <a:extLst>
                    <a:ext uri="{FF2B5EF4-FFF2-40B4-BE49-F238E27FC236}">
                      <a16:creationId xmlns:a16="http://schemas.microsoft.com/office/drawing/2014/main" id="{1B4B6A84-9C8D-BE43-E6E6-4277D5F4919E}"/>
                    </a:ext>
                  </a:extLst>
                </p:cNvPr>
                <p:cNvSpPr/>
                <p:nvPr/>
              </p:nvSpPr>
              <p:spPr>
                <a:xfrm>
                  <a:off x="6360948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03" name="pl53">
                  <a:extLst>
                    <a:ext uri="{FF2B5EF4-FFF2-40B4-BE49-F238E27FC236}">
                      <a16:creationId xmlns:a16="http://schemas.microsoft.com/office/drawing/2014/main" id="{377E4D0E-4A97-3689-22A0-37A9DBA15926}"/>
                    </a:ext>
                  </a:extLst>
                </p:cNvPr>
                <p:cNvSpPr/>
                <p:nvPr/>
              </p:nvSpPr>
              <p:spPr>
                <a:xfrm>
                  <a:off x="6720440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04" name="pl54">
                  <a:extLst>
                    <a:ext uri="{FF2B5EF4-FFF2-40B4-BE49-F238E27FC236}">
                      <a16:creationId xmlns:a16="http://schemas.microsoft.com/office/drawing/2014/main" id="{29DE93B4-307A-081B-9E6B-10806F029BDB}"/>
                    </a:ext>
                  </a:extLst>
                </p:cNvPr>
                <p:cNvSpPr/>
                <p:nvPr/>
              </p:nvSpPr>
              <p:spPr>
                <a:xfrm>
                  <a:off x="7079932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05" name="pl55">
                  <a:extLst>
                    <a:ext uri="{FF2B5EF4-FFF2-40B4-BE49-F238E27FC236}">
                      <a16:creationId xmlns:a16="http://schemas.microsoft.com/office/drawing/2014/main" id="{14985401-87CD-2E9F-C99B-9BF0E48D4E5D}"/>
                    </a:ext>
                  </a:extLst>
                </p:cNvPr>
                <p:cNvSpPr/>
                <p:nvPr/>
              </p:nvSpPr>
              <p:spPr>
                <a:xfrm>
                  <a:off x="7439423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06" name="tx56">
                  <a:extLst>
                    <a:ext uri="{FF2B5EF4-FFF2-40B4-BE49-F238E27FC236}">
                      <a16:creationId xmlns:a16="http://schemas.microsoft.com/office/drawing/2014/main" id="{D2D1ACE7-7C7C-B11B-D201-D73859477662}"/>
                    </a:ext>
                  </a:extLst>
                </p:cNvPr>
                <p:cNvSpPr/>
                <p:nvPr/>
              </p:nvSpPr>
              <p:spPr>
                <a:xfrm>
                  <a:off x="3776750" y="6235579"/>
                  <a:ext cx="135508" cy="1095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-1</a:t>
                  </a:r>
                </a:p>
              </p:txBody>
            </p:sp>
            <p:sp>
              <p:nvSpPr>
                <p:cNvPr id="407" name="tx57">
                  <a:extLst>
                    <a:ext uri="{FF2B5EF4-FFF2-40B4-BE49-F238E27FC236}">
                      <a16:creationId xmlns:a16="http://schemas.microsoft.com/office/drawing/2014/main" id="{BC17F825-E5D0-B635-98C6-964C072C5E11}"/>
                    </a:ext>
                  </a:extLst>
                </p:cNvPr>
                <p:cNvSpPr/>
                <p:nvPr/>
              </p:nvSpPr>
              <p:spPr>
                <a:xfrm>
                  <a:off x="4072692" y="6233719"/>
                  <a:ext cx="262607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-0.8</a:t>
                  </a:r>
                </a:p>
              </p:txBody>
            </p:sp>
            <p:sp>
              <p:nvSpPr>
                <p:cNvPr id="408" name="tx58">
                  <a:extLst>
                    <a:ext uri="{FF2B5EF4-FFF2-40B4-BE49-F238E27FC236}">
                      <a16:creationId xmlns:a16="http://schemas.microsoft.com/office/drawing/2014/main" id="{036D2692-24F2-C3A9-91AA-4D163E804EA8}"/>
                    </a:ext>
                  </a:extLst>
                </p:cNvPr>
                <p:cNvSpPr/>
                <p:nvPr/>
              </p:nvSpPr>
              <p:spPr>
                <a:xfrm>
                  <a:off x="4432184" y="6233719"/>
                  <a:ext cx="262607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-0.6</a:t>
                  </a:r>
                </a:p>
              </p:txBody>
            </p:sp>
            <p:sp>
              <p:nvSpPr>
                <p:cNvPr id="409" name="tx59">
                  <a:extLst>
                    <a:ext uri="{FF2B5EF4-FFF2-40B4-BE49-F238E27FC236}">
                      <a16:creationId xmlns:a16="http://schemas.microsoft.com/office/drawing/2014/main" id="{0D9D5DB4-0D40-B6B0-0D49-3AF27C71AFD5}"/>
                    </a:ext>
                  </a:extLst>
                </p:cNvPr>
                <p:cNvSpPr/>
                <p:nvPr/>
              </p:nvSpPr>
              <p:spPr>
                <a:xfrm>
                  <a:off x="4791676" y="6233719"/>
                  <a:ext cx="262607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-0.4</a:t>
                  </a:r>
                </a:p>
              </p:txBody>
            </p:sp>
            <p:sp>
              <p:nvSpPr>
                <p:cNvPr id="410" name="tx60">
                  <a:extLst>
                    <a:ext uri="{FF2B5EF4-FFF2-40B4-BE49-F238E27FC236}">
                      <a16:creationId xmlns:a16="http://schemas.microsoft.com/office/drawing/2014/main" id="{3CD597E0-EA6E-0A61-CAF7-3FD2BFD889C9}"/>
                    </a:ext>
                  </a:extLst>
                </p:cNvPr>
                <p:cNvSpPr/>
                <p:nvPr/>
              </p:nvSpPr>
              <p:spPr>
                <a:xfrm>
                  <a:off x="5151168" y="6233719"/>
                  <a:ext cx="262607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-0.2</a:t>
                  </a:r>
                </a:p>
              </p:txBody>
            </p:sp>
            <p:sp>
              <p:nvSpPr>
                <p:cNvPr id="411" name="tx61">
                  <a:extLst>
                    <a:ext uri="{FF2B5EF4-FFF2-40B4-BE49-F238E27FC236}">
                      <a16:creationId xmlns:a16="http://schemas.microsoft.com/office/drawing/2014/main" id="{ADB4FD37-F28C-EF68-EAE5-FCD561E70C03}"/>
                    </a:ext>
                  </a:extLst>
                </p:cNvPr>
                <p:cNvSpPr/>
                <p:nvPr/>
              </p:nvSpPr>
              <p:spPr>
                <a:xfrm>
                  <a:off x="5599585" y="6233719"/>
                  <a:ext cx="84757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0</a:t>
                  </a:r>
                </a:p>
              </p:txBody>
            </p:sp>
            <p:sp>
              <p:nvSpPr>
                <p:cNvPr id="412" name="tx62">
                  <a:extLst>
                    <a:ext uri="{FF2B5EF4-FFF2-40B4-BE49-F238E27FC236}">
                      <a16:creationId xmlns:a16="http://schemas.microsoft.com/office/drawing/2014/main" id="{E226569A-EF4B-AB4A-61BF-0DAF517990E7}"/>
                    </a:ext>
                  </a:extLst>
                </p:cNvPr>
                <p:cNvSpPr/>
                <p:nvPr/>
              </p:nvSpPr>
              <p:spPr>
                <a:xfrm>
                  <a:off x="5895527" y="6233719"/>
                  <a:ext cx="211856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0.2</a:t>
                  </a:r>
                </a:p>
              </p:txBody>
            </p:sp>
            <p:sp>
              <p:nvSpPr>
                <p:cNvPr id="413" name="tx63">
                  <a:extLst>
                    <a:ext uri="{FF2B5EF4-FFF2-40B4-BE49-F238E27FC236}">
                      <a16:creationId xmlns:a16="http://schemas.microsoft.com/office/drawing/2014/main" id="{CD7157CC-3AE1-E5DF-268A-5F3D96852320}"/>
                    </a:ext>
                  </a:extLst>
                </p:cNvPr>
                <p:cNvSpPr/>
                <p:nvPr/>
              </p:nvSpPr>
              <p:spPr>
                <a:xfrm>
                  <a:off x="6255019" y="6233719"/>
                  <a:ext cx="211856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0.4</a:t>
                  </a:r>
                </a:p>
              </p:txBody>
            </p:sp>
            <p:sp>
              <p:nvSpPr>
                <p:cNvPr id="414" name="tx64">
                  <a:extLst>
                    <a:ext uri="{FF2B5EF4-FFF2-40B4-BE49-F238E27FC236}">
                      <a16:creationId xmlns:a16="http://schemas.microsoft.com/office/drawing/2014/main" id="{ECA0C6F0-CF11-D6D0-56D6-CF89A5ADC85E}"/>
                    </a:ext>
                  </a:extLst>
                </p:cNvPr>
                <p:cNvSpPr/>
                <p:nvPr/>
              </p:nvSpPr>
              <p:spPr>
                <a:xfrm>
                  <a:off x="6614511" y="6233719"/>
                  <a:ext cx="211856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0.6</a:t>
                  </a:r>
                </a:p>
              </p:txBody>
            </p:sp>
            <p:sp>
              <p:nvSpPr>
                <p:cNvPr id="415" name="tx65">
                  <a:extLst>
                    <a:ext uri="{FF2B5EF4-FFF2-40B4-BE49-F238E27FC236}">
                      <a16:creationId xmlns:a16="http://schemas.microsoft.com/office/drawing/2014/main" id="{F20D7672-BD78-FFC8-2877-8854BF28A8E3}"/>
                    </a:ext>
                  </a:extLst>
                </p:cNvPr>
                <p:cNvSpPr/>
                <p:nvPr/>
              </p:nvSpPr>
              <p:spPr>
                <a:xfrm>
                  <a:off x="6974003" y="6233719"/>
                  <a:ext cx="211856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0.8</a:t>
                  </a:r>
                </a:p>
              </p:txBody>
            </p:sp>
            <p:sp>
              <p:nvSpPr>
                <p:cNvPr id="416" name="tx66">
                  <a:extLst>
                    <a:ext uri="{FF2B5EF4-FFF2-40B4-BE49-F238E27FC236}">
                      <a16:creationId xmlns:a16="http://schemas.microsoft.com/office/drawing/2014/main" id="{1D53DC12-D98D-E2EC-F537-19D86F31CFA7}"/>
                    </a:ext>
                  </a:extLst>
                </p:cNvPr>
                <p:cNvSpPr/>
                <p:nvPr/>
              </p:nvSpPr>
              <p:spPr>
                <a:xfrm>
                  <a:off x="7397045" y="6235579"/>
                  <a:ext cx="84757" cy="1095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1</a:t>
                  </a:r>
                </a:p>
              </p:txBody>
            </p:sp>
          </p:grpSp>
        </p:grpSp>
        <p:sp>
          <p:nvSpPr>
            <p:cNvPr id="418" name="tx71">
              <a:extLst>
                <a:ext uri="{FF2B5EF4-FFF2-40B4-BE49-F238E27FC236}">
                  <a16:creationId xmlns:a16="http://schemas.microsoft.com/office/drawing/2014/main" id="{B4E896CA-F92E-57B5-C15A-683922E151F4}"/>
                </a:ext>
              </a:extLst>
            </p:cNvPr>
            <p:cNvSpPr/>
            <p:nvPr/>
          </p:nvSpPr>
          <p:spPr>
            <a:xfrm>
              <a:off x="1363531" y="2090172"/>
              <a:ext cx="772685" cy="1672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A) Novices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19" name="tx71">
              <a:extLst>
                <a:ext uri="{FF2B5EF4-FFF2-40B4-BE49-F238E27FC236}">
                  <a16:creationId xmlns:a16="http://schemas.microsoft.com/office/drawing/2014/main" id="{7C6E236B-51AC-2491-2F2D-65E20F6DF84D}"/>
                </a:ext>
              </a:extLst>
            </p:cNvPr>
            <p:cNvSpPr/>
            <p:nvPr/>
          </p:nvSpPr>
          <p:spPr>
            <a:xfrm>
              <a:off x="4808103" y="2089653"/>
              <a:ext cx="772685" cy="1672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B) Intermediate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20" name="tx71">
              <a:extLst>
                <a:ext uri="{FF2B5EF4-FFF2-40B4-BE49-F238E27FC236}">
                  <a16:creationId xmlns:a16="http://schemas.microsoft.com/office/drawing/2014/main" id="{5F2799AA-15CD-74D1-B589-D2327EB746DB}"/>
                </a:ext>
              </a:extLst>
            </p:cNvPr>
            <p:cNvSpPr/>
            <p:nvPr/>
          </p:nvSpPr>
          <p:spPr>
            <a:xfrm>
              <a:off x="7854173" y="2089652"/>
              <a:ext cx="772685" cy="1672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C) Advanced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8943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roupe 432">
            <a:extLst>
              <a:ext uri="{FF2B5EF4-FFF2-40B4-BE49-F238E27FC236}">
                <a16:creationId xmlns:a16="http://schemas.microsoft.com/office/drawing/2014/main" id="{D91C6FAE-B17E-4FFA-A817-B522ACFB2261}"/>
              </a:ext>
            </a:extLst>
          </p:cNvPr>
          <p:cNvGrpSpPr/>
          <p:nvPr/>
        </p:nvGrpSpPr>
        <p:grpSpPr>
          <a:xfrm>
            <a:off x="0" y="326456"/>
            <a:ext cx="10698163" cy="7578756"/>
            <a:chOff x="0" y="326456"/>
            <a:chExt cx="10698163" cy="7578756"/>
          </a:xfrm>
        </p:grpSpPr>
        <p:grpSp>
          <p:nvGrpSpPr>
            <p:cNvPr id="383" name="Group 41">
              <a:extLst>
                <a:ext uri="{FF2B5EF4-FFF2-40B4-BE49-F238E27FC236}">
                  <a16:creationId xmlns:a16="http://schemas.microsoft.com/office/drawing/2014/main" id="{E7607B3F-5AA2-9760-B9E9-A0269988A089}"/>
                </a:ext>
              </a:extLst>
            </p:cNvPr>
            <p:cNvGrpSpPr/>
            <p:nvPr/>
          </p:nvGrpSpPr>
          <p:grpSpPr>
            <a:xfrm>
              <a:off x="2627054" y="4171412"/>
              <a:ext cx="5424566" cy="339380"/>
              <a:chOff x="3776750" y="6036589"/>
              <a:chExt cx="3705052" cy="308527"/>
            </a:xfrm>
          </p:grpSpPr>
          <p:sp>
            <p:nvSpPr>
              <p:cNvPr id="384" name="rc34">
                <a:extLst>
                  <a:ext uri="{FF2B5EF4-FFF2-40B4-BE49-F238E27FC236}">
                    <a16:creationId xmlns:a16="http://schemas.microsoft.com/office/drawing/2014/main" id="{3CB7D48F-4591-7F0F-965A-F6B0302925E1}"/>
                  </a:ext>
                </a:extLst>
              </p:cNvPr>
              <p:cNvSpPr/>
              <p:nvPr/>
            </p:nvSpPr>
            <p:spPr>
              <a:xfrm>
                <a:off x="3844504" y="6036589"/>
                <a:ext cx="359491" cy="105151"/>
              </a:xfrm>
              <a:prstGeom prst="rect">
                <a:avLst/>
              </a:prstGeom>
              <a:solidFill>
                <a:srgbClr val="67001F">
                  <a:alpha val="100000"/>
                </a:srgbClr>
              </a:solidFill>
              <a:ln w="9525" cap="rnd">
                <a:solidFill>
                  <a:srgbClr val="67001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5" name="rc35">
                <a:extLst>
                  <a:ext uri="{FF2B5EF4-FFF2-40B4-BE49-F238E27FC236}">
                    <a16:creationId xmlns:a16="http://schemas.microsoft.com/office/drawing/2014/main" id="{0FF0C3A0-B135-8F9A-777B-89412ED59509}"/>
                  </a:ext>
                </a:extLst>
              </p:cNvPr>
              <p:cNvSpPr/>
              <p:nvPr/>
            </p:nvSpPr>
            <p:spPr>
              <a:xfrm>
                <a:off x="4203996" y="6036589"/>
                <a:ext cx="359491" cy="105151"/>
              </a:xfrm>
              <a:prstGeom prst="rect">
                <a:avLst/>
              </a:prstGeom>
              <a:solidFill>
                <a:srgbClr val="B51F2E">
                  <a:alpha val="100000"/>
                </a:srgbClr>
              </a:solidFill>
              <a:ln w="9525" cap="rnd">
                <a:solidFill>
                  <a:srgbClr val="B51F2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6" name="rc36">
                <a:extLst>
                  <a:ext uri="{FF2B5EF4-FFF2-40B4-BE49-F238E27FC236}">
                    <a16:creationId xmlns:a16="http://schemas.microsoft.com/office/drawing/2014/main" id="{77A9023F-D23B-00E0-5C80-7332FEBCD97D}"/>
                  </a:ext>
                </a:extLst>
              </p:cNvPr>
              <p:cNvSpPr/>
              <p:nvPr/>
            </p:nvSpPr>
            <p:spPr>
              <a:xfrm>
                <a:off x="4563488" y="6036589"/>
                <a:ext cx="359491" cy="105151"/>
              </a:xfrm>
              <a:prstGeom prst="rect">
                <a:avLst/>
              </a:prstGeom>
              <a:solidFill>
                <a:srgbClr val="DC6F58">
                  <a:alpha val="100000"/>
                </a:srgbClr>
              </a:solidFill>
              <a:ln w="9525" cap="rnd">
                <a:solidFill>
                  <a:srgbClr val="DC6F5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7" name="rc37">
                <a:extLst>
                  <a:ext uri="{FF2B5EF4-FFF2-40B4-BE49-F238E27FC236}">
                    <a16:creationId xmlns:a16="http://schemas.microsoft.com/office/drawing/2014/main" id="{253AEE2C-76F7-46A3-A2A8-A46FB17D06B2}"/>
                  </a:ext>
                </a:extLst>
              </p:cNvPr>
              <p:cNvSpPr/>
              <p:nvPr/>
            </p:nvSpPr>
            <p:spPr>
              <a:xfrm>
                <a:off x="4922980" y="6036589"/>
                <a:ext cx="359491" cy="105151"/>
              </a:xfrm>
              <a:prstGeom prst="rect">
                <a:avLst/>
              </a:prstGeom>
              <a:solidFill>
                <a:srgbClr val="F7B698">
                  <a:alpha val="100000"/>
                </a:srgbClr>
              </a:solidFill>
              <a:ln w="9525" cap="rnd">
                <a:solidFill>
                  <a:srgbClr val="F7B69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8" name="rc38">
                <a:extLst>
                  <a:ext uri="{FF2B5EF4-FFF2-40B4-BE49-F238E27FC236}">
                    <a16:creationId xmlns:a16="http://schemas.microsoft.com/office/drawing/2014/main" id="{8EB7237C-5497-C75E-E003-8FBC29AA5EB3}"/>
                  </a:ext>
                </a:extLst>
              </p:cNvPr>
              <p:cNvSpPr/>
              <p:nvPr/>
            </p:nvSpPr>
            <p:spPr>
              <a:xfrm>
                <a:off x="5282472" y="6036589"/>
                <a:ext cx="359491" cy="105151"/>
              </a:xfrm>
              <a:prstGeom prst="rect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9" name="rc39">
                <a:extLst>
                  <a:ext uri="{FF2B5EF4-FFF2-40B4-BE49-F238E27FC236}">
                    <a16:creationId xmlns:a16="http://schemas.microsoft.com/office/drawing/2014/main" id="{B0014424-585F-DE26-1E46-2C732C525A37}"/>
                  </a:ext>
                </a:extLst>
              </p:cNvPr>
              <p:cNvSpPr/>
              <p:nvPr/>
            </p:nvSpPr>
            <p:spPr>
              <a:xfrm>
                <a:off x="5641964" y="6036589"/>
                <a:ext cx="359491" cy="105151"/>
              </a:xfrm>
              <a:prstGeom prst="rect">
                <a:avLst/>
              </a:prstGeom>
              <a:solidFill>
                <a:srgbClr val="E5F0F6">
                  <a:alpha val="100000"/>
                </a:srgbClr>
              </a:solidFill>
              <a:ln w="9525" cap="rnd">
                <a:solidFill>
                  <a:srgbClr val="E5F0F6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0" name="rc40">
                <a:extLst>
                  <a:ext uri="{FF2B5EF4-FFF2-40B4-BE49-F238E27FC236}">
                    <a16:creationId xmlns:a16="http://schemas.microsoft.com/office/drawing/2014/main" id="{CA17F5A0-A45D-AC41-4DD2-A6CCCB5A1872}"/>
                  </a:ext>
                </a:extLst>
              </p:cNvPr>
              <p:cNvSpPr/>
              <p:nvPr/>
            </p:nvSpPr>
            <p:spPr>
              <a:xfrm>
                <a:off x="6001456" y="6036589"/>
                <a:ext cx="359491" cy="105151"/>
              </a:xfrm>
              <a:prstGeom prst="rect">
                <a:avLst/>
              </a:prstGeom>
              <a:solidFill>
                <a:srgbClr val="A7CFE4">
                  <a:alpha val="100000"/>
                </a:srgbClr>
              </a:solidFill>
              <a:ln w="9525" cap="rnd">
                <a:solidFill>
                  <a:srgbClr val="A7CFE4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1" name="rc41">
                <a:extLst>
                  <a:ext uri="{FF2B5EF4-FFF2-40B4-BE49-F238E27FC236}">
                    <a16:creationId xmlns:a16="http://schemas.microsoft.com/office/drawing/2014/main" id="{3C8DF9F8-789B-C3CF-1BF8-E52A3BB6BB4C}"/>
                  </a:ext>
                </a:extLst>
              </p:cNvPr>
              <p:cNvSpPr/>
              <p:nvPr/>
            </p:nvSpPr>
            <p:spPr>
              <a:xfrm>
                <a:off x="6360948" y="6036589"/>
                <a:ext cx="359491" cy="105151"/>
              </a:xfrm>
              <a:prstGeom prst="rect">
                <a:avLst/>
              </a:prstGeom>
              <a:solidFill>
                <a:srgbClr val="549EC9">
                  <a:alpha val="100000"/>
                </a:srgbClr>
              </a:solidFill>
              <a:ln w="9525" cap="rnd">
                <a:solidFill>
                  <a:srgbClr val="549EC9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2" name="rc42">
                <a:extLst>
                  <a:ext uri="{FF2B5EF4-FFF2-40B4-BE49-F238E27FC236}">
                    <a16:creationId xmlns:a16="http://schemas.microsoft.com/office/drawing/2014/main" id="{681CCA30-59F3-4A86-B13A-32C6D07FFED2}"/>
                  </a:ext>
                </a:extLst>
              </p:cNvPr>
              <p:cNvSpPr/>
              <p:nvPr/>
            </p:nvSpPr>
            <p:spPr>
              <a:xfrm>
                <a:off x="6720440" y="6036589"/>
                <a:ext cx="359491" cy="105151"/>
              </a:xfrm>
              <a:prstGeom prst="rect">
                <a:avLst/>
              </a:prstGeom>
              <a:solidFill>
                <a:srgbClr val="246BAE">
                  <a:alpha val="100000"/>
                </a:srgbClr>
              </a:solidFill>
              <a:ln w="9525" cap="rnd">
                <a:solidFill>
                  <a:srgbClr val="246BA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3" name="rc43">
                <a:extLst>
                  <a:ext uri="{FF2B5EF4-FFF2-40B4-BE49-F238E27FC236}">
                    <a16:creationId xmlns:a16="http://schemas.microsoft.com/office/drawing/2014/main" id="{83245330-E4F6-B603-63E1-78FF2B0C5484}"/>
                  </a:ext>
                </a:extLst>
              </p:cNvPr>
              <p:cNvSpPr/>
              <p:nvPr/>
            </p:nvSpPr>
            <p:spPr>
              <a:xfrm>
                <a:off x="7079932" y="6036589"/>
                <a:ext cx="359491" cy="105151"/>
              </a:xfrm>
              <a:prstGeom prst="rect">
                <a:avLst/>
              </a:prstGeom>
              <a:solidFill>
                <a:srgbClr val="053061">
                  <a:alpha val="100000"/>
                </a:srgbClr>
              </a:solidFill>
              <a:ln w="9525" cap="rnd">
                <a:solidFill>
                  <a:srgbClr val="0530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4" name="rc44">
                <a:extLst>
                  <a:ext uri="{FF2B5EF4-FFF2-40B4-BE49-F238E27FC236}">
                    <a16:creationId xmlns:a16="http://schemas.microsoft.com/office/drawing/2014/main" id="{B7DA36F3-A5B9-555E-7F24-7ACE44E571AB}"/>
                  </a:ext>
                </a:extLst>
              </p:cNvPr>
              <p:cNvSpPr/>
              <p:nvPr/>
            </p:nvSpPr>
            <p:spPr>
              <a:xfrm>
                <a:off x="3844504" y="6036589"/>
                <a:ext cx="3594919" cy="105151"/>
              </a:xfrm>
              <a:prstGeom prst="rect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5" name="pl45">
                <a:extLst>
                  <a:ext uri="{FF2B5EF4-FFF2-40B4-BE49-F238E27FC236}">
                    <a16:creationId xmlns:a16="http://schemas.microsoft.com/office/drawing/2014/main" id="{EB2182A0-E235-1312-863E-AFEB10F8821B}"/>
                  </a:ext>
                </a:extLst>
              </p:cNvPr>
              <p:cNvSpPr/>
              <p:nvPr/>
            </p:nvSpPr>
            <p:spPr>
              <a:xfrm>
                <a:off x="3844504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6" name="pl46">
                <a:extLst>
                  <a:ext uri="{FF2B5EF4-FFF2-40B4-BE49-F238E27FC236}">
                    <a16:creationId xmlns:a16="http://schemas.microsoft.com/office/drawing/2014/main" id="{691A6EB0-810B-04D8-1083-95EFD0311582}"/>
                  </a:ext>
                </a:extLst>
              </p:cNvPr>
              <p:cNvSpPr/>
              <p:nvPr/>
            </p:nvSpPr>
            <p:spPr>
              <a:xfrm>
                <a:off x="4203996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7" name="pl47">
                <a:extLst>
                  <a:ext uri="{FF2B5EF4-FFF2-40B4-BE49-F238E27FC236}">
                    <a16:creationId xmlns:a16="http://schemas.microsoft.com/office/drawing/2014/main" id="{D4B7E6B1-6BB9-93AA-78E8-5FB277A4B426}"/>
                  </a:ext>
                </a:extLst>
              </p:cNvPr>
              <p:cNvSpPr/>
              <p:nvPr/>
            </p:nvSpPr>
            <p:spPr>
              <a:xfrm>
                <a:off x="4563488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8" name="pl48">
                <a:extLst>
                  <a:ext uri="{FF2B5EF4-FFF2-40B4-BE49-F238E27FC236}">
                    <a16:creationId xmlns:a16="http://schemas.microsoft.com/office/drawing/2014/main" id="{69ACCA75-2D7A-B342-68F6-68098EC4230D}"/>
                  </a:ext>
                </a:extLst>
              </p:cNvPr>
              <p:cNvSpPr/>
              <p:nvPr/>
            </p:nvSpPr>
            <p:spPr>
              <a:xfrm>
                <a:off x="4922980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9" name="pl49">
                <a:extLst>
                  <a:ext uri="{FF2B5EF4-FFF2-40B4-BE49-F238E27FC236}">
                    <a16:creationId xmlns:a16="http://schemas.microsoft.com/office/drawing/2014/main" id="{8B58C62F-5EDC-9E5E-3CAB-9B8114EDDE03}"/>
                  </a:ext>
                </a:extLst>
              </p:cNvPr>
              <p:cNvSpPr/>
              <p:nvPr/>
            </p:nvSpPr>
            <p:spPr>
              <a:xfrm>
                <a:off x="5282472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0" name="pl50">
                <a:extLst>
                  <a:ext uri="{FF2B5EF4-FFF2-40B4-BE49-F238E27FC236}">
                    <a16:creationId xmlns:a16="http://schemas.microsoft.com/office/drawing/2014/main" id="{3CE39697-06F0-5599-26F8-14354370B21E}"/>
                  </a:ext>
                </a:extLst>
              </p:cNvPr>
              <p:cNvSpPr/>
              <p:nvPr/>
            </p:nvSpPr>
            <p:spPr>
              <a:xfrm>
                <a:off x="5641964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1" name="pl51">
                <a:extLst>
                  <a:ext uri="{FF2B5EF4-FFF2-40B4-BE49-F238E27FC236}">
                    <a16:creationId xmlns:a16="http://schemas.microsoft.com/office/drawing/2014/main" id="{9344A17C-FA2E-0121-6625-6BE37FAE8536}"/>
                  </a:ext>
                </a:extLst>
              </p:cNvPr>
              <p:cNvSpPr/>
              <p:nvPr/>
            </p:nvSpPr>
            <p:spPr>
              <a:xfrm>
                <a:off x="6001456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2" name="pl52">
                <a:extLst>
                  <a:ext uri="{FF2B5EF4-FFF2-40B4-BE49-F238E27FC236}">
                    <a16:creationId xmlns:a16="http://schemas.microsoft.com/office/drawing/2014/main" id="{1B4B6A84-9C8D-BE43-E6E6-4277D5F4919E}"/>
                  </a:ext>
                </a:extLst>
              </p:cNvPr>
              <p:cNvSpPr/>
              <p:nvPr/>
            </p:nvSpPr>
            <p:spPr>
              <a:xfrm>
                <a:off x="6360948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3" name="pl53">
                <a:extLst>
                  <a:ext uri="{FF2B5EF4-FFF2-40B4-BE49-F238E27FC236}">
                    <a16:creationId xmlns:a16="http://schemas.microsoft.com/office/drawing/2014/main" id="{377E4D0E-4A97-3689-22A0-37A9DBA15926}"/>
                  </a:ext>
                </a:extLst>
              </p:cNvPr>
              <p:cNvSpPr/>
              <p:nvPr/>
            </p:nvSpPr>
            <p:spPr>
              <a:xfrm>
                <a:off x="6720440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4" name="pl54">
                <a:extLst>
                  <a:ext uri="{FF2B5EF4-FFF2-40B4-BE49-F238E27FC236}">
                    <a16:creationId xmlns:a16="http://schemas.microsoft.com/office/drawing/2014/main" id="{29DE93B4-307A-081B-9E6B-10806F029BDB}"/>
                  </a:ext>
                </a:extLst>
              </p:cNvPr>
              <p:cNvSpPr/>
              <p:nvPr/>
            </p:nvSpPr>
            <p:spPr>
              <a:xfrm>
                <a:off x="7079932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5" name="pl55">
                <a:extLst>
                  <a:ext uri="{FF2B5EF4-FFF2-40B4-BE49-F238E27FC236}">
                    <a16:creationId xmlns:a16="http://schemas.microsoft.com/office/drawing/2014/main" id="{14985401-87CD-2E9F-C99B-9BF0E48D4E5D}"/>
                  </a:ext>
                </a:extLst>
              </p:cNvPr>
              <p:cNvSpPr/>
              <p:nvPr/>
            </p:nvSpPr>
            <p:spPr>
              <a:xfrm>
                <a:off x="7439423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6" name="tx56">
                <a:extLst>
                  <a:ext uri="{FF2B5EF4-FFF2-40B4-BE49-F238E27FC236}">
                    <a16:creationId xmlns:a16="http://schemas.microsoft.com/office/drawing/2014/main" id="{D2D1ACE7-7C7C-B11B-D201-D73859477662}"/>
                  </a:ext>
                </a:extLst>
              </p:cNvPr>
              <p:cNvSpPr/>
              <p:nvPr/>
            </p:nvSpPr>
            <p:spPr>
              <a:xfrm>
                <a:off x="3776750" y="6235579"/>
                <a:ext cx="135508" cy="10953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-1</a:t>
                </a:r>
              </a:p>
            </p:txBody>
          </p:sp>
          <p:sp>
            <p:nvSpPr>
              <p:cNvPr id="407" name="tx57">
                <a:extLst>
                  <a:ext uri="{FF2B5EF4-FFF2-40B4-BE49-F238E27FC236}">
                    <a16:creationId xmlns:a16="http://schemas.microsoft.com/office/drawing/2014/main" id="{BC17F825-E5D0-B635-98C6-964C072C5E11}"/>
                  </a:ext>
                </a:extLst>
              </p:cNvPr>
              <p:cNvSpPr/>
              <p:nvPr/>
            </p:nvSpPr>
            <p:spPr>
              <a:xfrm>
                <a:off x="4072692" y="6233719"/>
                <a:ext cx="262607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-0.8</a:t>
                </a:r>
              </a:p>
            </p:txBody>
          </p:sp>
          <p:sp>
            <p:nvSpPr>
              <p:cNvPr id="408" name="tx58">
                <a:extLst>
                  <a:ext uri="{FF2B5EF4-FFF2-40B4-BE49-F238E27FC236}">
                    <a16:creationId xmlns:a16="http://schemas.microsoft.com/office/drawing/2014/main" id="{036D2692-24F2-C3A9-91AA-4D163E804EA8}"/>
                  </a:ext>
                </a:extLst>
              </p:cNvPr>
              <p:cNvSpPr/>
              <p:nvPr/>
            </p:nvSpPr>
            <p:spPr>
              <a:xfrm>
                <a:off x="4432184" y="6233719"/>
                <a:ext cx="262607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-0.6</a:t>
                </a:r>
              </a:p>
            </p:txBody>
          </p:sp>
          <p:sp>
            <p:nvSpPr>
              <p:cNvPr id="409" name="tx59">
                <a:extLst>
                  <a:ext uri="{FF2B5EF4-FFF2-40B4-BE49-F238E27FC236}">
                    <a16:creationId xmlns:a16="http://schemas.microsoft.com/office/drawing/2014/main" id="{0D9D5DB4-0D40-B6B0-0D49-3AF27C71AFD5}"/>
                  </a:ext>
                </a:extLst>
              </p:cNvPr>
              <p:cNvSpPr/>
              <p:nvPr/>
            </p:nvSpPr>
            <p:spPr>
              <a:xfrm>
                <a:off x="4791676" y="6233719"/>
                <a:ext cx="262607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-0.4</a:t>
                </a:r>
              </a:p>
            </p:txBody>
          </p:sp>
          <p:sp>
            <p:nvSpPr>
              <p:cNvPr id="410" name="tx60">
                <a:extLst>
                  <a:ext uri="{FF2B5EF4-FFF2-40B4-BE49-F238E27FC236}">
                    <a16:creationId xmlns:a16="http://schemas.microsoft.com/office/drawing/2014/main" id="{3CD597E0-EA6E-0A61-CAF7-3FD2BFD889C9}"/>
                  </a:ext>
                </a:extLst>
              </p:cNvPr>
              <p:cNvSpPr/>
              <p:nvPr/>
            </p:nvSpPr>
            <p:spPr>
              <a:xfrm>
                <a:off x="5151168" y="6233719"/>
                <a:ext cx="262607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-0.2</a:t>
                </a:r>
              </a:p>
            </p:txBody>
          </p:sp>
          <p:sp>
            <p:nvSpPr>
              <p:cNvPr id="411" name="tx61">
                <a:extLst>
                  <a:ext uri="{FF2B5EF4-FFF2-40B4-BE49-F238E27FC236}">
                    <a16:creationId xmlns:a16="http://schemas.microsoft.com/office/drawing/2014/main" id="{ADB4FD37-F28C-EF68-EAE5-FCD561E70C03}"/>
                  </a:ext>
                </a:extLst>
              </p:cNvPr>
              <p:cNvSpPr/>
              <p:nvPr/>
            </p:nvSpPr>
            <p:spPr>
              <a:xfrm>
                <a:off x="5599585" y="6233719"/>
                <a:ext cx="84757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</a:t>
                </a:r>
              </a:p>
            </p:txBody>
          </p:sp>
          <p:sp>
            <p:nvSpPr>
              <p:cNvPr id="412" name="tx62">
                <a:extLst>
                  <a:ext uri="{FF2B5EF4-FFF2-40B4-BE49-F238E27FC236}">
                    <a16:creationId xmlns:a16="http://schemas.microsoft.com/office/drawing/2014/main" id="{E226569A-EF4B-AB4A-61BF-0DAF517990E7}"/>
                  </a:ext>
                </a:extLst>
              </p:cNvPr>
              <p:cNvSpPr/>
              <p:nvPr/>
            </p:nvSpPr>
            <p:spPr>
              <a:xfrm>
                <a:off x="5895527" y="6233719"/>
                <a:ext cx="211856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0.2</a:t>
                </a:r>
              </a:p>
            </p:txBody>
          </p:sp>
          <p:sp>
            <p:nvSpPr>
              <p:cNvPr id="413" name="tx63">
                <a:extLst>
                  <a:ext uri="{FF2B5EF4-FFF2-40B4-BE49-F238E27FC236}">
                    <a16:creationId xmlns:a16="http://schemas.microsoft.com/office/drawing/2014/main" id="{CD7157CC-3AE1-E5DF-268A-5F3D96852320}"/>
                  </a:ext>
                </a:extLst>
              </p:cNvPr>
              <p:cNvSpPr/>
              <p:nvPr/>
            </p:nvSpPr>
            <p:spPr>
              <a:xfrm>
                <a:off x="6255019" y="6233719"/>
                <a:ext cx="211856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0.4</a:t>
                </a:r>
              </a:p>
            </p:txBody>
          </p:sp>
          <p:sp>
            <p:nvSpPr>
              <p:cNvPr id="414" name="tx64">
                <a:extLst>
                  <a:ext uri="{FF2B5EF4-FFF2-40B4-BE49-F238E27FC236}">
                    <a16:creationId xmlns:a16="http://schemas.microsoft.com/office/drawing/2014/main" id="{ECA0C6F0-CF11-D6D0-56D6-CF89A5ADC85E}"/>
                  </a:ext>
                </a:extLst>
              </p:cNvPr>
              <p:cNvSpPr/>
              <p:nvPr/>
            </p:nvSpPr>
            <p:spPr>
              <a:xfrm>
                <a:off x="6614511" y="6233719"/>
                <a:ext cx="211856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0.6</a:t>
                </a:r>
              </a:p>
            </p:txBody>
          </p:sp>
          <p:sp>
            <p:nvSpPr>
              <p:cNvPr id="415" name="tx65">
                <a:extLst>
                  <a:ext uri="{FF2B5EF4-FFF2-40B4-BE49-F238E27FC236}">
                    <a16:creationId xmlns:a16="http://schemas.microsoft.com/office/drawing/2014/main" id="{F20D7672-BD78-FFC8-2877-8854BF28A8E3}"/>
                  </a:ext>
                </a:extLst>
              </p:cNvPr>
              <p:cNvSpPr/>
              <p:nvPr/>
            </p:nvSpPr>
            <p:spPr>
              <a:xfrm>
                <a:off x="6974003" y="6233719"/>
                <a:ext cx="211856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0.8</a:t>
                </a:r>
              </a:p>
            </p:txBody>
          </p:sp>
          <p:sp>
            <p:nvSpPr>
              <p:cNvPr id="416" name="tx66">
                <a:extLst>
                  <a:ext uri="{FF2B5EF4-FFF2-40B4-BE49-F238E27FC236}">
                    <a16:creationId xmlns:a16="http://schemas.microsoft.com/office/drawing/2014/main" id="{1D53DC12-D98D-E2EC-F537-19D86F31CFA7}"/>
                  </a:ext>
                </a:extLst>
              </p:cNvPr>
              <p:cNvSpPr/>
              <p:nvPr/>
            </p:nvSpPr>
            <p:spPr>
              <a:xfrm>
                <a:off x="7397045" y="6235579"/>
                <a:ext cx="84757" cy="10953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1</a:t>
                </a:r>
              </a:p>
            </p:txBody>
          </p:sp>
        </p:grpSp>
        <p:sp>
          <p:nvSpPr>
            <p:cNvPr id="418" name="tx71">
              <a:extLst>
                <a:ext uri="{FF2B5EF4-FFF2-40B4-BE49-F238E27FC236}">
                  <a16:creationId xmlns:a16="http://schemas.microsoft.com/office/drawing/2014/main" id="{B4E896CA-F92E-57B5-C15A-683922E151F4}"/>
                </a:ext>
              </a:extLst>
            </p:cNvPr>
            <p:cNvSpPr/>
            <p:nvPr/>
          </p:nvSpPr>
          <p:spPr>
            <a:xfrm>
              <a:off x="782623" y="326976"/>
              <a:ext cx="772685" cy="1672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5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A) Novice</a:t>
              </a:r>
              <a:endParaRPr sz="15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20" name="tx71">
              <a:extLst>
                <a:ext uri="{FF2B5EF4-FFF2-40B4-BE49-F238E27FC236}">
                  <a16:creationId xmlns:a16="http://schemas.microsoft.com/office/drawing/2014/main" id="{5F2799AA-15CD-74D1-B589-D2327EB746DB}"/>
                </a:ext>
              </a:extLst>
            </p:cNvPr>
            <p:cNvSpPr/>
            <p:nvPr/>
          </p:nvSpPr>
          <p:spPr>
            <a:xfrm>
              <a:off x="5681116" y="326456"/>
              <a:ext cx="772685" cy="1672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5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B) Advanced</a:t>
              </a:r>
              <a:endParaRPr sz="15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" name="tx71">
              <a:extLst>
                <a:ext uri="{FF2B5EF4-FFF2-40B4-BE49-F238E27FC236}">
                  <a16:creationId xmlns:a16="http://schemas.microsoft.com/office/drawing/2014/main" id="{61B07D51-1801-6201-2E6D-59218A343DC6}"/>
                </a:ext>
              </a:extLst>
            </p:cNvPr>
            <p:cNvSpPr/>
            <p:nvPr/>
          </p:nvSpPr>
          <p:spPr>
            <a:xfrm>
              <a:off x="1364271" y="4661780"/>
              <a:ext cx="772685" cy="1672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5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C) Advanced vs novice</a:t>
              </a:r>
              <a:endParaRPr sz="15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pic>
          <p:nvPicPr>
            <p:cNvPr id="3" name="Image 2" descr="Une image contenant graphique">
              <a:extLst>
                <a:ext uri="{FF2B5EF4-FFF2-40B4-BE49-F238E27FC236}">
                  <a16:creationId xmlns:a16="http://schemas.microsoft.com/office/drawing/2014/main" id="{377C0133-D7EC-4ABC-921D-4C9D668DE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848225"/>
              <a:ext cx="10698163" cy="3056987"/>
            </a:xfrm>
            <a:prstGeom prst="rect">
              <a:avLst/>
            </a:prstGeom>
          </p:spPr>
        </p:pic>
        <p:pic>
          <p:nvPicPr>
            <p:cNvPr id="169" name="Image 168">
              <a:extLst>
                <a:ext uri="{FF2B5EF4-FFF2-40B4-BE49-F238E27FC236}">
                  <a16:creationId xmlns:a16="http://schemas.microsoft.com/office/drawing/2014/main" id="{5B837E85-5C1E-67E5-22B1-4876A7363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25281" y="509551"/>
              <a:ext cx="4630380" cy="3589377"/>
            </a:xfrm>
            <a:prstGeom prst="rect">
              <a:avLst/>
            </a:prstGeom>
          </p:spPr>
        </p:pic>
        <p:pic>
          <p:nvPicPr>
            <p:cNvPr id="432" name="Image 431">
              <a:extLst>
                <a:ext uri="{FF2B5EF4-FFF2-40B4-BE49-F238E27FC236}">
                  <a16:creationId xmlns:a16="http://schemas.microsoft.com/office/drawing/2014/main" id="{412C88DC-C9AB-72E2-3536-C1D229378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2501" y="509551"/>
              <a:ext cx="4630380" cy="35893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1211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170</Words>
  <Application>Microsoft Office PowerPoint</Application>
  <PresentationFormat>Personnalisé</PresentationFormat>
  <Paragraphs>82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Maxime Fraser Franco</cp:lastModifiedBy>
  <cp:revision>17</cp:revision>
  <dcterms:created xsi:type="dcterms:W3CDTF">2015-07-14T21:05:00Z</dcterms:created>
  <dcterms:modified xsi:type="dcterms:W3CDTF">2023-05-05T22:14:25Z</dcterms:modified>
</cp:coreProperties>
</file>