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  <p:sldId id="262" r:id="rId8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1182" y="48"/>
      </p:cViewPr>
      <p:guideLst>
        <p:guide orient="horz" pos="2382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03/11/2021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263381" y="2339054"/>
            <a:ext cx="5743891" cy="4924150"/>
            <a:chOff x="2263381" y="2339054"/>
            <a:chExt cx="5743891" cy="4924150"/>
          </a:xfrm>
        </p:grpSpPr>
        <p:sp>
          <p:nvSpPr>
            <p:cNvPr id="4" name="rc4"/>
            <p:cNvSpPr/>
            <p:nvPr/>
          </p:nvSpPr>
          <p:spPr>
            <a:xfrm>
              <a:off x="3963188" y="2339054"/>
              <a:ext cx="1011021" cy="10110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963188" y="3350075"/>
              <a:ext cx="1011021" cy="10110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963188" y="4361097"/>
              <a:ext cx="1011021" cy="10110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963188" y="5372118"/>
              <a:ext cx="1011021" cy="10110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974209" y="3350075"/>
              <a:ext cx="1011021" cy="10110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974209" y="4361097"/>
              <a:ext cx="1011021" cy="10110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974209" y="5372118"/>
              <a:ext cx="1011021" cy="10110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985230" y="4361097"/>
              <a:ext cx="1011021" cy="10110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6996251" y="5372118"/>
              <a:ext cx="1011021" cy="10110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g14"/>
            <p:cNvSpPr/>
            <p:nvPr/>
          </p:nvSpPr>
          <p:spPr>
            <a:xfrm>
              <a:off x="4039014" y="3425902"/>
              <a:ext cx="859367" cy="859367"/>
            </a:xfrm>
            <a:custGeom>
              <a:avLst/>
              <a:gdLst/>
              <a:ahLst/>
              <a:cxnLst/>
              <a:rect l="0" t="0" r="0" b="0"/>
              <a:pathLst>
                <a:path w="859367" h="859367">
                  <a:moveTo>
                    <a:pt x="675156" y="184210"/>
                  </a:moveTo>
                  <a:lnTo>
                    <a:pt x="652057" y="162119"/>
                  </a:lnTo>
                  <a:lnTo>
                    <a:pt x="628044" y="141128"/>
                  </a:lnTo>
                  <a:lnTo>
                    <a:pt x="603215" y="121322"/>
                  </a:lnTo>
                  <a:lnTo>
                    <a:pt x="577674" y="102784"/>
                  </a:lnTo>
                  <a:lnTo>
                    <a:pt x="551524" y="85588"/>
                  </a:lnTo>
                  <a:lnTo>
                    <a:pt x="524874" y="69807"/>
                  </a:lnTo>
                  <a:lnTo>
                    <a:pt x="497832" y="55505"/>
                  </a:lnTo>
                  <a:lnTo>
                    <a:pt x="470511" y="42740"/>
                  </a:lnTo>
                  <a:lnTo>
                    <a:pt x="443021" y="31565"/>
                  </a:lnTo>
                  <a:lnTo>
                    <a:pt x="415477" y="22026"/>
                  </a:lnTo>
                  <a:lnTo>
                    <a:pt x="387992" y="14162"/>
                  </a:lnTo>
                  <a:lnTo>
                    <a:pt x="360677" y="8006"/>
                  </a:lnTo>
                  <a:lnTo>
                    <a:pt x="333646" y="3583"/>
                  </a:lnTo>
                  <a:lnTo>
                    <a:pt x="307010" y="910"/>
                  </a:lnTo>
                  <a:lnTo>
                    <a:pt x="280878" y="0"/>
                  </a:lnTo>
                  <a:lnTo>
                    <a:pt x="255357" y="855"/>
                  </a:lnTo>
                  <a:lnTo>
                    <a:pt x="230553" y="3472"/>
                  </a:lnTo>
                  <a:lnTo>
                    <a:pt x="206567" y="7840"/>
                  </a:lnTo>
                  <a:lnTo>
                    <a:pt x="183498" y="13942"/>
                  </a:lnTo>
                  <a:lnTo>
                    <a:pt x="161440" y="21753"/>
                  </a:lnTo>
                  <a:lnTo>
                    <a:pt x="140485" y="31239"/>
                  </a:lnTo>
                  <a:lnTo>
                    <a:pt x="120718" y="42363"/>
                  </a:lnTo>
                  <a:lnTo>
                    <a:pt x="102221" y="55079"/>
                  </a:lnTo>
                  <a:lnTo>
                    <a:pt x="85069" y="69334"/>
                  </a:lnTo>
                  <a:lnTo>
                    <a:pt x="69334" y="85069"/>
                  </a:lnTo>
                  <a:lnTo>
                    <a:pt x="55079" y="102221"/>
                  </a:lnTo>
                  <a:lnTo>
                    <a:pt x="42363" y="120718"/>
                  </a:lnTo>
                  <a:lnTo>
                    <a:pt x="31239" y="140485"/>
                  </a:lnTo>
                  <a:lnTo>
                    <a:pt x="21753" y="161440"/>
                  </a:lnTo>
                  <a:lnTo>
                    <a:pt x="13942" y="183498"/>
                  </a:lnTo>
                  <a:lnTo>
                    <a:pt x="7840" y="206567"/>
                  </a:lnTo>
                  <a:lnTo>
                    <a:pt x="3472" y="230553"/>
                  </a:lnTo>
                  <a:lnTo>
                    <a:pt x="855" y="255357"/>
                  </a:lnTo>
                  <a:lnTo>
                    <a:pt x="0" y="280878"/>
                  </a:lnTo>
                  <a:lnTo>
                    <a:pt x="910" y="307010"/>
                  </a:lnTo>
                  <a:lnTo>
                    <a:pt x="3583" y="333646"/>
                  </a:lnTo>
                  <a:lnTo>
                    <a:pt x="8006" y="360677"/>
                  </a:lnTo>
                  <a:lnTo>
                    <a:pt x="14162" y="387992"/>
                  </a:lnTo>
                  <a:lnTo>
                    <a:pt x="22026" y="415477"/>
                  </a:lnTo>
                  <a:lnTo>
                    <a:pt x="31565" y="443021"/>
                  </a:lnTo>
                  <a:lnTo>
                    <a:pt x="42740" y="470511"/>
                  </a:lnTo>
                  <a:lnTo>
                    <a:pt x="55505" y="497832"/>
                  </a:lnTo>
                  <a:lnTo>
                    <a:pt x="69807" y="524874"/>
                  </a:lnTo>
                  <a:lnTo>
                    <a:pt x="85588" y="551524"/>
                  </a:lnTo>
                  <a:lnTo>
                    <a:pt x="102784" y="577674"/>
                  </a:lnTo>
                  <a:lnTo>
                    <a:pt x="121322" y="603215"/>
                  </a:lnTo>
                  <a:lnTo>
                    <a:pt x="141128" y="628044"/>
                  </a:lnTo>
                  <a:lnTo>
                    <a:pt x="162119" y="652057"/>
                  </a:lnTo>
                  <a:lnTo>
                    <a:pt x="184210" y="675156"/>
                  </a:lnTo>
                  <a:lnTo>
                    <a:pt x="207310" y="697247"/>
                  </a:lnTo>
                  <a:lnTo>
                    <a:pt x="231323" y="718239"/>
                  </a:lnTo>
                  <a:lnTo>
                    <a:pt x="256151" y="738044"/>
                  </a:lnTo>
                  <a:lnTo>
                    <a:pt x="281693" y="756583"/>
                  </a:lnTo>
                  <a:lnTo>
                    <a:pt x="307843" y="773778"/>
                  </a:lnTo>
                  <a:lnTo>
                    <a:pt x="334493" y="789559"/>
                  </a:lnTo>
                  <a:lnTo>
                    <a:pt x="361534" y="803862"/>
                  </a:lnTo>
                  <a:lnTo>
                    <a:pt x="388856" y="816627"/>
                  </a:lnTo>
                  <a:lnTo>
                    <a:pt x="416345" y="827801"/>
                  </a:lnTo>
                  <a:lnTo>
                    <a:pt x="443889" y="837340"/>
                  </a:lnTo>
                  <a:lnTo>
                    <a:pt x="471375" y="845204"/>
                  </a:lnTo>
                  <a:lnTo>
                    <a:pt x="498689" y="851360"/>
                  </a:lnTo>
                  <a:lnTo>
                    <a:pt x="525720" y="855784"/>
                  </a:lnTo>
                  <a:lnTo>
                    <a:pt x="552356" y="858456"/>
                  </a:lnTo>
                  <a:lnTo>
                    <a:pt x="578488" y="859367"/>
                  </a:lnTo>
                  <a:lnTo>
                    <a:pt x="604009" y="858512"/>
                  </a:lnTo>
                  <a:lnTo>
                    <a:pt x="628813" y="855895"/>
                  </a:lnTo>
                  <a:lnTo>
                    <a:pt x="652799" y="851526"/>
                  </a:lnTo>
                  <a:lnTo>
                    <a:pt x="675869" y="845424"/>
                  </a:lnTo>
                  <a:lnTo>
                    <a:pt x="697926" y="837614"/>
                  </a:lnTo>
                  <a:lnTo>
                    <a:pt x="718881" y="828127"/>
                  </a:lnTo>
                  <a:lnTo>
                    <a:pt x="738648" y="817003"/>
                  </a:lnTo>
                  <a:lnTo>
                    <a:pt x="757146" y="804288"/>
                  </a:lnTo>
                  <a:lnTo>
                    <a:pt x="774297" y="790033"/>
                  </a:lnTo>
                  <a:lnTo>
                    <a:pt x="790033" y="774297"/>
                  </a:lnTo>
                  <a:lnTo>
                    <a:pt x="804288" y="757146"/>
                  </a:lnTo>
                  <a:lnTo>
                    <a:pt x="817003" y="738648"/>
                  </a:lnTo>
                  <a:lnTo>
                    <a:pt x="828127" y="718881"/>
                  </a:lnTo>
                  <a:lnTo>
                    <a:pt x="837614" y="697926"/>
                  </a:lnTo>
                  <a:lnTo>
                    <a:pt x="845424" y="675869"/>
                  </a:lnTo>
                  <a:lnTo>
                    <a:pt x="851526" y="652799"/>
                  </a:lnTo>
                  <a:lnTo>
                    <a:pt x="855895" y="628813"/>
                  </a:lnTo>
                  <a:lnTo>
                    <a:pt x="858512" y="604009"/>
                  </a:lnTo>
                  <a:lnTo>
                    <a:pt x="859367" y="578488"/>
                  </a:lnTo>
                  <a:lnTo>
                    <a:pt x="858456" y="552356"/>
                  </a:lnTo>
                  <a:lnTo>
                    <a:pt x="855784" y="525720"/>
                  </a:lnTo>
                  <a:lnTo>
                    <a:pt x="851360" y="498689"/>
                  </a:lnTo>
                  <a:lnTo>
                    <a:pt x="845204" y="471375"/>
                  </a:lnTo>
                  <a:lnTo>
                    <a:pt x="837340" y="443889"/>
                  </a:lnTo>
                  <a:lnTo>
                    <a:pt x="827801" y="416345"/>
                  </a:lnTo>
                  <a:lnTo>
                    <a:pt x="816627" y="388856"/>
                  </a:lnTo>
                  <a:lnTo>
                    <a:pt x="803862" y="361534"/>
                  </a:lnTo>
                  <a:lnTo>
                    <a:pt x="789559" y="334493"/>
                  </a:lnTo>
                  <a:lnTo>
                    <a:pt x="773778" y="307843"/>
                  </a:lnTo>
                  <a:lnTo>
                    <a:pt x="756583" y="281693"/>
                  </a:lnTo>
                  <a:lnTo>
                    <a:pt x="738044" y="256151"/>
                  </a:lnTo>
                  <a:lnTo>
                    <a:pt x="718239" y="231323"/>
                  </a:lnTo>
                  <a:lnTo>
                    <a:pt x="697247" y="207310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g15"/>
            <p:cNvSpPr/>
            <p:nvPr/>
          </p:nvSpPr>
          <p:spPr>
            <a:xfrm>
              <a:off x="4039050" y="4436959"/>
              <a:ext cx="859296" cy="859296"/>
            </a:xfrm>
            <a:custGeom>
              <a:avLst/>
              <a:gdLst/>
              <a:ahLst/>
              <a:cxnLst/>
              <a:rect l="0" t="0" r="0" b="0"/>
              <a:pathLst>
                <a:path w="859296" h="859296">
                  <a:moveTo>
                    <a:pt x="777281" y="82015"/>
                  </a:moveTo>
                  <a:lnTo>
                    <a:pt x="760386" y="66549"/>
                  </a:lnTo>
                  <a:lnTo>
                    <a:pt x="742132" y="52574"/>
                  </a:lnTo>
                  <a:lnTo>
                    <a:pt x="722594" y="40149"/>
                  </a:lnTo>
                  <a:lnTo>
                    <a:pt x="701852" y="29325"/>
                  </a:lnTo>
                  <a:lnTo>
                    <a:pt x="679991" y="20146"/>
                  </a:lnTo>
                  <a:lnTo>
                    <a:pt x="657102" y="12649"/>
                  </a:lnTo>
                  <a:lnTo>
                    <a:pt x="633278" y="6866"/>
                  </a:lnTo>
                  <a:lnTo>
                    <a:pt x="608618" y="2820"/>
                  </a:lnTo>
                  <a:lnTo>
                    <a:pt x="583222" y="528"/>
                  </a:lnTo>
                  <a:lnTo>
                    <a:pt x="557195" y="0"/>
                  </a:lnTo>
                  <a:lnTo>
                    <a:pt x="530644" y="1236"/>
                  </a:lnTo>
                  <a:lnTo>
                    <a:pt x="503677" y="4234"/>
                  </a:lnTo>
                  <a:lnTo>
                    <a:pt x="476407" y="8979"/>
                  </a:lnTo>
                  <a:lnTo>
                    <a:pt x="448945" y="15454"/>
                  </a:lnTo>
                  <a:lnTo>
                    <a:pt x="421403" y="23630"/>
                  </a:lnTo>
                  <a:lnTo>
                    <a:pt x="393895" y="33474"/>
                  </a:lnTo>
                  <a:lnTo>
                    <a:pt x="366534" y="44947"/>
                  </a:lnTo>
                  <a:lnTo>
                    <a:pt x="339432" y="58000"/>
                  </a:lnTo>
                  <a:lnTo>
                    <a:pt x="312701" y="72581"/>
                  </a:lnTo>
                  <a:lnTo>
                    <a:pt x="286451" y="88629"/>
                  </a:lnTo>
                  <a:lnTo>
                    <a:pt x="260789" y="106078"/>
                  </a:lnTo>
                  <a:lnTo>
                    <a:pt x="235821" y="124856"/>
                  </a:lnTo>
                  <a:lnTo>
                    <a:pt x="211649" y="144888"/>
                  </a:lnTo>
                  <a:lnTo>
                    <a:pt x="188373" y="166089"/>
                  </a:lnTo>
                  <a:lnTo>
                    <a:pt x="166089" y="188373"/>
                  </a:lnTo>
                  <a:lnTo>
                    <a:pt x="144888" y="211649"/>
                  </a:lnTo>
                  <a:lnTo>
                    <a:pt x="124856" y="235821"/>
                  </a:lnTo>
                  <a:lnTo>
                    <a:pt x="106078" y="260789"/>
                  </a:lnTo>
                  <a:lnTo>
                    <a:pt x="88629" y="286451"/>
                  </a:lnTo>
                  <a:lnTo>
                    <a:pt x="72581" y="312701"/>
                  </a:lnTo>
                  <a:lnTo>
                    <a:pt x="58000" y="339432"/>
                  </a:lnTo>
                  <a:lnTo>
                    <a:pt x="44947" y="366534"/>
                  </a:lnTo>
                  <a:lnTo>
                    <a:pt x="33474" y="393895"/>
                  </a:lnTo>
                  <a:lnTo>
                    <a:pt x="23630" y="421403"/>
                  </a:lnTo>
                  <a:lnTo>
                    <a:pt x="15454" y="448945"/>
                  </a:lnTo>
                  <a:lnTo>
                    <a:pt x="8979" y="476407"/>
                  </a:lnTo>
                  <a:lnTo>
                    <a:pt x="4234" y="503677"/>
                  </a:lnTo>
                  <a:lnTo>
                    <a:pt x="1236" y="530644"/>
                  </a:lnTo>
                  <a:lnTo>
                    <a:pt x="0" y="557195"/>
                  </a:lnTo>
                  <a:lnTo>
                    <a:pt x="528" y="583222"/>
                  </a:lnTo>
                  <a:lnTo>
                    <a:pt x="2820" y="608618"/>
                  </a:lnTo>
                  <a:lnTo>
                    <a:pt x="6866" y="633278"/>
                  </a:lnTo>
                  <a:lnTo>
                    <a:pt x="12649" y="657102"/>
                  </a:lnTo>
                  <a:lnTo>
                    <a:pt x="20146" y="679991"/>
                  </a:lnTo>
                  <a:lnTo>
                    <a:pt x="29325" y="701852"/>
                  </a:lnTo>
                  <a:lnTo>
                    <a:pt x="40149" y="722594"/>
                  </a:lnTo>
                  <a:lnTo>
                    <a:pt x="52574" y="742132"/>
                  </a:lnTo>
                  <a:lnTo>
                    <a:pt x="66549" y="760386"/>
                  </a:lnTo>
                  <a:lnTo>
                    <a:pt x="82015" y="777281"/>
                  </a:lnTo>
                  <a:lnTo>
                    <a:pt x="98910" y="792747"/>
                  </a:lnTo>
                  <a:lnTo>
                    <a:pt x="117164" y="806722"/>
                  </a:lnTo>
                  <a:lnTo>
                    <a:pt x="136702" y="819147"/>
                  </a:lnTo>
                  <a:lnTo>
                    <a:pt x="157444" y="829971"/>
                  </a:lnTo>
                  <a:lnTo>
                    <a:pt x="179305" y="839150"/>
                  </a:lnTo>
                  <a:lnTo>
                    <a:pt x="202194" y="846647"/>
                  </a:lnTo>
                  <a:lnTo>
                    <a:pt x="226017" y="852430"/>
                  </a:lnTo>
                  <a:lnTo>
                    <a:pt x="250678" y="856476"/>
                  </a:lnTo>
                  <a:lnTo>
                    <a:pt x="276074" y="858768"/>
                  </a:lnTo>
                  <a:lnTo>
                    <a:pt x="302101" y="859296"/>
                  </a:lnTo>
                  <a:lnTo>
                    <a:pt x="328652" y="858059"/>
                  </a:lnTo>
                  <a:lnTo>
                    <a:pt x="355618" y="855062"/>
                  </a:lnTo>
                  <a:lnTo>
                    <a:pt x="382889" y="850316"/>
                  </a:lnTo>
                  <a:lnTo>
                    <a:pt x="410351" y="843842"/>
                  </a:lnTo>
                  <a:lnTo>
                    <a:pt x="437893" y="835666"/>
                  </a:lnTo>
                  <a:lnTo>
                    <a:pt x="465401" y="825822"/>
                  </a:lnTo>
                  <a:lnTo>
                    <a:pt x="492762" y="814349"/>
                  </a:lnTo>
                  <a:lnTo>
                    <a:pt x="519864" y="801296"/>
                  </a:lnTo>
                  <a:lnTo>
                    <a:pt x="546595" y="786715"/>
                  </a:lnTo>
                  <a:lnTo>
                    <a:pt x="572845" y="770667"/>
                  </a:lnTo>
                  <a:lnTo>
                    <a:pt x="598507" y="753218"/>
                  </a:lnTo>
                  <a:lnTo>
                    <a:pt x="623475" y="734439"/>
                  </a:lnTo>
                  <a:lnTo>
                    <a:pt x="647647" y="714408"/>
                  </a:lnTo>
                  <a:lnTo>
                    <a:pt x="670923" y="693207"/>
                  </a:lnTo>
                  <a:lnTo>
                    <a:pt x="693207" y="670923"/>
                  </a:lnTo>
                  <a:lnTo>
                    <a:pt x="714408" y="647647"/>
                  </a:lnTo>
                  <a:lnTo>
                    <a:pt x="734439" y="623475"/>
                  </a:lnTo>
                  <a:lnTo>
                    <a:pt x="753218" y="598507"/>
                  </a:lnTo>
                  <a:lnTo>
                    <a:pt x="770667" y="572845"/>
                  </a:lnTo>
                  <a:lnTo>
                    <a:pt x="786715" y="546595"/>
                  </a:lnTo>
                  <a:lnTo>
                    <a:pt x="801296" y="519864"/>
                  </a:lnTo>
                  <a:lnTo>
                    <a:pt x="814349" y="492762"/>
                  </a:lnTo>
                  <a:lnTo>
                    <a:pt x="825822" y="465401"/>
                  </a:lnTo>
                  <a:lnTo>
                    <a:pt x="835666" y="437893"/>
                  </a:lnTo>
                  <a:lnTo>
                    <a:pt x="843842" y="410351"/>
                  </a:lnTo>
                  <a:lnTo>
                    <a:pt x="850316" y="382889"/>
                  </a:lnTo>
                  <a:lnTo>
                    <a:pt x="855062" y="355618"/>
                  </a:lnTo>
                  <a:lnTo>
                    <a:pt x="858059" y="328652"/>
                  </a:lnTo>
                  <a:lnTo>
                    <a:pt x="859296" y="302101"/>
                  </a:lnTo>
                  <a:lnTo>
                    <a:pt x="858768" y="276074"/>
                  </a:lnTo>
                  <a:lnTo>
                    <a:pt x="856476" y="250678"/>
                  </a:lnTo>
                  <a:lnTo>
                    <a:pt x="852430" y="226017"/>
                  </a:lnTo>
                  <a:lnTo>
                    <a:pt x="846647" y="202194"/>
                  </a:lnTo>
                  <a:lnTo>
                    <a:pt x="839150" y="179305"/>
                  </a:lnTo>
                  <a:lnTo>
                    <a:pt x="829971" y="157444"/>
                  </a:lnTo>
                  <a:lnTo>
                    <a:pt x="819147" y="136702"/>
                  </a:lnTo>
                  <a:lnTo>
                    <a:pt x="806722" y="117164"/>
                  </a:lnTo>
                  <a:lnTo>
                    <a:pt x="792747" y="98910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g16"/>
            <p:cNvSpPr/>
            <p:nvPr/>
          </p:nvSpPr>
          <p:spPr>
            <a:xfrm>
              <a:off x="4039047" y="5447977"/>
              <a:ext cx="859302" cy="859302"/>
            </a:xfrm>
            <a:custGeom>
              <a:avLst/>
              <a:gdLst/>
              <a:ahLst/>
              <a:cxnLst/>
              <a:rect l="0" t="0" r="0" b="0"/>
              <a:pathLst>
                <a:path w="859302" h="859302">
                  <a:moveTo>
                    <a:pt x="701694" y="157607"/>
                  </a:moveTo>
                  <a:lnTo>
                    <a:pt x="679826" y="136856"/>
                  </a:lnTo>
                  <a:lnTo>
                    <a:pt x="656929" y="117309"/>
                  </a:lnTo>
                  <a:lnTo>
                    <a:pt x="633099" y="99045"/>
                  </a:lnTo>
                  <a:lnTo>
                    <a:pt x="608432" y="82140"/>
                  </a:lnTo>
                  <a:lnTo>
                    <a:pt x="583031" y="66662"/>
                  </a:lnTo>
                  <a:lnTo>
                    <a:pt x="557000" y="52676"/>
                  </a:lnTo>
                  <a:lnTo>
                    <a:pt x="530445" y="40239"/>
                  </a:lnTo>
                  <a:lnTo>
                    <a:pt x="503476" y="29403"/>
                  </a:lnTo>
                  <a:lnTo>
                    <a:pt x="476204" y="20211"/>
                  </a:lnTo>
                  <a:lnTo>
                    <a:pt x="448740" y="12702"/>
                  </a:lnTo>
                  <a:lnTo>
                    <a:pt x="421198" y="6905"/>
                  </a:lnTo>
                  <a:lnTo>
                    <a:pt x="393691" y="2846"/>
                  </a:lnTo>
                  <a:lnTo>
                    <a:pt x="366331" y="541"/>
                  </a:lnTo>
                  <a:lnTo>
                    <a:pt x="339232" y="0"/>
                  </a:lnTo>
                  <a:lnTo>
                    <a:pt x="312504" y="1223"/>
                  </a:lnTo>
                  <a:lnTo>
                    <a:pt x="286258" y="4207"/>
                  </a:lnTo>
                  <a:lnTo>
                    <a:pt x="260601" y="8940"/>
                  </a:lnTo>
                  <a:lnTo>
                    <a:pt x="235638" y="15401"/>
                  </a:lnTo>
                  <a:lnTo>
                    <a:pt x="211473" y="23565"/>
                  </a:lnTo>
                  <a:lnTo>
                    <a:pt x="188204" y="33397"/>
                  </a:lnTo>
                  <a:lnTo>
                    <a:pt x="165928" y="44857"/>
                  </a:lnTo>
                  <a:lnTo>
                    <a:pt x="144735" y="57899"/>
                  </a:lnTo>
                  <a:lnTo>
                    <a:pt x="124713" y="72468"/>
                  </a:lnTo>
                  <a:lnTo>
                    <a:pt x="105944" y="88505"/>
                  </a:lnTo>
                  <a:lnTo>
                    <a:pt x="88505" y="105944"/>
                  </a:lnTo>
                  <a:lnTo>
                    <a:pt x="72468" y="124713"/>
                  </a:lnTo>
                  <a:lnTo>
                    <a:pt x="57899" y="144735"/>
                  </a:lnTo>
                  <a:lnTo>
                    <a:pt x="44857" y="165928"/>
                  </a:lnTo>
                  <a:lnTo>
                    <a:pt x="33397" y="188204"/>
                  </a:lnTo>
                  <a:lnTo>
                    <a:pt x="23565" y="211473"/>
                  </a:lnTo>
                  <a:lnTo>
                    <a:pt x="15401" y="235638"/>
                  </a:lnTo>
                  <a:lnTo>
                    <a:pt x="8940" y="260601"/>
                  </a:lnTo>
                  <a:lnTo>
                    <a:pt x="4207" y="286258"/>
                  </a:lnTo>
                  <a:lnTo>
                    <a:pt x="1223" y="312504"/>
                  </a:lnTo>
                  <a:lnTo>
                    <a:pt x="0" y="339232"/>
                  </a:lnTo>
                  <a:lnTo>
                    <a:pt x="541" y="366331"/>
                  </a:lnTo>
                  <a:lnTo>
                    <a:pt x="2846" y="393691"/>
                  </a:lnTo>
                  <a:lnTo>
                    <a:pt x="6905" y="421198"/>
                  </a:lnTo>
                  <a:lnTo>
                    <a:pt x="12702" y="448740"/>
                  </a:lnTo>
                  <a:lnTo>
                    <a:pt x="20211" y="476204"/>
                  </a:lnTo>
                  <a:lnTo>
                    <a:pt x="29403" y="503476"/>
                  </a:lnTo>
                  <a:lnTo>
                    <a:pt x="40239" y="530445"/>
                  </a:lnTo>
                  <a:lnTo>
                    <a:pt x="52676" y="557000"/>
                  </a:lnTo>
                  <a:lnTo>
                    <a:pt x="66662" y="583031"/>
                  </a:lnTo>
                  <a:lnTo>
                    <a:pt x="82140" y="608432"/>
                  </a:lnTo>
                  <a:lnTo>
                    <a:pt x="99045" y="633099"/>
                  </a:lnTo>
                  <a:lnTo>
                    <a:pt x="117309" y="656929"/>
                  </a:lnTo>
                  <a:lnTo>
                    <a:pt x="136856" y="679826"/>
                  </a:lnTo>
                  <a:lnTo>
                    <a:pt x="157607" y="701694"/>
                  </a:lnTo>
                  <a:lnTo>
                    <a:pt x="179476" y="722445"/>
                  </a:lnTo>
                  <a:lnTo>
                    <a:pt x="202372" y="741992"/>
                  </a:lnTo>
                  <a:lnTo>
                    <a:pt x="226203" y="760256"/>
                  </a:lnTo>
                  <a:lnTo>
                    <a:pt x="250869" y="777162"/>
                  </a:lnTo>
                  <a:lnTo>
                    <a:pt x="276270" y="792639"/>
                  </a:lnTo>
                  <a:lnTo>
                    <a:pt x="302302" y="806625"/>
                  </a:lnTo>
                  <a:lnTo>
                    <a:pt x="328856" y="819062"/>
                  </a:lnTo>
                  <a:lnTo>
                    <a:pt x="355825" y="829898"/>
                  </a:lnTo>
                  <a:lnTo>
                    <a:pt x="383097" y="839090"/>
                  </a:lnTo>
                  <a:lnTo>
                    <a:pt x="410561" y="846600"/>
                  </a:lnTo>
                  <a:lnTo>
                    <a:pt x="438103" y="852396"/>
                  </a:lnTo>
                  <a:lnTo>
                    <a:pt x="465610" y="856455"/>
                  </a:lnTo>
                  <a:lnTo>
                    <a:pt x="492970" y="858760"/>
                  </a:lnTo>
                  <a:lnTo>
                    <a:pt x="520069" y="859302"/>
                  </a:lnTo>
                  <a:lnTo>
                    <a:pt x="546797" y="858078"/>
                  </a:lnTo>
                  <a:lnTo>
                    <a:pt x="573043" y="855094"/>
                  </a:lnTo>
                  <a:lnTo>
                    <a:pt x="598700" y="850361"/>
                  </a:lnTo>
                  <a:lnTo>
                    <a:pt x="623663" y="843900"/>
                  </a:lnTo>
                  <a:lnTo>
                    <a:pt x="647828" y="835737"/>
                  </a:lnTo>
                  <a:lnTo>
                    <a:pt x="671097" y="825904"/>
                  </a:lnTo>
                  <a:lnTo>
                    <a:pt x="693373" y="814444"/>
                  </a:lnTo>
                  <a:lnTo>
                    <a:pt x="714566" y="801402"/>
                  </a:lnTo>
                  <a:lnTo>
                    <a:pt x="734588" y="786833"/>
                  </a:lnTo>
                  <a:lnTo>
                    <a:pt x="753357" y="770796"/>
                  </a:lnTo>
                  <a:lnTo>
                    <a:pt x="770796" y="753357"/>
                  </a:lnTo>
                  <a:lnTo>
                    <a:pt x="786833" y="734588"/>
                  </a:lnTo>
                  <a:lnTo>
                    <a:pt x="801402" y="714566"/>
                  </a:lnTo>
                  <a:lnTo>
                    <a:pt x="814444" y="693373"/>
                  </a:lnTo>
                  <a:lnTo>
                    <a:pt x="825904" y="671097"/>
                  </a:lnTo>
                  <a:lnTo>
                    <a:pt x="835737" y="647828"/>
                  </a:lnTo>
                  <a:lnTo>
                    <a:pt x="843900" y="623663"/>
                  </a:lnTo>
                  <a:lnTo>
                    <a:pt x="850361" y="598700"/>
                  </a:lnTo>
                  <a:lnTo>
                    <a:pt x="855094" y="573043"/>
                  </a:lnTo>
                  <a:lnTo>
                    <a:pt x="858078" y="546797"/>
                  </a:lnTo>
                  <a:lnTo>
                    <a:pt x="859302" y="520069"/>
                  </a:lnTo>
                  <a:lnTo>
                    <a:pt x="858760" y="492970"/>
                  </a:lnTo>
                  <a:lnTo>
                    <a:pt x="856455" y="465610"/>
                  </a:lnTo>
                  <a:lnTo>
                    <a:pt x="852396" y="438103"/>
                  </a:lnTo>
                  <a:lnTo>
                    <a:pt x="846600" y="410561"/>
                  </a:lnTo>
                  <a:lnTo>
                    <a:pt x="839090" y="383097"/>
                  </a:lnTo>
                  <a:lnTo>
                    <a:pt x="829898" y="355825"/>
                  </a:lnTo>
                  <a:lnTo>
                    <a:pt x="819062" y="328856"/>
                  </a:lnTo>
                  <a:lnTo>
                    <a:pt x="806625" y="302302"/>
                  </a:lnTo>
                  <a:lnTo>
                    <a:pt x="792639" y="276270"/>
                  </a:lnTo>
                  <a:lnTo>
                    <a:pt x="777162" y="250869"/>
                  </a:lnTo>
                  <a:lnTo>
                    <a:pt x="760256" y="226203"/>
                  </a:lnTo>
                  <a:lnTo>
                    <a:pt x="741992" y="202372"/>
                  </a:lnTo>
                  <a:lnTo>
                    <a:pt x="722445" y="179476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g18"/>
            <p:cNvSpPr/>
            <p:nvPr/>
          </p:nvSpPr>
          <p:spPr>
            <a:xfrm>
              <a:off x="5050147" y="4437035"/>
              <a:ext cx="859144" cy="859144"/>
            </a:xfrm>
            <a:custGeom>
              <a:avLst/>
              <a:gdLst/>
              <a:ahLst/>
              <a:cxnLst/>
              <a:rect l="0" t="0" r="0" b="0"/>
              <a:pathLst>
                <a:path w="859144" h="859144">
                  <a:moveTo>
                    <a:pt x="705061" y="154083"/>
                  </a:moveTo>
                  <a:lnTo>
                    <a:pt x="683368" y="133522"/>
                  </a:lnTo>
                  <a:lnTo>
                    <a:pt x="660632" y="114178"/>
                  </a:lnTo>
                  <a:lnTo>
                    <a:pt x="636946" y="96129"/>
                  </a:lnTo>
                  <a:lnTo>
                    <a:pt x="612409" y="79451"/>
                  </a:lnTo>
                  <a:lnTo>
                    <a:pt x="587120" y="64211"/>
                  </a:lnTo>
                  <a:lnTo>
                    <a:pt x="561183" y="50473"/>
                  </a:lnTo>
                  <a:lnTo>
                    <a:pt x="534706" y="38292"/>
                  </a:lnTo>
                  <a:lnTo>
                    <a:pt x="507797" y="27720"/>
                  </a:lnTo>
                  <a:lnTo>
                    <a:pt x="480566" y="18799"/>
                  </a:lnTo>
                  <a:lnTo>
                    <a:pt x="453126" y="11565"/>
                  </a:lnTo>
                  <a:lnTo>
                    <a:pt x="425589" y="6050"/>
                  </a:lnTo>
                  <a:lnTo>
                    <a:pt x="398069" y="2274"/>
                  </a:lnTo>
                  <a:lnTo>
                    <a:pt x="370678" y="255"/>
                  </a:lnTo>
                  <a:lnTo>
                    <a:pt x="343528" y="0"/>
                  </a:lnTo>
                  <a:lnTo>
                    <a:pt x="316733" y="1509"/>
                  </a:lnTo>
                  <a:lnTo>
                    <a:pt x="290401" y="4778"/>
                  </a:lnTo>
                  <a:lnTo>
                    <a:pt x="264641" y="9793"/>
                  </a:lnTo>
                  <a:lnTo>
                    <a:pt x="239559" y="16532"/>
                  </a:lnTo>
                  <a:lnTo>
                    <a:pt x="215257" y="24969"/>
                  </a:lnTo>
                  <a:lnTo>
                    <a:pt x="191837" y="35068"/>
                  </a:lnTo>
                  <a:lnTo>
                    <a:pt x="169393" y="46789"/>
                  </a:lnTo>
                  <a:lnTo>
                    <a:pt x="148018" y="60082"/>
                  </a:lnTo>
                  <a:lnTo>
                    <a:pt x="127800" y="74894"/>
                  </a:lnTo>
                  <a:lnTo>
                    <a:pt x="108822" y="91163"/>
                  </a:lnTo>
                  <a:lnTo>
                    <a:pt x="91163" y="108822"/>
                  </a:lnTo>
                  <a:lnTo>
                    <a:pt x="74894" y="127800"/>
                  </a:lnTo>
                  <a:lnTo>
                    <a:pt x="60082" y="148018"/>
                  </a:lnTo>
                  <a:lnTo>
                    <a:pt x="46789" y="169393"/>
                  </a:lnTo>
                  <a:lnTo>
                    <a:pt x="35068" y="191837"/>
                  </a:lnTo>
                  <a:lnTo>
                    <a:pt x="24969" y="215257"/>
                  </a:lnTo>
                  <a:lnTo>
                    <a:pt x="16532" y="239559"/>
                  </a:lnTo>
                  <a:lnTo>
                    <a:pt x="9793" y="264641"/>
                  </a:lnTo>
                  <a:lnTo>
                    <a:pt x="4778" y="290401"/>
                  </a:lnTo>
                  <a:lnTo>
                    <a:pt x="1509" y="316733"/>
                  </a:lnTo>
                  <a:lnTo>
                    <a:pt x="0" y="343528"/>
                  </a:lnTo>
                  <a:lnTo>
                    <a:pt x="255" y="370678"/>
                  </a:lnTo>
                  <a:lnTo>
                    <a:pt x="2274" y="398069"/>
                  </a:lnTo>
                  <a:lnTo>
                    <a:pt x="6050" y="425589"/>
                  </a:lnTo>
                  <a:lnTo>
                    <a:pt x="11565" y="453126"/>
                  </a:lnTo>
                  <a:lnTo>
                    <a:pt x="18799" y="480566"/>
                  </a:lnTo>
                  <a:lnTo>
                    <a:pt x="27720" y="507797"/>
                  </a:lnTo>
                  <a:lnTo>
                    <a:pt x="38292" y="534706"/>
                  </a:lnTo>
                  <a:lnTo>
                    <a:pt x="50473" y="561183"/>
                  </a:lnTo>
                  <a:lnTo>
                    <a:pt x="64211" y="587120"/>
                  </a:lnTo>
                  <a:lnTo>
                    <a:pt x="79451" y="612409"/>
                  </a:lnTo>
                  <a:lnTo>
                    <a:pt x="96129" y="636946"/>
                  </a:lnTo>
                  <a:lnTo>
                    <a:pt x="114178" y="660632"/>
                  </a:lnTo>
                  <a:lnTo>
                    <a:pt x="133522" y="683368"/>
                  </a:lnTo>
                  <a:lnTo>
                    <a:pt x="154083" y="705061"/>
                  </a:lnTo>
                  <a:lnTo>
                    <a:pt x="175776" y="725622"/>
                  </a:lnTo>
                  <a:lnTo>
                    <a:pt x="198512" y="744966"/>
                  </a:lnTo>
                  <a:lnTo>
                    <a:pt x="222198" y="763015"/>
                  </a:lnTo>
                  <a:lnTo>
                    <a:pt x="246735" y="779693"/>
                  </a:lnTo>
                  <a:lnTo>
                    <a:pt x="272024" y="794933"/>
                  </a:lnTo>
                  <a:lnTo>
                    <a:pt x="297961" y="808671"/>
                  </a:lnTo>
                  <a:lnTo>
                    <a:pt x="324438" y="820851"/>
                  </a:lnTo>
                  <a:lnTo>
                    <a:pt x="351347" y="831424"/>
                  </a:lnTo>
                  <a:lnTo>
                    <a:pt x="378577" y="840345"/>
                  </a:lnTo>
                  <a:lnTo>
                    <a:pt x="406018" y="847579"/>
                  </a:lnTo>
                  <a:lnTo>
                    <a:pt x="433555" y="853094"/>
                  </a:lnTo>
                  <a:lnTo>
                    <a:pt x="461075" y="856870"/>
                  </a:lnTo>
                  <a:lnTo>
                    <a:pt x="488466" y="858889"/>
                  </a:lnTo>
                  <a:lnTo>
                    <a:pt x="515615" y="859144"/>
                  </a:lnTo>
                  <a:lnTo>
                    <a:pt x="542411" y="857634"/>
                  </a:lnTo>
                  <a:lnTo>
                    <a:pt x="568743" y="854366"/>
                  </a:lnTo>
                  <a:lnTo>
                    <a:pt x="594503" y="849351"/>
                  </a:lnTo>
                  <a:lnTo>
                    <a:pt x="619585" y="842612"/>
                  </a:lnTo>
                  <a:lnTo>
                    <a:pt x="643886" y="834175"/>
                  </a:lnTo>
                  <a:lnTo>
                    <a:pt x="667307" y="824076"/>
                  </a:lnTo>
                  <a:lnTo>
                    <a:pt x="689751" y="812355"/>
                  </a:lnTo>
                  <a:lnTo>
                    <a:pt x="711126" y="799062"/>
                  </a:lnTo>
                  <a:lnTo>
                    <a:pt x="731344" y="784250"/>
                  </a:lnTo>
                  <a:lnTo>
                    <a:pt x="750321" y="767981"/>
                  </a:lnTo>
                  <a:lnTo>
                    <a:pt x="767981" y="750321"/>
                  </a:lnTo>
                  <a:lnTo>
                    <a:pt x="784250" y="731344"/>
                  </a:lnTo>
                  <a:lnTo>
                    <a:pt x="799062" y="711126"/>
                  </a:lnTo>
                  <a:lnTo>
                    <a:pt x="812355" y="689751"/>
                  </a:lnTo>
                  <a:lnTo>
                    <a:pt x="824076" y="667307"/>
                  </a:lnTo>
                  <a:lnTo>
                    <a:pt x="834175" y="643886"/>
                  </a:lnTo>
                  <a:lnTo>
                    <a:pt x="842612" y="619585"/>
                  </a:lnTo>
                  <a:lnTo>
                    <a:pt x="849351" y="594503"/>
                  </a:lnTo>
                  <a:lnTo>
                    <a:pt x="854366" y="568743"/>
                  </a:lnTo>
                  <a:lnTo>
                    <a:pt x="857634" y="542411"/>
                  </a:lnTo>
                  <a:lnTo>
                    <a:pt x="859144" y="515615"/>
                  </a:lnTo>
                  <a:lnTo>
                    <a:pt x="858889" y="488466"/>
                  </a:lnTo>
                  <a:lnTo>
                    <a:pt x="856870" y="461075"/>
                  </a:lnTo>
                  <a:lnTo>
                    <a:pt x="853094" y="433555"/>
                  </a:lnTo>
                  <a:lnTo>
                    <a:pt x="847579" y="406018"/>
                  </a:lnTo>
                  <a:lnTo>
                    <a:pt x="840345" y="378577"/>
                  </a:lnTo>
                  <a:lnTo>
                    <a:pt x="831424" y="351347"/>
                  </a:lnTo>
                  <a:lnTo>
                    <a:pt x="820851" y="324438"/>
                  </a:lnTo>
                  <a:lnTo>
                    <a:pt x="808671" y="297961"/>
                  </a:lnTo>
                  <a:lnTo>
                    <a:pt x="794933" y="272024"/>
                  </a:lnTo>
                  <a:lnTo>
                    <a:pt x="779693" y="246735"/>
                  </a:lnTo>
                  <a:lnTo>
                    <a:pt x="763015" y="222198"/>
                  </a:lnTo>
                  <a:lnTo>
                    <a:pt x="744966" y="198512"/>
                  </a:lnTo>
                  <a:lnTo>
                    <a:pt x="725622" y="175776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g19"/>
            <p:cNvSpPr/>
            <p:nvPr/>
          </p:nvSpPr>
          <p:spPr>
            <a:xfrm>
              <a:off x="5050102" y="5448010"/>
              <a:ext cx="859235" cy="859235"/>
            </a:xfrm>
            <a:custGeom>
              <a:avLst/>
              <a:gdLst/>
              <a:ahLst/>
              <a:cxnLst/>
              <a:rect l="0" t="0" r="0" b="0"/>
              <a:pathLst>
                <a:path w="859235" h="859235">
                  <a:moveTo>
                    <a:pt x="732986" y="126248"/>
                  </a:moveTo>
                  <a:lnTo>
                    <a:pt x="712867" y="107375"/>
                  </a:lnTo>
                  <a:lnTo>
                    <a:pt x="691583" y="89827"/>
                  </a:lnTo>
                  <a:lnTo>
                    <a:pt x="669223" y="73674"/>
                  </a:lnTo>
                  <a:lnTo>
                    <a:pt x="645879" y="58984"/>
                  </a:lnTo>
                  <a:lnTo>
                    <a:pt x="621645" y="45817"/>
                  </a:lnTo>
                  <a:lnTo>
                    <a:pt x="596623" y="34228"/>
                  </a:lnTo>
                  <a:lnTo>
                    <a:pt x="570915" y="24263"/>
                  </a:lnTo>
                  <a:lnTo>
                    <a:pt x="544625" y="15963"/>
                  </a:lnTo>
                  <a:lnTo>
                    <a:pt x="517864" y="9364"/>
                  </a:lnTo>
                  <a:lnTo>
                    <a:pt x="490739" y="4491"/>
                  </a:lnTo>
                  <a:lnTo>
                    <a:pt x="463364" y="1365"/>
                  </a:lnTo>
                  <a:lnTo>
                    <a:pt x="435849" y="0"/>
                  </a:lnTo>
                  <a:lnTo>
                    <a:pt x="408309" y="399"/>
                  </a:lnTo>
                  <a:lnTo>
                    <a:pt x="380857" y="2562"/>
                  </a:lnTo>
                  <a:lnTo>
                    <a:pt x="353605" y="6480"/>
                  </a:lnTo>
                  <a:lnTo>
                    <a:pt x="326666" y="12137"/>
                  </a:lnTo>
                  <a:lnTo>
                    <a:pt x="300149" y="19510"/>
                  </a:lnTo>
                  <a:lnTo>
                    <a:pt x="274165" y="28567"/>
                  </a:lnTo>
                  <a:lnTo>
                    <a:pt x="248819" y="39273"/>
                  </a:lnTo>
                  <a:lnTo>
                    <a:pt x="224216" y="51582"/>
                  </a:lnTo>
                  <a:lnTo>
                    <a:pt x="200457" y="65445"/>
                  </a:lnTo>
                  <a:lnTo>
                    <a:pt x="177640" y="80805"/>
                  </a:lnTo>
                  <a:lnTo>
                    <a:pt x="155859" y="97598"/>
                  </a:lnTo>
                  <a:lnTo>
                    <a:pt x="135202" y="115755"/>
                  </a:lnTo>
                  <a:lnTo>
                    <a:pt x="115755" y="135202"/>
                  </a:lnTo>
                  <a:lnTo>
                    <a:pt x="97598" y="155859"/>
                  </a:lnTo>
                  <a:lnTo>
                    <a:pt x="80805" y="177640"/>
                  </a:lnTo>
                  <a:lnTo>
                    <a:pt x="65445" y="200457"/>
                  </a:lnTo>
                  <a:lnTo>
                    <a:pt x="51582" y="224216"/>
                  </a:lnTo>
                  <a:lnTo>
                    <a:pt x="39273" y="248819"/>
                  </a:lnTo>
                  <a:lnTo>
                    <a:pt x="28567" y="274165"/>
                  </a:lnTo>
                  <a:lnTo>
                    <a:pt x="19510" y="300149"/>
                  </a:lnTo>
                  <a:lnTo>
                    <a:pt x="12137" y="326666"/>
                  </a:lnTo>
                  <a:lnTo>
                    <a:pt x="6480" y="353605"/>
                  </a:lnTo>
                  <a:lnTo>
                    <a:pt x="2562" y="380857"/>
                  </a:lnTo>
                  <a:lnTo>
                    <a:pt x="399" y="408309"/>
                  </a:lnTo>
                  <a:lnTo>
                    <a:pt x="0" y="435849"/>
                  </a:lnTo>
                  <a:lnTo>
                    <a:pt x="1365" y="463364"/>
                  </a:lnTo>
                  <a:lnTo>
                    <a:pt x="4491" y="490739"/>
                  </a:lnTo>
                  <a:lnTo>
                    <a:pt x="9364" y="517864"/>
                  </a:lnTo>
                  <a:lnTo>
                    <a:pt x="15963" y="544625"/>
                  </a:lnTo>
                  <a:lnTo>
                    <a:pt x="24263" y="570915"/>
                  </a:lnTo>
                  <a:lnTo>
                    <a:pt x="34228" y="596623"/>
                  </a:lnTo>
                  <a:lnTo>
                    <a:pt x="45817" y="621645"/>
                  </a:lnTo>
                  <a:lnTo>
                    <a:pt x="58984" y="645879"/>
                  </a:lnTo>
                  <a:lnTo>
                    <a:pt x="73674" y="669223"/>
                  </a:lnTo>
                  <a:lnTo>
                    <a:pt x="89827" y="691583"/>
                  </a:lnTo>
                  <a:lnTo>
                    <a:pt x="107375" y="712867"/>
                  </a:lnTo>
                  <a:lnTo>
                    <a:pt x="126248" y="732986"/>
                  </a:lnTo>
                  <a:lnTo>
                    <a:pt x="146368" y="751859"/>
                  </a:lnTo>
                  <a:lnTo>
                    <a:pt x="167651" y="769408"/>
                  </a:lnTo>
                  <a:lnTo>
                    <a:pt x="190011" y="785561"/>
                  </a:lnTo>
                  <a:lnTo>
                    <a:pt x="213356" y="800250"/>
                  </a:lnTo>
                  <a:lnTo>
                    <a:pt x="237589" y="813417"/>
                  </a:lnTo>
                  <a:lnTo>
                    <a:pt x="262611" y="825007"/>
                  </a:lnTo>
                  <a:lnTo>
                    <a:pt x="288320" y="834972"/>
                  </a:lnTo>
                  <a:lnTo>
                    <a:pt x="314609" y="843271"/>
                  </a:lnTo>
                  <a:lnTo>
                    <a:pt x="341371" y="849871"/>
                  </a:lnTo>
                  <a:lnTo>
                    <a:pt x="368495" y="854744"/>
                  </a:lnTo>
                  <a:lnTo>
                    <a:pt x="395871" y="857869"/>
                  </a:lnTo>
                  <a:lnTo>
                    <a:pt x="423385" y="859235"/>
                  </a:lnTo>
                  <a:lnTo>
                    <a:pt x="450925" y="858836"/>
                  </a:lnTo>
                  <a:lnTo>
                    <a:pt x="478377" y="856672"/>
                  </a:lnTo>
                  <a:lnTo>
                    <a:pt x="505629" y="852754"/>
                  </a:lnTo>
                  <a:lnTo>
                    <a:pt x="532569" y="847097"/>
                  </a:lnTo>
                  <a:lnTo>
                    <a:pt x="559086" y="839725"/>
                  </a:lnTo>
                  <a:lnTo>
                    <a:pt x="585070" y="830667"/>
                  </a:lnTo>
                  <a:lnTo>
                    <a:pt x="610416" y="819962"/>
                  </a:lnTo>
                  <a:lnTo>
                    <a:pt x="635019" y="807652"/>
                  </a:lnTo>
                  <a:lnTo>
                    <a:pt x="658777" y="793789"/>
                  </a:lnTo>
                  <a:lnTo>
                    <a:pt x="681594" y="778430"/>
                  </a:lnTo>
                  <a:lnTo>
                    <a:pt x="703376" y="761637"/>
                  </a:lnTo>
                  <a:lnTo>
                    <a:pt x="724033" y="743480"/>
                  </a:lnTo>
                  <a:lnTo>
                    <a:pt x="743480" y="724033"/>
                  </a:lnTo>
                  <a:lnTo>
                    <a:pt x="761637" y="703376"/>
                  </a:lnTo>
                  <a:lnTo>
                    <a:pt x="778430" y="681594"/>
                  </a:lnTo>
                  <a:lnTo>
                    <a:pt x="793789" y="658777"/>
                  </a:lnTo>
                  <a:lnTo>
                    <a:pt x="807652" y="635019"/>
                  </a:lnTo>
                  <a:lnTo>
                    <a:pt x="819962" y="610416"/>
                  </a:lnTo>
                  <a:lnTo>
                    <a:pt x="830667" y="585070"/>
                  </a:lnTo>
                  <a:lnTo>
                    <a:pt x="839725" y="559086"/>
                  </a:lnTo>
                  <a:lnTo>
                    <a:pt x="847097" y="532569"/>
                  </a:lnTo>
                  <a:lnTo>
                    <a:pt x="852754" y="505629"/>
                  </a:lnTo>
                  <a:lnTo>
                    <a:pt x="856672" y="478377"/>
                  </a:lnTo>
                  <a:lnTo>
                    <a:pt x="858836" y="450925"/>
                  </a:lnTo>
                  <a:lnTo>
                    <a:pt x="859235" y="423385"/>
                  </a:lnTo>
                  <a:lnTo>
                    <a:pt x="857869" y="395871"/>
                  </a:lnTo>
                  <a:lnTo>
                    <a:pt x="854744" y="368495"/>
                  </a:lnTo>
                  <a:lnTo>
                    <a:pt x="849871" y="341371"/>
                  </a:lnTo>
                  <a:lnTo>
                    <a:pt x="843271" y="314609"/>
                  </a:lnTo>
                  <a:lnTo>
                    <a:pt x="834972" y="288320"/>
                  </a:lnTo>
                  <a:lnTo>
                    <a:pt x="825007" y="262611"/>
                  </a:lnTo>
                  <a:lnTo>
                    <a:pt x="813417" y="237589"/>
                  </a:lnTo>
                  <a:lnTo>
                    <a:pt x="800250" y="213356"/>
                  </a:lnTo>
                  <a:lnTo>
                    <a:pt x="785561" y="190011"/>
                  </a:lnTo>
                  <a:lnTo>
                    <a:pt x="769408" y="167651"/>
                  </a:lnTo>
                  <a:lnTo>
                    <a:pt x="751859" y="146368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5985230" y="5372118"/>
              <a:ext cx="1011021" cy="10110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963188" y="2339054"/>
              <a:ext cx="1011021" cy="101102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963188" y="3350075"/>
              <a:ext cx="1011021" cy="101102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963188" y="4361097"/>
              <a:ext cx="1011021" cy="101102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963188" y="5372118"/>
              <a:ext cx="1011021" cy="101102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974209" y="3350075"/>
              <a:ext cx="1011021" cy="101102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974209" y="4361097"/>
              <a:ext cx="1011021" cy="101102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974209" y="5372118"/>
              <a:ext cx="1011021" cy="101102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985230" y="4361097"/>
              <a:ext cx="1011021" cy="101102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6996251" y="5372118"/>
              <a:ext cx="1011021" cy="101102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5985230" y="5372118"/>
              <a:ext cx="1011021" cy="1011021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4278012" y="2786894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0.268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4252637" y="3798027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-0.347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278012" y="4808936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0.309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4252637" y="5819957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-0.198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289033" y="3798027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0.133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263658" y="4808936"/>
              <a:ext cx="43212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-0.178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263658" y="5820069"/>
              <a:ext cx="43212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-0.003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300055" y="4809048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0.073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7311076" y="5819957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5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0.079</a:t>
              </a:r>
            </a:p>
          </p:txBody>
        </p:sp>
        <p:sp>
          <p:nvSpPr>
            <p:cNvPr id="76" name="tx76"/>
            <p:cNvSpPr/>
            <p:nvPr/>
          </p:nvSpPr>
          <p:spPr>
            <a:xfrm rot="18900000">
              <a:off x="3949121" y="6708552"/>
              <a:ext cx="622845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4943389" y="6715166"/>
              <a:ext cx="724309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5227905" y="7051459"/>
              <a:ext cx="1626654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6246396" y="7039014"/>
              <a:ext cx="157564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var.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267190" y="2690039"/>
              <a:ext cx="622845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165726" y="3698381"/>
              <a:ext cx="724309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263381" y="4709402"/>
              <a:ext cx="1626654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314392" y="5720423"/>
              <a:ext cx="157564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var. prey speed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09" y="940443"/>
            <a:ext cx="5895343" cy="56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233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/>
          <p:cNvGrpSpPr/>
          <p:nvPr/>
        </p:nvGrpSpPr>
        <p:grpSpPr>
          <a:xfrm>
            <a:off x="2219029" y="2304616"/>
            <a:ext cx="5780750" cy="4958588"/>
            <a:chOff x="2219029" y="2304616"/>
            <a:chExt cx="5780750" cy="4958588"/>
          </a:xfrm>
        </p:grpSpPr>
        <p:grpSp>
          <p:nvGrpSpPr>
            <p:cNvPr id="2" name="Group 1"/>
            <p:cNvGrpSpPr/>
            <p:nvPr/>
          </p:nvGrpSpPr>
          <p:grpSpPr>
            <a:xfrm>
              <a:off x="2219029" y="2304616"/>
              <a:ext cx="5780750" cy="4080945"/>
              <a:chOff x="2219029" y="2304616"/>
              <a:chExt cx="5780750" cy="4080945"/>
            </a:xfrm>
          </p:grpSpPr>
          <p:sp>
            <p:nvSpPr>
              <p:cNvPr id="4" name="rc4"/>
              <p:cNvSpPr/>
              <p:nvPr/>
            </p:nvSpPr>
            <p:spPr>
              <a:xfrm>
                <a:off x="3918835" y="2304616"/>
                <a:ext cx="1020236" cy="102023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rc5"/>
              <p:cNvSpPr/>
              <p:nvPr/>
            </p:nvSpPr>
            <p:spPr>
              <a:xfrm>
                <a:off x="3918835" y="3324852"/>
                <a:ext cx="1020236" cy="102023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rc6"/>
              <p:cNvSpPr/>
              <p:nvPr/>
            </p:nvSpPr>
            <p:spPr>
              <a:xfrm>
                <a:off x="3918835" y="4345089"/>
                <a:ext cx="1020236" cy="102023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" name="rc7"/>
              <p:cNvSpPr/>
              <p:nvPr/>
            </p:nvSpPr>
            <p:spPr>
              <a:xfrm>
                <a:off x="3918835" y="5365325"/>
                <a:ext cx="1020236" cy="102023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rc8"/>
              <p:cNvSpPr/>
              <p:nvPr/>
            </p:nvSpPr>
            <p:spPr>
              <a:xfrm>
                <a:off x="4939071" y="3324852"/>
                <a:ext cx="1020236" cy="102023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rc9"/>
              <p:cNvSpPr/>
              <p:nvPr/>
            </p:nvSpPr>
            <p:spPr>
              <a:xfrm>
                <a:off x="4939071" y="4345089"/>
                <a:ext cx="1020236" cy="102023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rc10"/>
              <p:cNvSpPr/>
              <p:nvPr/>
            </p:nvSpPr>
            <p:spPr>
              <a:xfrm>
                <a:off x="4939071" y="5365325"/>
                <a:ext cx="1020236" cy="102023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rc11"/>
              <p:cNvSpPr/>
              <p:nvPr/>
            </p:nvSpPr>
            <p:spPr>
              <a:xfrm>
                <a:off x="5959307" y="4345089"/>
                <a:ext cx="1020236" cy="102023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pg13"/>
              <p:cNvSpPr/>
              <p:nvPr/>
            </p:nvSpPr>
            <p:spPr>
              <a:xfrm>
                <a:off x="3995384" y="3401401"/>
                <a:ext cx="867138" cy="867138"/>
              </a:xfrm>
              <a:custGeom>
                <a:avLst/>
                <a:gdLst/>
                <a:ahLst/>
                <a:cxnLst/>
                <a:rect l="0" t="0" r="0" b="0"/>
                <a:pathLst>
                  <a:path w="867138" h="867138">
                    <a:moveTo>
                      <a:pt x="662767" y="204370"/>
                    </a:moveTo>
                    <a:lnTo>
                      <a:pt x="638714" y="181258"/>
                    </a:lnTo>
                    <a:lnTo>
                      <a:pt x="613818" y="159184"/>
                    </a:lnTo>
                    <a:lnTo>
                      <a:pt x="588181" y="138236"/>
                    </a:lnTo>
                    <a:lnTo>
                      <a:pt x="561908" y="118503"/>
                    </a:lnTo>
                    <a:lnTo>
                      <a:pt x="535109" y="100064"/>
                    </a:lnTo>
                    <a:lnTo>
                      <a:pt x="507891" y="82995"/>
                    </a:lnTo>
                    <a:lnTo>
                      <a:pt x="480369" y="67367"/>
                    </a:lnTo>
                    <a:lnTo>
                      <a:pt x="452654" y="53244"/>
                    </a:lnTo>
                    <a:lnTo>
                      <a:pt x="424861" y="40684"/>
                    </a:lnTo>
                    <a:lnTo>
                      <a:pt x="397104" y="29738"/>
                    </a:lnTo>
                    <a:lnTo>
                      <a:pt x="369496" y="20451"/>
                    </a:lnTo>
                    <a:lnTo>
                      <a:pt x="342152" y="12863"/>
                    </a:lnTo>
                    <a:lnTo>
                      <a:pt x="315183" y="7002"/>
                    </a:lnTo>
                    <a:lnTo>
                      <a:pt x="288701" y="2895"/>
                    </a:lnTo>
                    <a:lnTo>
                      <a:pt x="262814" y="558"/>
                    </a:lnTo>
                    <a:lnTo>
                      <a:pt x="237629" y="0"/>
                    </a:lnTo>
                    <a:lnTo>
                      <a:pt x="213249" y="1223"/>
                    </a:lnTo>
                    <a:lnTo>
                      <a:pt x="189775" y="4223"/>
                    </a:lnTo>
                    <a:lnTo>
                      <a:pt x="167302" y="8987"/>
                    </a:lnTo>
                    <a:lnTo>
                      <a:pt x="145923" y="15496"/>
                    </a:lnTo>
                    <a:lnTo>
                      <a:pt x="125726" y="23723"/>
                    </a:lnTo>
                    <a:lnTo>
                      <a:pt x="106795" y="33634"/>
                    </a:lnTo>
                    <a:lnTo>
                      <a:pt x="89206" y="45189"/>
                    </a:lnTo>
                    <a:lnTo>
                      <a:pt x="73032" y="58339"/>
                    </a:lnTo>
                    <a:lnTo>
                      <a:pt x="58339" y="73032"/>
                    </a:lnTo>
                    <a:lnTo>
                      <a:pt x="45189" y="89206"/>
                    </a:lnTo>
                    <a:lnTo>
                      <a:pt x="33634" y="106795"/>
                    </a:lnTo>
                    <a:lnTo>
                      <a:pt x="23723" y="125726"/>
                    </a:lnTo>
                    <a:lnTo>
                      <a:pt x="15496" y="145923"/>
                    </a:lnTo>
                    <a:lnTo>
                      <a:pt x="8987" y="167302"/>
                    </a:lnTo>
                    <a:lnTo>
                      <a:pt x="4223" y="189775"/>
                    </a:lnTo>
                    <a:lnTo>
                      <a:pt x="1223" y="213249"/>
                    </a:lnTo>
                    <a:lnTo>
                      <a:pt x="0" y="237629"/>
                    </a:lnTo>
                    <a:lnTo>
                      <a:pt x="558" y="262814"/>
                    </a:lnTo>
                    <a:lnTo>
                      <a:pt x="2895" y="288701"/>
                    </a:lnTo>
                    <a:lnTo>
                      <a:pt x="7002" y="315183"/>
                    </a:lnTo>
                    <a:lnTo>
                      <a:pt x="12863" y="342152"/>
                    </a:lnTo>
                    <a:lnTo>
                      <a:pt x="20451" y="369496"/>
                    </a:lnTo>
                    <a:lnTo>
                      <a:pt x="29738" y="397104"/>
                    </a:lnTo>
                    <a:lnTo>
                      <a:pt x="40684" y="424861"/>
                    </a:lnTo>
                    <a:lnTo>
                      <a:pt x="53244" y="452654"/>
                    </a:lnTo>
                    <a:lnTo>
                      <a:pt x="67367" y="480369"/>
                    </a:lnTo>
                    <a:lnTo>
                      <a:pt x="82995" y="507891"/>
                    </a:lnTo>
                    <a:lnTo>
                      <a:pt x="100064" y="535109"/>
                    </a:lnTo>
                    <a:lnTo>
                      <a:pt x="118503" y="561908"/>
                    </a:lnTo>
                    <a:lnTo>
                      <a:pt x="138236" y="588181"/>
                    </a:lnTo>
                    <a:lnTo>
                      <a:pt x="159184" y="613818"/>
                    </a:lnTo>
                    <a:lnTo>
                      <a:pt x="181258" y="638714"/>
                    </a:lnTo>
                    <a:lnTo>
                      <a:pt x="204370" y="662767"/>
                    </a:lnTo>
                    <a:lnTo>
                      <a:pt x="228423" y="685879"/>
                    </a:lnTo>
                    <a:lnTo>
                      <a:pt x="253320" y="707954"/>
                    </a:lnTo>
                    <a:lnTo>
                      <a:pt x="278957" y="728901"/>
                    </a:lnTo>
                    <a:lnTo>
                      <a:pt x="305229" y="748635"/>
                    </a:lnTo>
                    <a:lnTo>
                      <a:pt x="332029" y="767074"/>
                    </a:lnTo>
                    <a:lnTo>
                      <a:pt x="359246" y="784142"/>
                    </a:lnTo>
                    <a:lnTo>
                      <a:pt x="386768" y="799770"/>
                    </a:lnTo>
                    <a:lnTo>
                      <a:pt x="414483" y="813893"/>
                    </a:lnTo>
                    <a:lnTo>
                      <a:pt x="442276" y="826454"/>
                    </a:lnTo>
                    <a:lnTo>
                      <a:pt x="470034" y="837400"/>
                    </a:lnTo>
                    <a:lnTo>
                      <a:pt x="497641" y="846686"/>
                    </a:lnTo>
                    <a:lnTo>
                      <a:pt x="524985" y="854275"/>
                    </a:lnTo>
                    <a:lnTo>
                      <a:pt x="551954" y="860135"/>
                    </a:lnTo>
                    <a:lnTo>
                      <a:pt x="578436" y="864242"/>
                    </a:lnTo>
                    <a:lnTo>
                      <a:pt x="604323" y="866580"/>
                    </a:lnTo>
                    <a:lnTo>
                      <a:pt x="629508" y="867138"/>
                    </a:lnTo>
                    <a:lnTo>
                      <a:pt x="653888" y="865915"/>
                    </a:lnTo>
                    <a:lnTo>
                      <a:pt x="677363" y="862914"/>
                    </a:lnTo>
                    <a:lnTo>
                      <a:pt x="699836" y="858150"/>
                    </a:lnTo>
                    <a:lnTo>
                      <a:pt x="721214" y="851641"/>
                    </a:lnTo>
                    <a:lnTo>
                      <a:pt x="741411" y="843414"/>
                    </a:lnTo>
                    <a:lnTo>
                      <a:pt x="760343" y="833503"/>
                    </a:lnTo>
                    <a:lnTo>
                      <a:pt x="777932" y="821949"/>
                    </a:lnTo>
                    <a:lnTo>
                      <a:pt x="794106" y="808798"/>
                    </a:lnTo>
                    <a:lnTo>
                      <a:pt x="808798" y="794106"/>
                    </a:lnTo>
                    <a:lnTo>
                      <a:pt x="821949" y="777932"/>
                    </a:lnTo>
                    <a:lnTo>
                      <a:pt x="833503" y="760343"/>
                    </a:lnTo>
                    <a:lnTo>
                      <a:pt x="843414" y="741411"/>
                    </a:lnTo>
                    <a:lnTo>
                      <a:pt x="851641" y="721214"/>
                    </a:lnTo>
                    <a:lnTo>
                      <a:pt x="858150" y="699836"/>
                    </a:lnTo>
                    <a:lnTo>
                      <a:pt x="862914" y="677363"/>
                    </a:lnTo>
                    <a:lnTo>
                      <a:pt x="865915" y="653888"/>
                    </a:lnTo>
                    <a:lnTo>
                      <a:pt x="867138" y="629508"/>
                    </a:lnTo>
                    <a:lnTo>
                      <a:pt x="866580" y="604323"/>
                    </a:lnTo>
                    <a:lnTo>
                      <a:pt x="864242" y="578436"/>
                    </a:lnTo>
                    <a:lnTo>
                      <a:pt x="860135" y="551954"/>
                    </a:lnTo>
                    <a:lnTo>
                      <a:pt x="854275" y="524985"/>
                    </a:lnTo>
                    <a:lnTo>
                      <a:pt x="846686" y="497641"/>
                    </a:lnTo>
                    <a:lnTo>
                      <a:pt x="837400" y="470034"/>
                    </a:lnTo>
                    <a:lnTo>
                      <a:pt x="826454" y="442276"/>
                    </a:lnTo>
                    <a:lnTo>
                      <a:pt x="813893" y="414483"/>
                    </a:lnTo>
                    <a:lnTo>
                      <a:pt x="799770" y="386768"/>
                    </a:lnTo>
                    <a:lnTo>
                      <a:pt x="784142" y="359246"/>
                    </a:lnTo>
                    <a:lnTo>
                      <a:pt x="767074" y="332029"/>
                    </a:lnTo>
                    <a:lnTo>
                      <a:pt x="748635" y="305229"/>
                    </a:lnTo>
                    <a:lnTo>
                      <a:pt x="728901" y="278957"/>
                    </a:lnTo>
                    <a:lnTo>
                      <a:pt x="707954" y="253320"/>
                    </a:lnTo>
                    <a:lnTo>
                      <a:pt x="685879" y="228423"/>
                    </a:lnTo>
                    <a:close/>
                  </a:path>
                </a:pathLst>
              </a:custGeom>
              <a:solidFill>
                <a:srgbClr val="D6604D">
                  <a:alpha val="100000"/>
                </a:srgbClr>
              </a:solidFill>
              <a:ln w="9525" cap="rnd">
                <a:solidFill>
                  <a:srgbClr val="D6604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pg14"/>
              <p:cNvSpPr/>
              <p:nvPr/>
            </p:nvSpPr>
            <p:spPr>
              <a:xfrm>
                <a:off x="3995360" y="4421614"/>
                <a:ext cx="867185" cy="867185"/>
              </a:xfrm>
              <a:custGeom>
                <a:avLst/>
                <a:gdLst/>
                <a:ahLst/>
                <a:cxnLst/>
                <a:rect l="0" t="0" r="0" b="0"/>
                <a:pathLst>
                  <a:path w="867185" h="867185">
                    <a:moveTo>
                      <a:pt x="795560" y="71624"/>
                    </a:moveTo>
                    <a:lnTo>
                      <a:pt x="779522" y="57073"/>
                    </a:lnTo>
                    <a:lnTo>
                      <a:pt x="762061" y="44068"/>
                    </a:lnTo>
                    <a:lnTo>
                      <a:pt x="743251" y="32665"/>
                    </a:lnTo>
                    <a:lnTo>
                      <a:pt x="723169" y="22909"/>
                    </a:lnTo>
                    <a:lnTo>
                      <a:pt x="701897" y="14841"/>
                    </a:lnTo>
                    <a:lnTo>
                      <a:pt x="679522" y="8493"/>
                    </a:lnTo>
                    <a:lnTo>
                      <a:pt x="656136" y="3892"/>
                    </a:lnTo>
                    <a:lnTo>
                      <a:pt x="631837" y="1057"/>
                    </a:lnTo>
                    <a:lnTo>
                      <a:pt x="606722" y="0"/>
                    </a:lnTo>
                    <a:lnTo>
                      <a:pt x="580896" y="724"/>
                    </a:lnTo>
                    <a:lnTo>
                      <a:pt x="554465" y="3226"/>
                    </a:lnTo>
                    <a:lnTo>
                      <a:pt x="527537" y="7498"/>
                    </a:lnTo>
                    <a:lnTo>
                      <a:pt x="500223" y="13520"/>
                    </a:lnTo>
                    <a:lnTo>
                      <a:pt x="472635" y="21268"/>
                    </a:lnTo>
                    <a:lnTo>
                      <a:pt x="444887" y="30711"/>
                    </a:lnTo>
                    <a:lnTo>
                      <a:pt x="417092" y="41809"/>
                    </a:lnTo>
                    <a:lnTo>
                      <a:pt x="389365" y="54517"/>
                    </a:lnTo>
                    <a:lnTo>
                      <a:pt x="361820" y="68783"/>
                    </a:lnTo>
                    <a:lnTo>
                      <a:pt x="334570" y="84548"/>
                    </a:lnTo>
                    <a:lnTo>
                      <a:pt x="307727" y="101747"/>
                    </a:lnTo>
                    <a:lnTo>
                      <a:pt x="281401" y="120310"/>
                    </a:lnTo>
                    <a:lnTo>
                      <a:pt x="255700" y="140160"/>
                    </a:lnTo>
                    <a:lnTo>
                      <a:pt x="230730" y="161216"/>
                    </a:lnTo>
                    <a:lnTo>
                      <a:pt x="206594" y="183391"/>
                    </a:lnTo>
                    <a:lnTo>
                      <a:pt x="183391" y="206594"/>
                    </a:lnTo>
                    <a:lnTo>
                      <a:pt x="161216" y="230730"/>
                    </a:lnTo>
                    <a:lnTo>
                      <a:pt x="140160" y="255700"/>
                    </a:lnTo>
                    <a:lnTo>
                      <a:pt x="120310" y="281401"/>
                    </a:lnTo>
                    <a:lnTo>
                      <a:pt x="101747" y="307727"/>
                    </a:lnTo>
                    <a:lnTo>
                      <a:pt x="84548" y="334570"/>
                    </a:lnTo>
                    <a:lnTo>
                      <a:pt x="68783" y="361820"/>
                    </a:lnTo>
                    <a:lnTo>
                      <a:pt x="54517" y="389365"/>
                    </a:lnTo>
                    <a:lnTo>
                      <a:pt x="41809" y="417092"/>
                    </a:lnTo>
                    <a:lnTo>
                      <a:pt x="30711" y="444887"/>
                    </a:lnTo>
                    <a:lnTo>
                      <a:pt x="21268" y="472635"/>
                    </a:lnTo>
                    <a:lnTo>
                      <a:pt x="13520" y="500223"/>
                    </a:lnTo>
                    <a:lnTo>
                      <a:pt x="7498" y="527537"/>
                    </a:lnTo>
                    <a:lnTo>
                      <a:pt x="3226" y="554465"/>
                    </a:lnTo>
                    <a:lnTo>
                      <a:pt x="724" y="580896"/>
                    </a:lnTo>
                    <a:lnTo>
                      <a:pt x="0" y="606722"/>
                    </a:lnTo>
                    <a:lnTo>
                      <a:pt x="1057" y="631837"/>
                    </a:lnTo>
                    <a:lnTo>
                      <a:pt x="3892" y="656136"/>
                    </a:lnTo>
                    <a:lnTo>
                      <a:pt x="8493" y="679522"/>
                    </a:lnTo>
                    <a:lnTo>
                      <a:pt x="14841" y="701897"/>
                    </a:lnTo>
                    <a:lnTo>
                      <a:pt x="22909" y="723169"/>
                    </a:lnTo>
                    <a:lnTo>
                      <a:pt x="32665" y="743251"/>
                    </a:lnTo>
                    <a:lnTo>
                      <a:pt x="44068" y="762061"/>
                    </a:lnTo>
                    <a:lnTo>
                      <a:pt x="57073" y="779522"/>
                    </a:lnTo>
                    <a:lnTo>
                      <a:pt x="71624" y="795560"/>
                    </a:lnTo>
                    <a:lnTo>
                      <a:pt x="87662" y="810112"/>
                    </a:lnTo>
                    <a:lnTo>
                      <a:pt x="105123" y="823116"/>
                    </a:lnTo>
                    <a:lnTo>
                      <a:pt x="123933" y="834519"/>
                    </a:lnTo>
                    <a:lnTo>
                      <a:pt x="144015" y="844275"/>
                    </a:lnTo>
                    <a:lnTo>
                      <a:pt x="165287" y="852343"/>
                    </a:lnTo>
                    <a:lnTo>
                      <a:pt x="187662" y="858691"/>
                    </a:lnTo>
                    <a:lnTo>
                      <a:pt x="211048" y="863292"/>
                    </a:lnTo>
                    <a:lnTo>
                      <a:pt x="235347" y="866127"/>
                    </a:lnTo>
                    <a:lnTo>
                      <a:pt x="260462" y="867185"/>
                    </a:lnTo>
                    <a:lnTo>
                      <a:pt x="286288" y="866460"/>
                    </a:lnTo>
                    <a:lnTo>
                      <a:pt x="312719" y="863958"/>
                    </a:lnTo>
                    <a:lnTo>
                      <a:pt x="339647" y="859686"/>
                    </a:lnTo>
                    <a:lnTo>
                      <a:pt x="366961" y="853664"/>
                    </a:lnTo>
                    <a:lnTo>
                      <a:pt x="394549" y="845916"/>
                    </a:lnTo>
                    <a:lnTo>
                      <a:pt x="422297" y="836473"/>
                    </a:lnTo>
                    <a:lnTo>
                      <a:pt x="450092" y="825375"/>
                    </a:lnTo>
                    <a:lnTo>
                      <a:pt x="477819" y="812667"/>
                    </a:lnTo>
                    <a:lnTo>
                      <a:pt x="505364" y="798401"/>
                    </a:lnTo>
                    <a:lnTo>
                      <a:pt x="532614" y="782636"/>
                    </a:lnTo>
                    <a:lnTo>
                      <a:pt x="559457" y="765437"/>
                    </a:lnTo>
                    <a:lnTo>
                      <a:pt x="585783" y="746874"/>
                    </a:lnTo>
                    <a:lnTo>
                      <a:pt x="611484" y="727024"/>
                    </a:lnTo>
                    <a:lnTo>
                      <a:pt x="636454" y="705968"/>
                    </a:lnTo>
                    <a:lnTo>
                      <a:pt x="660590" y="683793"/>
                    </a:lnTo>
                    <a:lnTo>
                      <a:pt x="683793" y="660590"/>
                    </a:lnTo>
                    <a:lnTo>
                      <a:pt x="705968" y="636454"/>
                    </a:lnTo>
                    <a:lnTo>
                      <a:pt x="727024" y="611484"/>
                    </a:lnTo>
                    <a:lnTo>
                      <a:pt x="746874" y="585783"/>
                    </a:lnTo>
                    <a:lnTo>
                      <a:pt x="765437" y="559457"/>
                    </a:lnTo>
                    <a:lnTo>
                      <a:pt x="782636" y="532614"/>
                    </a:lnTo>
                    <a:lnTo>
                      <a:pt x="798401" y="505364"/>
                    </a:lnTo>
                    <a:lnTo>
                      <a:pt x="812667" y="477819"/>
                    </a:lnTo>
                    <a:lnTo>
                      <a:pt x="825375" y="450092"/>
                    </a:lnTo>
                    <a:lnTo>
                      <a:pt x="836473" y="422297"/>
                    </a:lnTo>
                    <a:lnTo>
                      <a:pt x="845916" y="394549"/>
                    </a:lnTo>
                    <a:lnTo>
                      <a:pt x="853664" y="366961"/>
                    </a:lnTo>
                    <a:lnTo>
                      <a:pt x="859686" y="339647"/>
                    </a:lnTo>
                    <a:lnTo>
                      <a:pt x="863958" y="312719"/>
                    </a:lnTo>
                    <a:lnTo>
                      <a:pt x="866460" y="286288"/>
                    </a:lnTo>
                    <a:lnTo>
                      <a:pt x="867185" y="260462"/>
                    </a:lnTo>
                    <a:lnTo>
                      <a:pt x="866127" y="235347"/>
                    </a:lnTo>
                    <a:lnTo>
                      <a:pt x="863292" y="211048"/>
                    </a:lnTo>
                    <a:lnTo>
                      <a:pt x="858691" y="187662"/>
                    </a:lnTo>
                    <a:lnTo>
                      <a:pt x="852343" y="165287"/>
                    </a:lnTo>
                    <a:lnTo>
                      <a:pt x="844275" y="144015"/>
                    </a:lnTo>
                    <a:lnTo>
                      <a:pt x="834519" y="123933"/>
                    </a:lnTo>
                    <a:lnTo>
                      <a:pt x="823116" y="105123"/>
                    </a:lnTo>
                    <a:lnTo>
                      <a:pt x="810112" y="87662"/>
                    </a:lnTo>
                    <a:close/>
                  </a:path>
                </a:pathLst>
              </a:cu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pg15"/>
              <p:cNvSpPr/>
              <p:nvPr/>
            </p:nvSpPr>
            <p:spPr>
              <a:xfrm>
                <a:off x="3995551" y="5442041"/>
                <a:ext cx="866803" cy="866803"/>
              </a:xfrm>
              <a:custGeom>
                <a:avLst/>
                <a:gdLst/>
                <a:ahLst/>
                <a:cxnLst/>
                <a:rect l="0" t="0" r="0" b="0"/>
                <a:pathLst>
                  <a:path w="866803" h="866803">
                    <a:moveTo>
                      <a:pt x="692120" y="174682"/>
                    </a:moveTo>
                    <a:lnTo>
                      <a:pt x="669295" y="152920"/>
                    </a:lnTo>
                    <a:lnTo>
                      <a:pt x="645500" y="132311"/>
                    </a:lnTo>
                    <a:lnTo>
                      <a:pt x="620834" y="112938"/>
                    </a:lnTo>
                    <a:lnTo>
                      <a:pt x="595398" y="94883"/>
                    </a:lnTo>
                    <a:lnTo>
                      <a:pt x="569296" y="78219"/>
                    </a:lnTo>
                    <a:lnTo>
                      <a:pt x="542636" y="63014"/>
                    </a:lnTo>
                    <a:lnTo>
                      <a:pt x="515526" y="49331"/>
                    </a:lnTo>
                    <a:lnTo>
                      <a:pt x="488080" y="37226"/>
                    </a:lnTo>
                    <a:lnTo>
                      <a:pt x="460408" y="26750"/>
                    </a:lnTo>
                    <a:lnTo>
                      <a:pt x="432626" y="17944"/>
                    </a:lnTo>
                    <a:lnTo>
                      <a:pt x="404846" y="10845"/>
                    </a:lnTo>
                    <a:lnTo>
                      <a:pt x="377185" y="5483"/>
                    </a:lnTo>
                    <a:lnTo>
                      <a:pt x="349754" y="1880"/>
                    </a:lnTo>
                    <a:lnTo>
                      <a:pt x="322666" y="49"/>
                    </a:lnTo>
                    <a:lnTo>
                      <a:pt x="296034" y="0"/>
                    </a:lnTo>
                    <a:lnTo>
                      <a:pt x="269967" y="1731"/>
                    </a:lnTo>
                    <a:lnTo>
                      <a:pt x="244571" y="5236"/>
                    </a:lnTo>
                    <a:lnTo>
                      <a:pt x="219951" y="10500"/>
                    </a:lnTo>
                    <a:lnTo>
                      <a:pt x="196207" y="17503"/>
                    </a:lnTo>
                    <a:lnTo>
                      <a:pt x="173439" y="26214"/>
                    </a:lnTo>
                    <a:lnTo>
                      <a:pt x="151739" y="36598"/>
                    </a:lnTo>
                    <a:lnTo>
                      <a:pt x="131196" y="48613"/>
                    </a:lnTo>
                    <a:lnTo>
                      <a:pt x="111896" y="62210"/>
                    </a:lnTo>
                    <a:lnTo>
                      <a:pt x="93916" y="77331"/>
                    </a:lnTo>
                    <a:lnTo>
                      <a:pt x="77331" y="93916"/>
                    </a:lnTo>
                    <a:lnTo>
                      <a:pt x="62210" y="111896"/>
                    </a:lnTo>
                    <a:lnTo>
                      <a:pt x="48613" y="131196"/>
                    </a:lnTo>
                    <a:lnTo>
                      <a:pt x="36598" y="151739"/>
                    </a:lnTo>
                    <a:lnTo>
                      <a:pt x="26214" y="173439"/>
                    </a:lnTo>
                    <a:lnTo>
                      <a:pt x="17503" y="196207"/>
                    </a:lnTo>
                    <a:lnTo>
                      <a:pt x="10500" y="219951"/>
                    </a:lnTo>
                    <a:lnTo>
                      <a:pt x="5236" y="244571"/>
                    </a:lnTo>
                    <a:lnTo>
                      <a:pt x="1731" y="269967"/>
                    </a:lnTo>
                    <a:lnTo>
                      <a:pt x="0" y="296034"/>
                    </a:lnTo>
                    <a:lnTo>
                      <a:pt x="49" y="322666"/>
                    </a:lnTo>
                    <a:lnTo>
                      <a:pt x="1880" y="349754"/>
                    </a:lnTo>
                    <a:lnTo>
                      <a:pt x="5483" y="377185"/>
                    </a:lnTo>
                    <a:lnTo>
                      <a:pt x="10845" y="404846"/>
                    </a:lnTo>
                    <a:lnTo>
                      <a:pt x="17944" y="432626"/>
                    </a:lnTo>
                    <a:lnTo>
                      <a:pt x="26750" y="460408"/>
                    </a:lnTo>
                    <a:lnTo>
                      <a:pt x="37226" y="488080"/>
                    </a:lnTo>
                    <a:lnTo>
                      <a:pt x="49331" y="515526"/>
                    </a:lnTo>
                    <a:lnTo>
                      <a:pt x="63014" y="542636"/>
                    </a:lnTo>
                    <a:lnTo>
                      <a:pt x="78219" y="569296"/>
                    </a:lnTo>
                    <a:lnTo>
                      <a:pt x="94883" y="595398"/>
                    </a:lnTo>
                    <a:lnTo>
                      <a:pt x="112938" y="620834"/>
                    </a:lnTo>
                    <a:lnTo>
                      <a:pt x="132311" y="645500"/>
                    </a:lnTo>
                    <a:lnTo>
                      <a:pt x="152920" y="669295"/>
                    </a:lnTo>
                    <a:lnTo>
                      <a:pt x="174682" y="692120"/>
                    </a:lnTo>
                    <a:lnTo>
                      <a:pt x="197507" y="713882"/>
                    </a:lnTo>
                    <a:lnTo>
                      <a:pt x="221302" y="734492"/>
                    </a:lnTo>
                    <a:lnTo>
                      <a:pt x="245968" y="753864"/>
                    </a:lnTo>
                    <a:lnTo>
                      <a:pt x="271404" y="771920"/>
                    </a:lnTo>
                    <a:lnTo>
                      <a:pt x="297506" y="788584"/>
                    </a:lnTo>
                    <a:lnTo>
                      <a:pt x="324167" y="803789"/>
                    </a:lnTo>
                    <a:lnTo>
                      <a:pt x="351276" y="817472"/>
                    </a:lnTo>
                    <a:lnTo>
                      <a:pt x="378723" y="829576"/>
                    </a:lnTo>
                    <a:lnTo>
                      <a:pt x="406394" y="840053"/>
                    </a:lnTo>
                    <a:lnTo>
                      <a:pt x="434177" y="848859"/>
                    </a:lnTo>
                    <a:lnTo>
                      <a:pt x="461956" y="855957"/>
                    </a:lnTo>
                    <a:lnTo>
                      <a:pt x="489618" y="861319"/>
                    </a:lnTo>
                    <a:lnTo>
                      <a:pt x="517049" y="864923"/>
                    </a:lnTo>
                    <a:lnTo>
                      <a:pt x="544136" y="866753"/>
                    </a:lnTo>
                    <a:lnTo>
                      <a:pt x="570768" y="866803"/>
                    </a:lnTo>
                    <a:lnTo>
                      <a:pt x="596836" y="865072"/>
                    </a:lnTo>
                    <a:lnTo>
                      <a:pt x="622232" y="861567"/>
                    </a:lnTo>
                    <a:lnTo>
                      <a:pt x="646852" y="856302"/>
                    </a:lnTo>
                    <a:lnTo>
                      <a:pt x="670595" y="849300"/>
                    </a:lnTo>
                    <a:lnTo>
                      <a:pt x="693363" y="840589"/>
                    </a:lnTo>
                    <a:lnTo>
                      <a:pt x="715063" y="830204"/>
                    </a:lnTo>
                    <a:lnTo>
                      <a:pt x="735606" y="818189"/>
                    </a:lnTo>
                    <a:lnTo>
                      <a:pt x="754907" y="804593"/>
                    </a:lnTo>
                    <a:lnTo>
                      <a:pt x="772887" y="789471"/>
                    </a:lnTo>
                    <a:lnTo>
                      <a:pt x="789471" y="772887"/>
                    </a:lnTo>
                    <a:lnTo>
                      <a:pt x="804593" y="754907"/>
                    </a:lnTo>
                    <a:lnTo>
                      <a:pt x="818189" y="735606"/>
                    </a:lnTo>
                    <a:lnTo>
                      <a:pt x="830204" y="715063"/>
                    </a:lnTo>
                    <a:lnTo>
                      <a:pt x="840589" y="693363"/>
                    </a:lnTo>
                    <a:lnTo>
                      <a:pt x="849300" y="670595"/>
                    </a:lnTo>
                    <a:lnTo>
                      <a:pt x="856302" y="646852"/>
                    </a:lnTo>
                    <a:lnTo>
                      <a:pt x="861567" y="622232"/>
                    </a:lnTo>
                    <a:lnTo>
                      <a:pt x="865072" y="596836"/>
                    </a:lnTo>
                    <a:lnTo>
                      <a:pt x="866803" y="570768"/>
                    </a:lnTo>
                    <a:lnTo>
                      <a:pt x="866753" y="544136"/>
                    </a:lnTo>
                    <a:lnTo>
                      <a:pt x="864923" y="517049"/>
                    </a:lnTo>
                    <a:lnTo>
                      <a:pt x="861319" y="489618"/>
                    </a:lnTo>
                    <a:lnTo>
                      <a:pt x="855957" y="461956"/>
                    </a:lnTo>
                    <a:lnTo>
                      <a:pt x="848859" y="434177"/>
                    </a:lnTo>
                    <a:lnTo>
                      <a:pt x="840053" y="406394"/>
                    </a:lnTo>
                    <a:lnTo>
                      <a:pt x="829576" y="378723"/>
                    </a:lnTo>
                    <a:lnTo>
                      <a:pt x="817472" y="351276"/>
                    </a:lnTo>
                    <a:lnTo>
                      <a:pt x="803789" y="324167"/>
                    </a:lnTo>
                    <a:lnTo>
                      <a:pt x="788584" y="297506"/>
                    </a:lnTo>
                    <a:lnTo>
                      <a:pt x="771920" y="271404"/>
                    </a:lnTo>
                    <a:lnTo>
                      <a:pt x="753864" y="245968"/>
                    </a:lnTo>
                    <a:lnTo>
                      <a:pt x="734492" y="221302"/>
                    </a:lnTo>
                    <a:lnTo>
                      <a:pt x="713882" y="197507"/>
                    </a:lnTo>
                    <a:close/>
                  </a:path>
                </a:pathLst>
              </a:cu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pg17"/>
              <p:cNvSpPr/>
              <p:nvPr/>
            </p:nvSpPr>
            <p:spPr>
              <a:xfrm>
                <a:off x="5015782" y="4421799"/>
                <a:ext cx="866814" cy="866814"/>
              </a:xfrm>
              <a:custGeom>
                <a:avLst/>
                <a:gdLst/>
                <a:ahLst/>
                <a:cxnLst/>
                <a:rect l="0" t="0" r="0" b="0"/>
                <a:pathLst>
                  <a:path w="866814" h="866814">
                    <a:moveTo>
                      <a:pt x="670752" y="196061"/>
                    </a:moveTo>
                    <a:lnTo>
                      <a:pt x="647015" y="173300"/>
                    </a:lnTo>
                    <a:lnTo>
                      <a:pt x="622400" y="151607"/>
                    </a:lnTo>
                    <a:lnTo>
                      <a:pt x="597009" y="131072"/>
                    </a:lnTo>
                    <a:lnTo>
                      <a:pt x="570945" y="111779"/>
                    </a:lnTo>
                    <a:lnTo>
                      <a:pt x="544317" y="93809"/>
                    </a:lnTo>
                    <a:lnTo>
                      <a:pt x="517232" y="77233"/>
                    </a:lnTo>
                    <a:lnTo>
                      <a:pt x="489803" y="62121"/>
                    </a:lnTo>
                    <a:lnTo>
                      <a:pt x="462142" y="48535"/>
                    </a:lnTo>
                    <a:lnTo>
                      <a:pt x="434363" y="36531"/>
                    </a:lnTo>
                    <a:lnTo>
                      <a:pt x="406581" y="26157"/>
                    </a:lnTo>
                    <a:lnTo>
                      <a:pt x="378908" y="17457"/>
                    </a:lnTo>
                    <a:lnTo>
                      <a:pt x="351460" y="10466"/>
                    </a:lnTo>
                    <a:lnTo>
                      <a:pt x="324348" y="5213"/>
                    </a:lnTo>
                    <a:lnTo>
                      <a:pt x="297684" y="1719"/>
                    </a:lnTo>
                    <a:lnTo>
                      <a:pt x="271578" y="0"/>
                    </a:lnTo>
                    <a:lnTo>
                      <a:pt x="246137" y="61"/>
                    </a:lnTo>
                    <a:lnTo>
                      <a:pt x="221466" y="1903"/>
                    </a:lnTo>
                    <a:lnTo>
                      <a:pt x="197665" y="5518"/>
                    </a:lnTo>
                    <a:lnTo>
                      <a:pt x="174833" y="10892"/>
                    </a:lnTo>
                    <a:lnTo>
                      <a:pt x="153064" y="18001"/>
                    </a:lnTo>
                    <a:lnTo>
                      <a:pt x="132447" y="26818"/>
                    </a:lnTo>
                    <a:lnTo>
                      <a:pt x="113066" y="37305"/>
                    </a:lnTo>
                    <a:lnTo>
                      <a:pt x="95002" y="49420"/>
                    </a:lnTo>
                    <a:lnTo>
                      <a:pt x="78328" y="63113"/>
                    </a:lnTo>
                    <a:lnTo>
                      <a:pt x="63113" y="78328"/>
                    </a:lnTo>
                    <a:lnTo>
                      <a:pt x="49420" y="95002"/>
                    </a:lnTo>
                    <a:lnTo>
                      <a:pt x="37305" y="113066"/>
                    </a:lnTo>
                    <a:lnTo>
                      <a:pt x="26818" y="132447"/>
                    </a:lnTo>
                    <a:lnTo>
                      <a:pt x="18001" y="153064"/>
                    </a:lnTo>
                    <a:lnTo>
                      <a:pt x="10892" y="174833"/>
                    </a:lnTo>
                    <a:lnTo>
                      <a:pt x="5518" y="197665"/>
                    </a:lnTo>
                    <a:lnTo>
                      <a:pt x="1903" y="221466"/>
                    </a:lnTo>
                    <a:lnTo>
                      <a:pt x="61" y="246137"/>
                    </a:lnTo>
                    <a:lnTo>
                      <a:pt x="0" y="271578"/>
                    </a:lnTo>
                    <a:lnTo>
                      <a:pt x="1719" y="297684"/>
                    </a:lnTo>
                    <a:lnTo>
                      <a:pt x="5213" y="324348"/>
                    </a:lnTo>
                    <a:lnTo>
                      <a:pt x="10466" y="351460"/>
                    </a:lnTo>
                    <a:lnTo>
                      <a:pt x="17457" y="378908"/>
                    </a:lnTo>
                    <a:lnTo>
                      <a:pt x="26157" y="406581"/>
                    </a:lnTo>
                    <a:lnTo>
                      <a:pt x="36531" y="434363"/>
                    </a:lnTo>
                    <a:lnTo>
                      <a:pt x="48535" y="462142"/>
                    </a:lnTo>
                    <a:lnTo>
                      <a:pt x="62121" y="489803"/>
                    </a:lnTo>
                    <a:lnTo>
                      <a:pt x="77233" y="517232"/>
                    </a:lnTo>
                    <a:lnTo>
                      <a:pt x="93809" y="544317"/>
                    </a:lnTo>
                    <a:lnTo>
                      <a:pt x="111779" y="570945"/>
                    </a:lnTo>
                    <a:lnTo>
                      <a:pt x="131072" y="597009"/>
                    </a:lnTo>
                    <a:lnTo>
                      <a:pt x="151607" y="622400"/>
                    </a:lnTo>
                    <a:lnTo>
                      <a:pt x="173300" y="647015"/>
                    </a:lnTo>
                    <a:lnTo>
                      <a:pt x="196061" y="670752"/>
                    </a:lnTo>
                    <a:lnTo>
                      <a:pt x="219798" y="693514"/>
                    </a:lnTo>
                    <a:lnTo>
                      <a:pt x="244413" y="715207"/>
                    </a:lnTo>
                    <a:lnTo>
                      <a:pt x="269804" y="735741"/>
                    </a:lnTo>
                    <a:lnTo>
                      <a:pt x="295868" y="755034"/>
                    </a:lnTo>
                    <a:lnTo>
                      <a:pt x="322497" y="773005"/>
                    </a:lnTo>
                    <a:lnTo>
                      <a:pt x="349581" y="789580"/>
                    </a:lnTo>
                    <a:lnTo>
                      <a:pt x="377010" y="804692"/>
                    </a:lnTo>
                    <a:lnTo>
                      <a:pt x="404671" y="818278"/>
                    </a:lnTo>
                    <a:lnTo>
                      <a:pt x="432450" y="830283"/>
                    </a:lnTo>
                    <a:lnTo>
                      <a:pt x="460233" y="840656"/>
                    </a:lnTo>
                    <a:lnTo>
                      <a:pt x="487905" y="849357"/>
                    </a:lnTo>
                    <a:lnTo>
                      <a:pt x="515354" y="856348"/>
                    </a:lnTo>
                    <a:lnTo>
                      <a:pt x="542466" y="861601"/>
                    </a:lnTo>
                    <a:lnTo>
                      <a:pt x="569129" y="865094"/>
                    </a:lnTo>
                    <a:lnTo>
                      <a:pt x="595235" y="866814"/>
                    </a:lnTo>
                    <a:lnTo>
                      <a:pt x="620676" y="866752"/>
                    </a:lnTo>
                    <a:lnTo>
                      <a:pt x="645348" y="864910"/>
                    </a:lnTo>
                    <a:lnTo>
                      <a:pt x="669148" y="861295"/>
                    </a:lnTo>
                    <a:lnTo>
                      <a:pt x="691980" y="855922"/>
                    </a:lnTo>
                    <a:lnTo>
                      <a:pt x="713749" y="848812"/>
                    </a:lnTo>
                    <a:lnTo>
                      <a:pt x="734367" y="839995"/>
                    </a:lnTo>
                    <a:lnTo>
                      <a:pt x="753747" y="829508"/>
                    </a:lnTo>
                    <a:lnTo>
                      <a:pt x="771812" y="817393"/>
                    </a:lnTo>
                    <a:lnTo>
                      <a:pt x="788485" y="803700"/>
                    </a:lnTo>
                    <a:lnTo>
                      <a:pt x="803700" y="788485"/>
                    </a:lnTo>
                    <a:lnTo>
                      <a:pt x="817393" y="771812"/>
                    </a:lnTo>
                    <a:lnTo>
                      <a:pt x="829508" y="753747"/>
                    </a:lnTo>
                    <a:lnTo>
                      <a:pt x="839995" y="734367"/>
                    </a:lnTo>
                    <a:lnTo>
                      <a:pt x="848812" y="713749"/>
                    </a:lnTo>
                    <a:lnTo>
                      <a:pt x="855922" y="691980"/>
                    </a:lnTo>
                    <a:lnTo>
                      <a:pt x="861295" y="669148"/>
                    </a:lnTo>
                    <a:lnTo>
                      <a:pt x="864910" y="645348"/>
                    </a:lnTo>
                    <a:lnTo>
                      <a:pt x="866752" y="620676"/>
                    </a:lnTo>
                    <a:lnTo>
                      <a:pt x="866814" y="595235"/>
                    </a:lnTo>
                    <a:lnTo>
                      <a:pt x="865094" y="569129"/>
                    </a:lnTo>
                    <a:lnTo>
                      <a:pt x="861601" y="542466"/>
                    </a:lnTo>
                    <a:lnTo>
                      <a:pt x="856348" y="515354"/>
                    </a:lnTo>
                    <a:lnTo>
                      <a:pt x="849357" y="487905"/>
                    </a:lnTo>
                    <a:lnTo>
                      <a:pt x="840656" y="460233"/>
                    </a:lnTo>
                    <a:lnTo>
                      <a:pt x="830283" y="432450"/>
                    </a:lnTo>
                    <a:lnTo>
                      <a:pt x="818278" y="404671"/>
                    </a:lnTo>
                    <a:lnTo>
                      <a:pt x="804692" y="377010"/>
                    </a:lnTo>
                    <a:lnTo>
                      <a:pt x="789580" y="349581"/>
                    </a:lnTo>
                    <a:lnTo>
                      <a:pt x="773005" y="322497"/>
                    </a:lnTo>
                    <a:lnTo>
                      <a:pt x="755034" y="295868"/>
                    </a:lnTo>
                    <a:lnTo>
                      <a:pt x="735741" y="269804"/>
                    </a:lnTo>
                    <a:lnTo>
                      <a:pt x="715207" y="244413"/>
                    </a:lnTo>
                    <a:lnTo>
                      <a:pt x="693514" y="219798"/>
                    </a:lnTo>
                    <a:close/>
                  </a:path>
                </a:pathLst>
              </a:custGeom>
              <a:solidFill>
                <a:srgbClr val="D6604D">
                  <a:alpha val="100000"/>
                </a:srgbClr>
              </a:solidFill>
              <a:ln w="9525" cap="rnd">
                <a:solidFill>
                  <a:srgbClr val="D6604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pg18"/>
              <p:cNvSpPr/>
              <p:nvPr/>
            </p:nvSpPr>
            <p:spPr>
              <a:xfrm>
                <a:off x="5015594" y="5441847"/>
                <a:ext cx="867190" cy="867190"/>
              </a:xfrm>
              <a:custGeom>
                <a:avLst/>
                <a:gdLst/>
                <a:ahLst/>
                <a:cxnLst/>
                <a:rect l="0" t="0" r="0" b="0"/>
                <a:pathLst>
                  <a:path w="867190" h="867190">
                    <a:moveTo>
                      <a:pt x="779827" y="87363"/>
                    </a:moveTo>
                    <a:lnTo>
                      <a:pt x="762391" y="71350"/>
                    </a:lnTo>
                    <a:lnTo>
                      <a:pt x="743605" y="56827"/>
                    </a:lnTo>
                    <a:lnTo>
                      <a:pt x="723545" y="43851"/>
                    </a:lnTo>
                    <a:lnTo>
                      <a:pt x="702294" y="32477"/>
                    </a:lnTo>
                    <a:lnTo>
                      <a:pt x="679938" y="22751"/>
                    </a:lnTo>
                    <a:lnTo>
                      <a:pt x="656570" y="14713"/>
                    </a:lnTo>
                    <a:lnTo>
                      <a:pt x="632285" y="8397"/>
                    </a:lnTo>
                    <a:lnTo>
                      <a:pt x="607185" y="3828"/>
                    </a:lnTo>
                    <a:lnTo>
                      <a:pt x="581371" y="1025"/>
                    </a:lnTo>
                    <a:lnTo>
                      <a:pt x="554949" y="0"/>
                    </a:lnTo>
                    <a:lnTo>
                      <a:pt x="528029" y="756"/>
                    </a:lnTo>
                    <a:lnTo>
                      <a:pt x="500721" y="3291"/>
                    </a:lnTo>
                    <a:lnTo>
                      <a:pt x="473138" y="7594"/>
                    </a:lnTo>
                    <a:lnTo>
                      <a:pt x="445391" y="13647"/>
                    </a:lnTo>
                    <a:lnTo>
                      <a:pt x="417596" y="21426"/>
                    </a:lnTo>
                    <a:lnTo>
                      <a:pt x="389867" y="30899"/>
                    </a:lnTo>
                    <a:lnTo>
                      <a:pt x="362318" y="42027"/>
                    </a:lnTo>
                    <a:lnTo>
                      <a:pt x="335061" y="54764"/>
                    </a:lnTo>
                    <a:lnTo>
                      <a:pt x="308210" y="69057"/>
                    </a:lnTo>
                    <a:lnTo>
                      <a:pt x="281873" y="84848"/>
                    </a:lnTo>
                    <a:lnTo>
                      <a:pt x="256161" y="102073"/>
                    </a:lnTo>
                    <a:lnTo>
                      <a:pt x="231177" y="120660"/>
                    </a:lnTo>
                    <a:lnTo>
                      <a:pt x="207025" y="140532"/>
                    </a:lnTo>
                    <a:lnTo>
                      <a:pt x="183804" y="161609"/>
                    </a:lnTo>
                    <a:lnTo>
                      <a:pt x="161609" y="183804"/>
                    </a:lnTo>
                    <a:lnTo>
                      <a:pt x="140532" y="207025"/>
                    </a:lnTo>
                    <a:lnTo>
                      <a:pt x="120660" y="231177"/>
                    </a:lnTo>
                    <a:lnTo>
                      <a:pt x="102073" y="256161"/>
                    </a:lnTo>
                    <a:lnTo>
                      <a:pt x="84848" y="281873"/>
                    </a:lnTo>
                    <a:lnTo>
                      <a:pt x="69057" y="308210"/>
                    </a:lnTo>
                    <a:lnTo>
                      <a:pt x="54764" y="335061"/>
                    </a:lnTo>
                    <a:lnTo>
                      <a:pt x="42027" y="362318"/>
                    </a:lnTo>
                    <a:lnTo>
                      <a:pt x="30899" y="389867"/>
                    </a:lnTo>
                    <a:lnTo>
                      <a:pt x="21426" y="417596"/>
                    </a:lnTo>
                    <a:lnTo>
                      <a:pt x="13647" y="445391"/>
                    </a:lnTo>
                    <a:lnTo>
                      <a:pt x="7594" y="473138"/>
                    </a:lnTo>
                    <a:lnTo>
                      <a:pt x="3291" y="500721"/>
                    </a:lnTo>
                    <a:lnTo>
                      <a:pt x="756" y="528029"/>
                    </a:lnTo>
                    <a:lnTo>
                      <a:pt x="0" y="554949"/>
                    </a:lnTo>
                    <a:lnTo>
                      <a:pt x="1025" y="581371"/>
                    </a:lnTo>
                    <a:lnTo>
                      <a:pt x="3828" y="607185"/>
                    </a:lnTo>
                    <a:lnTo>
                      <a:pt x="8397" y="632285"/>
                    </a:lnTo>
                    <a:lnTo>
                      <a:pt x="14713" y="656570"/>
                    </a:lnTo>
                    <a:lnTo>
                      <a:pt x="22751" y="679938"/>
                    </a:lnTo>
                    <a:lnTo>
                      <a:pt x="32477" y="702294"/>
                    </a:lnTo>
                    <a:lnTo>
                      <a:pt x="43851" y="723545"/>
                    </a:lnTo>
                    <a:lnTo>
                      <a:pt x="56827" y="743605"/>
                    </a:lnTo>
                    <a:lnTo>
                      <a:pt x="71350" y="762391"/>
                    </a:lnTo>
                    <a:lnTo>
                      <a:pt x="87363" y="779827"/>
                    </a:lnTo>
                    <a:lnTo>
                      <a:pt x="104798" y="795839"/>
                    </a:lnTo>
                    <a:lnTo>
                      <a:pt x="123584" y="810363"/>
                    </a:lnTo>
                    <a:lnTo>
                      <a:pt x="143644" y="823339"/>
                    </a:lnTo>
                    <a:lnTo>
                      <a:pt x="164896" y="834713"/>
                    </a:lnTo>
                    <a:lnTo>
                      <a:pt x="187252" y="844438"/>
                    </a:lnTo>
                    <a:lnTo>
                      <a:pt x="210620" y="852476"/>
                    </a:lnTo>
                    <a:lnTo>
                      <a:pt x="234904" y="858792"/>
                    </a:lnTo>
                    <a:lnTo>
                      <a:pt x="260005" y="863361"/>
                    </a:lnTo>
                    <a:lnTo>
                      <a:pt x="285819" y="866164"/>
                    </a:lnTo>
                    <a:lnTo>
                      <a:pt x="312240" y="867190"/>
                    </a:lnTo>
                    <a:lnTo>
                      <a:pt x="339160" y="866434"/>
                    </a:lnTo>
                    <a:lnTo>
                      <a:pt x="366468" y="863899"/>
                    </a:lnTo>
                    <a:lnTo>
                      <a:pt x="394052" y="859596"/>
                    </a:lnTo>
                    <a:lnTo>
                      <a:pt x="421798" y="853542"/>
                    </a:lnTo>
                    <a:lnTo>
                      <a:pt x="449593" y="845763"/>
                    </a:lnTo>
                    <a:lnTo>
                      <a:pt x="477322" y="836290"/>
                    </a:lnTo>
                    <a:lnTo>
                      <a:pt x="504872" y="825163"/>
                    </a:lnTo>
                    <a:lnTo>
                      <a:pt x="532128" y="812426"/>
                    </a:lnTo>
                    <a:lnTo>
                      <a:pt x="558980" y="798132"/>
                    </a:lnTo>
                    <a:lnTo>
                      <a:pt x="585316" y="782341"/>
                    </a:lnTo>
                    <a:lnTo>
                      <a:pt x="611029" y="765117"/>
                    </a:lnTo>
                    <a:lnTo>
                      <a:pt x="636013" y="746530"/>
                    </a:lnTo>
                    <a:lnTo>
                      <a:pt x="660165" y="726657"/>
                    </a:lnTo>
                    <a:lnTo>
                      <a:pt x="683386" y="705580"/>
                    </a:lnTo>
                    <a:lnTo>
                      <a:pt x="705580" y="683386"/>
                    </a:lnTo>
                    <a:lnTo>
                      <a:pt x="726657" y="660165"/>
                    </a:lnTo>
                    <a:lnTo>
                      <a:pt x="746530" y="636013"/>
                    </a:lnTo>
                    <a:lnTo>
                      <a:pt x="765117" y="611029"/>
                    </a:lnTo>
                    <a:lnTo>
                      <a:pt x="782341" y="585316"/>
                    </a:lnTo>
                    <a:lnTo>
                      <a:pt x="798132" y="558980"/>
                    </a:lnTo>
                    <a:lnTo>
                      <a:pt x="812426" y="532128"/>
                    </a:lnTo>
                    <a:lnTo>
                      <a:pt x="825163" y="504872"/>
                    </a:lnTo>
                    <a:lnTo>
                      <a:pt x="836290" y="477322"/>
                    </a:lnTo>
                    <a:lnTo>
                      <a:pt x="845763" y="449593"/>
                    </a:lnTo>
                    <a:lnTo>
                      <a:pt x="853542" y="421798"/>
                    </a:lnTo>
                    <a:lnTo>
                      <a:pt x="859596" y="394052"/>
                    </a:lnTo>
                    <a:lnTo>
                      <a:pt x="863899" y="366468"/>
                    </a:lnTo>
                    <a:lnTo>
                      <a:pt x="866434" y="339160"/>
                    </a:lnTo>
                    <a:lnTo>
                      <a:pt x="867190" y="312240"/>
                    </a:lnTo>
                    <a:lnTo>
                      <a:pt x="866164" y="285819"/>
                    </a:lnTo>
                    <a:lnTo>
                      <a:pt x="863361" y="260005"/>
                    </a:lnTo>
                    <a:lnTo>
                      <a:pt x="858792" y="234904"/>
                    </a:lnTo>
                    <a:lnTo>
                      <a:pt x="852476" y="210620"/>
                    </a:lnTo>
                    <a:lnTo>
                      <a:pt x="844438" y="187252"/>
                    </a:lnTo>
                    <a:lnTo>
                      <a:pt x="834713" y="164896"/>
                    </a:lnTo>
                    <a:lnTo>
                      <a:pt x="823339" y="143644"/>
                    </a:lnTo>
                    <a:lnTo>
                      <a:pt x="810363" y="123584"/>
                    </a:lnTo>
                    <a:lnTo>
                      <a:pt x="795839" y="104798"/>
                    </a:lnTo>
                    <a:close/>
                  </a:path>
                </a:pathLst>
              </a:cu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rc20"/>
              <p:cNvSpPr/>
              <p:nvPr/>
            </p:nvSpPr>
            <p:spPr>
              <a:xfrm>
                <a:off x="5959307" y="5365325"/>
                <a:ext cx="1020236" cy="102023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" name="rc21"/>
              <p:cNvSpPr/>
              <p:nvPr/>
            </p:nvSpPr>
            <p:spPr>
              <a:xfrm>
                <a:off x="6979543" y="5365325"/>
                <a:ext cx="1020236" cy="102023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tx23"/>
              <p:cNvSpPr/>
              <p:nvPr/>
            </p:nvSpPr>
            <p:spPr>
              <a:xfrm>
                <a:off x="7443115" y="5820339"/>
                <a:ext cx="93091" cy="11020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CA" sz="1500" b="1" dirty="0" smtClean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1.012</a:t>
                </a:r>
                <a:endParaRPr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24" name="rc24"/>
              <p:cNvSpPr/>
              <p:nvPr/>
            </p:nvSpPr>
            <p:spPr>
              <a:xfrm>
                <a:off x="3918835" y="2304616"/>
                <a:ext cx="1020236" cy="1020236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rc25"/>
              <p:cNvSpPr/>
              <p:nvPr/>
            </p:nvSpPr>
            <p:spPr>
              <a:xfrm>
                <a:off x="3918835" y="3324852"/>
                <a:ext cx="1020236" cy="1020236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rc26"/>
              <p:cNvSpPr/>
              <p:nvPr/>
            </p:nvSpPr>
            <p:spPr>
              <a:xfrm>
                <a:off x="3918835" y="4345089"/>
                <a:ext cx="1020236" cy="1020236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rc27"/>
              <p:cNvSpPr/>
              <p:nvPr/>
            </p:nvSpPr>
            <p:spPr>
              <a:xfrm>
                <a:off x="3918835" y="5365325"/>
                <a:ext cx="1020236" cy="1020236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rc28"/>
              <p:cNvSpPr/>
              <p:nvPr/>
            </p:nvSpPr>
            <p:spPr>
              <a:xfrm>
                <a:off x="4939071" y="3324852"/>
                <a:ext cx="1020236" cy="1020236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rc29"/>
              <p:cNvSpPr/>
              <p:nvPr/>
            </p:nvSpPr>
            <p:spPr>
              <a:xfrm>
                <a:off x="4939071" y="4345089"/>
                <a:ext cx="1020236" cy="1020236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rc30"/>
              <p:cNvSpPr/>
              <p:nvPr/>
            </p:nvSpPr>
            <p:spPr>
              <a:xfrm>
                <a:off x="4939071" y="5365325"/>
                <a:ext cx="1020236" cy="1020236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rc31"/>
              <p:cNvSpPr/>
              <p:nvPr/>
            </p:nvSpPr>
            <p:spPr>
              <a:xfrm>
                <a:off x="5959307" y="4345089"/>
                <a:ext cx="1020236" cy="1020236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rc32"/>
              <p:cNvSpPr/>
              <p:nvPr/>
            </p:nvSpPr>
            <p:spPr>
              <a:xfrm>
                <a:off x="5959307" y="5365325"/>
                <a:ext cx="1020236" cy="1020236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rc33"/>
              <p:cNvSpPr/>
              <p:nvPr/>
            </p:nvSpPr>
            <p:spPr>
              <a:xfrm>
                <a:off x="6979543" y="5365325"/>
                <a:ext cx="1020236" cy="1020236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tx34"/>
              <p:cNvSpPr/>
              <p:nvPr/>
            </p:nvSpPr>
            <p:spPr>
              <a:xfrm>
                <a:off x="4238267" y="2757175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500" b="1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0.317</a:t>
                </a:r>
              </a:p>
            </p:txBody>
          </p:sp>
          <p:sp>
            <p:nvSpPr>
              <p:cNvPr id="35" name="tx35"/>
              <p:cNvSpPr/>
              <p:nvPr/>
            </p:nvSpPr>
            <p:spPr>
              <a:xfrm>
                <a:off x="4212892" y="3777411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5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-0.441</a:t>
                </a:r>
              </a:p>
            </p:txBody>
          </p:sp>
          <p:sp>
            <p:nvSpPr>
              <p:cNvPr id="36" name="tx36"/>
              <p:cNvSpPr/>
              <p:nvPr/>
            </p:nvSpPr>
            <p:spPr>
              <a:xfrm>
                <a:off x="4238267" y="4797536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5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0.394</a:t>
                </a:r>
              </a:p>
            </p:txBody>
          </p:sp>
          <p:sp>
            <p:nvSpPr>
              <p:cNvPr id="37" name="tx37"/>
              <p:cNvSpPr/>
              <p:nvPr/>
            </p:nvSpPr>
            <p:spPr>
              <a:xfrm>
                <a:off x="4212892" y="5817772"/>
                <a:ext cx="43212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5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-0.288</a:t>
                </a:r>
              </a:p>
            </p:txBody>
          </p:sp>
          <p:sp>
            <p:nvSpPr>
              <p:cNvPr id="38" name="tx38"/>
              <p:cNvSpPr/>
              <p:nvPr/>
            </p:nvSpPr>
            <p:spPr>
              <a:xfrm>
                <a:off x="5258503" y="3777411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5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0.167</a:t>
                </a:r>
              </a:p>
            </p:txBody>
          </p:sp>
          <p:sp>
            <p:nvSpPr>
              <p:cNvPr id="39" name="tx39"/>
              <p:cNvSpPr/>
              <p:nvPr/>
            </p:nvSpPr>
            <p:spPr>
              <a:xfrm>
                <a:off x="5233128" y="4797647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5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-0.401</a:t>
                </a:r>
              </a:p>
            </p:txBody>
          </p:sp>
          <p:sp>
            <p:nvSpPr>
              <p:cNvPr id="40" name="tx40"/>
              <p:cNvSpPr/>
              <p:nvPr/>
            </p:nvSpPr>
            <p:spPr>
              <a:xfrm>
                <a:off x="5258503" y="5817883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5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0.275</a:t>
                </a:r>
              </a:p>
            </p:txBody>
          </p:sp>
          <p:sp>
            <p:nvSpPr>
              <p:cNvPr id="41" name="tx41"/>
              <p:cNvSpPr/>
              <p:nvPr/>
            </p:nvSpPr>
            <p:spPr>
              <a:xfrm>
                <a:off x="6278739" y="4797536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5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0.108</a:t>
                </a:r>
              </a:p>
            </p:txBody>
          </p:sp>
          <p:sp>
            <p:nvSpPr>
              <p:cNvPr id="79" name="tx79"/>
              <p:cNvSpPr/>
              <p:nvPr/>
            </p:nvSpPr>
            <p:spPr>
              <a:xfrm>
                <a:off x="3222837" y="2660208"/>
                <a:ext cx="622845" cy="2090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80" name="tx80"/>
              <p:cNvSpPr/>
              <p:nvPr/>
            </p:nvSpPr>
            <p:spPr>
              <a:xfrm>
                <a:off x="3121374" y="3677765"/>
                <a:ext cx="724309" cy="21174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latency</a:t>
                </a:r>
              </a:p>
            </p:txBody>
          </p:sp>
          <p:sp>
            <p:nvSpPr>
              <p:cNvPr id="81" name="tx81"/>
              <p:cNvSpPr/>
              <p:nvPr/>
            </p:nvSpPr>
            <p:spPr>
              <a:xfrm>
                <a:off x="2219029" y="4698001"/>
                <a:ext cx="1626654" cy="21174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avg. prey speed</a:t>
                </a:r>
              </a:p>
            </p:txBody>
          </p:sp>
          <p:sp>
            <p:nvSpPr>
              <p:cNvPr id="82" name="tx82"/>
              <p:cNvSpPr/>
              <p:nvPr/>
            </p:nvSpPr>
            <p:spPr>
              <a:xfrm>
                <a:off x="2270040" y="5718237"/>
                <a:ext cx="1575643" cy="21174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var. prey speed</a:t>
                </a:r>
              </a:p>
            </p:txBody>
          </p:sp>
        </p:grpSp>
        <p:sp>
          <p:nvSpPr>
            <p:cNvPr id="87" name="tx76"/>
            <p:cNvSpPr/>
            <p:nvPr/>
          </p:nvSpPr>
          <p:spPr>
            <a:xfrm rot="18900000">
              <a:off x="3949121" y="6708552"/>
              <a:ext cx="622845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88" name="tx77"/>
            <p:cNvSpPr/>
            <p:nvPr/>
          </p:nvSpPr>
          <p:spPr>
            <a:xfrm rot="18900000">
              <a:off x="4943389" y="6715166"/>
              <a:ext cx="724309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89" name="tx78"/>
            <p:cNvSpPr/>
            <p:nvPr/>
          </p:nvSpPr>
          <p:spPr>
            <a:xfrm rot="18900000">
              <a:off x="5227905" y="7051459"/>
              <a:ext cx="1626654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90" name="tx79"/>
            <p:cNvSpPr/>
            <p:nvPr/>
          </p:nvSpPr>
          <p:spPr>
            <a:xfrm rot="18900000">
              <a:off x="6246396" y="7039014"/>
              <a:ext cx="157564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var. prey speed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168" y="922153"/>
            <a:ext cx="5925826" cy="57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284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777081" y="1038225"/>
            <a:ext cx="9144000" cy="6224979"/>
            <a:chOff x="777081" y="1038225"/>
            <a:chExt cx="9144000" cy="6224979"/>
          </a:xfrm>
        </p:grpSpPr>
        <p:grpSp>
          <p:nvGrpSpPr>
            <p:cNvPr id="2" name="Group 1"/>
            <p:cNvGrpSpPr/>
            <p:nvPr/>
          </p:nvGrpSpPr>
          <p:grpSpPr>
            <a:xfrm>
              <a:off x="777081" y="1038225"/>
              <a:ext cx="9144000" cy="5486400"/>
              <a:chOff x="777081" y="1038225"/>
              <a:chExt cx="9144000" cy="5486400"/>
            </a:xfrm>
          </p:grpSpPr>
          <p:sp>
            <p:nvSpPr>
              <p:cNvPr id="3" name="rc3"/>
              <p:cNvSpPr/>
              <p:nvPr/>
            </p:nvSpPr>
            <p:spPr>
              <a:xfrm>
                <a:off x="777081" y="1038225"/>
                <a:ext cx="91440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" name="rc4"/>
              <p:cNvSpPr/>
              <p:nvPr/>
            </p:nvSpPr>
            <p:spPr>
              <a:xfrm>
                <a:off x="3916154" y="2302535"/>
                <a:ext cx="1020793" cy="102079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rc5"/>
              <p:cNvSpPr/>
              <p:nvPr/>
            </p:nvSpPr>
            <p:spPr>
              <a:xfrm>
                <a:off x="3916154" y="3323328"/>
                <a:ext cx="1020793" cy="102079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rc6"/>
              <p:cNvSpPr/>
              <p:nvPr/>
            </p:nvSpPr>
            <p:spPr>
              <a:xfrm>
                <a:off x="3916154" y="4344121"/>
                <a:ext cx="1020793" cy="102079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" name="rc7"/>
              <p:cNvSpPr/>
              <p:nvPr/>
            </p:nvSpPr>
            <p:spPr>
              <a:xfrm>
                <a:off x="3916154" y="5364914"/>
                <a:ext cx="1020793" cy="102079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rc8"/>
              <p:cNvSpPr/>
              <p:nvPr/>
            </p:nvSpPr>
            <p:spPr>
              <a:xfrm>
                <a:off x="4936947" y="3323328"/>
                <a:ext cx="1020793" cy="102079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rc9"/>
              <p:cNvSpPr/>
              <p:nvPr/>
            </p:nvSpPr>
            <p:spPr>
              <a:xfrm>
                <a:off x="4936947" y="4344121"/>
                <a:ext cx="1020793" cy="102079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rc10"/>
              <p:cNvSpPr/>
              <p:nvPr/>
            </p:nvSpPr>
            <p:spPr>
              <a:xfrm>
                <a:off x="4936947" y="5364914"/>
                <a:ext cx="1020793" cy="102079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rc11"/>
              <p:cNvSpPr/>
              <p:nvPr/>
            </p:nvSpPr>
            <p:spPr>
              <a:xfrm>
                <a:off x="5957740" y="4344121"/>
                <a:ext cx="1020793" cy="102079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rc12"/>
              <p:cNvSpPr/>
              <p:nvPr/>
            </p:nvSpPr>
            <p:spPr>
              <a:xfrm>
                <a:off x="6978533" y="5364914"/>
                <a:ext cx="1020793" cy="102079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pg14"/>
              <p:cNvSpPr/>
              <p:nvPr/>
            </p:nvSpPr>
            <p:spPr>
              <a:xfrm>
                <a:off x="3992714" y="3399888"/>
                <a:ext cx="867672" cy="867672"/>
              </a:xfrm>
              <a:custGeom>
                <a:avLst/>
                <a:gdLst/>
                <a:ahLst/>
                <a:cxnLst/>
                <a:rect l="0" t="0" r="0" b="0"/>
                <a:pathLst>
                  <a:path w="867672" h="867672">
                    <a:moveTo>
                      <a:pt x="681369" y="186302"/>
                    </a:moveTo>
                    <a:lnTo>
                      <a:pt x="658033" y="163984"/>
                    </a:lnTo>
                    <a:lnTo>
                      <a:pt x="633776" y="142773"/>
                    </a:lnTo>
                    <a:lnTo>
                      <a:pt x="608697" y="122759"/>
                    </a:lnTo>
                    <a:lnTo>
                      <a:pt x="582899" y="104024"/>
                    </a:lnTo>
                    <a:lnTo>
                      <a:pt x="556489" y="86643"/>
                    </a:lnTo>
                    <a:lnTo>
                      <a:pt x="529575" y="70690"/>
                    </a:lnTo>
                    <a:lnTo>
                      <a:pt x="502268" y="56228"/>
                    </a:lnTo>
                    <a:lnTo>
                      <a:pt x="474679" y="43318"/>
                    </a:lnTo>
                    <a:lnTo>
                      <a:pt x="446922" y="32013"/>
                    </a:lnTo>
                    <a:lnTo>
                      <a:pt x="419112" y="22359"/>
                    </a:lnTo>
                    <a:lnTo>
                      <a:pt x="391362" y="14396"/>
                    </a:lnTo>
                    <a:lnTo>
                      <a:pt x="363787" y="8156"/>
                    </a:lnTo>
                    <a:lnTo>
                      <a:pt x="336500" y="3666"/>
                    </a:lnTo>
                    <a:lnTo>
                      <a:pt x="309612" y="943"/>
                    </a:lnTo>
                    <a:lnTo>
                      <a:pt x="283235" y="0"/>
                    </a:lnTo>
                    <a:lnTo>
                      <a:pt x="257477" y="838"/>
                    </a:lnTo>
                    <a:lnTo>
                      <a:pt x="232444" y="3457"/>
                    </a:lnTo>
                    <a:lnTo>
                      <a:pt x="208238" y="7843"/>
                    </a:lnTo>
                    <a:lnTo>
                      <a:pt x="184959" y="13980"/>
                    </a:lnTo>
                    <a:lnTo>
                      <a:pt x="162703" y="21843"/>
                    </a:lnTo>
                    <a:lnTo>
                      <a:pt x="141561" y="31398"/>
                    </a:lnTo>
                    <a:lnTo>
                      <a:pt x="121620" y="42607"/>
                    </a:lnTo>
                    <a:lnTo>
                      <a:pt x="102962" y="55424"/>
                    </a:lnTo>
                    <a:lnTo>
                      <a:pt x="85664" y="69796"/>
                    </a:lnTo>
                    <a:lnTo>
                      <a:pt x="69796" y="85664"/>
                    </a:lnTo>
                    <a:lnTo>
                      <a:pt x="55424" y="102962"/>
                    </a:lnTo>
                    <a:lnTo>
                      <a:pt x="42607" y="121620"/>
                    </a:lnTo>
                    <a:lnTo>
                      <a:pt x="31398" y="141561"/>
                    </a:lnTo>
                    <a:lnTo>
                      <a:pt x="21843" y="162703"/>
                    </a:lnTo>
                    <a:lnTo>
                      <a:pt x="13980" y="184959"/>
                    </a:lnTo>
                    <a:lnTo>
                      <a:pt x="7843" y="208238"/>
                    </a:lnTo>
                    <a:lnTo>
                      <a:pt x="3457" y="232444"/>
                    </a:lnTo>
                    <a:lnTo>
                      <a:pt x="838" y="257477"/>
                    </a:lnTo>
                    <a:lnTo>
                      <a:pt x="0" y="283235"/>
                    </a:lnTo>
                    <a:lnTo>
                      <a:pt x="943" y="309612"/>
                    </a:lnTo>
                    <a:lnTo>
                      <a:pt x="3666" y="336500"/>
                    </a:lnTo>
                    <a:lnTo>
                      <a:pt x="8156" y="363787"/>
                    </a:lnTo>
                    <a:lnTo>
                      <a:pt x="14396" y="391362"/>
                    </a:lnTo>
                    <a:lnTo>
                      <a:pt x="22359" y="419112"/>
                    </a:lnTo>
                    <a:lnTo>
                      <a:pt x="32013" y="446922"/>
                    </a:lnTo>
                    <a:lnTo>
                      <a:pt x="43318" y="474679"/>
                    </a:lnTo>
                    <a:lnTo>
                      <a:pt x="56228" y="502268"/>
                    </a:lnTo>
                    <a:lnTo>
                      <a:pt x="70690" y="529575"/>
                    </a:lnTo>
                    <a:lnTo>
                      <a:pt x="86643" y="556489"/>
                    </a:lnTo>
                    <a:lnTo>
                      <a:pt x="104024" y="582899"/>
                    </a:lnTo>
                    <a:lnTo>
                      <a:pt x="122759" y="608697"/>
                    </a:lnTo>
                    <a:lnTo>
                      <a:pt x="142773" y="633776"/>
                    </a:lnTo>
                    <a:lnTo>
                      <a:pt x="163984" y="658033"/>
                    </a:lnTo>
                    <a:lnTo>
                      <a:pt x="186302" y="681369"/>
                    </a:lnTo>
                    <a:lnTo>
                      <a:pt x="209639" y="703688"/>
                    </a:lnTo>
                    <a:lnTo>
                      <a:pt x="233896" y="724898"/>
                    </a:lnTo>
                    <a:lnTo>
                      <a:pt x="258975" y="744912"/>
                    </a:lnTo>
                    <a:lnTo>
                      <a:pt x="284772" y="763648"/>
                    </a:lnTo>
                    <a:lnTo>
                      <a:pt x="311182" y="781028"/>
                    </a:lnTo>
                    <a:lnTo>
                      <a:pt x="338097" y="796982"/>
                    </a:lnTo>
                    <a:lnTo>
                      <a:pt x="365404" y="811444"/>
                    </a:lnTo>
                    <a:lnTo>
                      <a:pt x="392993" y="824353"/>
                    </a:lnTo>
                    <a:lnTo>
                      <a:pt x="420749" y="835659"/>
                    </a:lnTo>
                    <a:lnTo>
                      <a:pt x="448559" y="845313"/>
                    </a:lnTo>
                    <a:lnTo>
                      <a:pt x="476309" y="853276"/>
                    </a:lnTo>
                    <a:lnTo>
                      <a:pt x="503884" y="859515"/>
                    </a:lnTo>
                    <a:lnTo>
                      <a:pt x="531172" y="864006"/>
                    </a:lnTo>
                    <a:lnTo>
                      <a:pt x="558059" y="866728"/>
                    </a:lnTo>
                    <a:lnTo>
                      <a:pt x="584436" y="867672"/>
                    </a:lnTo>
                    <a:lnTo>
                      <a:pt x="610194" y="866833"/>
                    </a:lnTo>
                    <a:lnTo>
                      <a:pt x="635228" y="864215"/>
                    </a:lnTo>
                    <a:lnTo>
                      <a:pt x="659434" y="859828"/>
                    </a:lnTo>
                    <a:lnTo>
                      <a:pt x="682712" y="853691"/>
                    </a:lnTo>
                    <a:lnTo>
                      <a:pt x="704969" y="845829"/>
                    </a:lnTo>
                    <a:lnTo>
                      <a:pt x="726111" y="836273"/>
                    </a:lnTo>
                    <a:lnTo>
                      <a:pt x="746052" y="825064"/>
                    </a:lnTo>
                    <a:lnTo>
                      <a:pt x="764710" y="812247"/>
                    </a:lnTo>
                    <a:lnTo>
                      <a:pt x="782008" y="797876"/>
                    </a:lnTo>
                    <a:lnTo>
                      <a:pt x="797876" y="782008"/>
                    </a:lnTo>
                    <a:lnTo>
                      <a:pt x="812247" y="764710"/>
                    </a:lnTo>
                    <a:lnTo>
                      <a:pt x="825064" y="746052"/>
                    </a:lnTo>
                    <a:lnTo>
                      <a:pt x="836273" y="726111"/>
                    </a:lnTo>
                    <a:lnTo>
                      <a:pt x="845829" y="704969"/>
                    </a:lnTo>
                    <a:lnTo>
                      <a:pt x="853691" y="682712"/>
                    </a:lnTo>
                    <a:lnTo>
                      <a:pt x="859828" y="659434"/>
                    </a:lnTo>
                    <a:lnTo>
                      <a:pt x="864215" y="635228"/>
                    </a:lnTo>
                    <a:lnTo>
                      <a:pt x="866833" y="610194"/>
                    </a:lnTo>
                    <a:lnTo>
                      <a:pt x="867672" y="584436"/>
                    </a:lnTo>
                    <a:lnTo>
                      <a:pt x="866728" y="558059"/>
                    </a:lnTo>
                    <a:lnTo>
                      <a:pt x="864006" y="531172"/>
                    </a:lnTo>
                    <a:lnTo>
                      <a:pt x="859515" y="503884"/>
                    </a:lnTo>
                    <a:lnTo>
                      <a:pt x="853276" y="476309"/>
                    </a:lnTo>
                    <a:lnTo>
                      <a:pt x="845313" y="448559"/>
                    </a:lnTo>
                    <a:lnTo>
                      <a:pt x="835659" y="420749"/>
                    </a:lnTo>
                    <a:lnTo>
                      <a:pt x="824353" y="392993"/>
                    </a:lnTo>
                    <a:lnTo>
                      <a:pt x="811444" y="365404"/>
                    </a:lnTo>
                    <a:lnTo>
                      <a:pt x="796982" y="338097"/>
                    </a:lnTo>
                    <a:lnTo>
                      <a:pt x="781028" y="311182"/>
                    </a:lnTo>
                    <a:lnTo>
                      <a:pt x="763648" y="284772"/>
                    </a:lnTo>
                    <a:lnTo>
                      <a:pt x="744912" y="258975"/>
                    </a:lnTo>
                    <a:lnTo>
                      <a:pt x="724898" y="233896"/>
                    </a:lnTo>
                    <a:lnTo>
                      <a:pt x="703688" y="209639"/>
                    </a:lnTo>
                    <a:close/>
                  </a:path>
                </a:pathLst>
              </a:cu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pg15"/>
              <p:cNvSpPr/>
              <p:nvPr/>
            </p:nvSpPr>
            <p:spPr>
              <a:xfrm>
                <a:off x="3992780" y="4420747"/>
                <a:ext cx="867541" cy="867541"/>
              </a:xfrm>
              <a:custGeom>
                <a:avLst/>
                <a:gdLst/>
                <a:ahLst/>
                <a:cxnLst/>
                <a:rect l="0" t="0" r="0" b="0"/>
                <a:pathLst>
                  <a:path w="867541" h="867541">
                    <a:moveTo>
                      <a:pt x="759145" y="108396"/>
                    </a:moveTo>
                    <a:lnTo>
                      <a:pt x="740091" y="90679"/>
                    </a:lnTo>
                    <a:lnTo>
                      <a:pt x="719778" y="74371"/>
                    </a:lnTo>
                    <a:lnTo>
                      <a:pt x="698290" y="59541"/>
                    </a:lnTo>
                    <a:lnTo>
                      <a:pt x="675715" y="46248"/>
                    </a:lnTo>
                    <a:lnTo>
                      <a:pt x="652146" y="34548"/>
                    </a:lnTo>
                    <a:lnTo>
                      <a:pt x="627679" y="24488"/>
                    </a:lnTo>
                    <a:lnTo>
                      <a:pt x="602415" y="16111"/>
                    </a:lnTo>
                    <a:lnTo>
                      <a:pt x="576459" y="9449"/>
                    </a:lnTo>
                    <a:lnTo>
                      <a:pt x="549916" y="4531"/>
                    </a:lnTo>
                    <a:lnTo>
                      <a:pt x="522896" y="1377"/>
                    </a:lnTo>
                    <a:lnTo>
                      <a:pt x="495510" y="0"/>
                    </a:lnTo>
                    <a:lnTo>
                      <a:pt x="467870" y="405"/>
                    </a:lnTo>
                    <a:lnTo>
                      <a:pt x="440090" y="2591"/>
                    </a:lnTo>
                    <a:lnTo>
                      <a:pt x="412284" y="6548"/>
                    </a:lnTo>
                    <a:lnTo>
                      <a:pt x="384566" y="12261"/>
                    </a:lnTo>
                    <a:lnTo>
                      <a:pt x="357050" y="19707"/>
                    </a:lnTo>
                    <a:lnTo>
                      <a:pt x="329850" y="28854"/>
                    </a:lnTo>
                    <a:lnTo>
                      <a:pt x="303077" y="39664"/>
                    </a:lnTo>
                    <a:lnTo>
                      <a:pt x="276841" y="52094"/>
                    </a:lnTo>
                    <a:lnTo>
                      <a:pt x="251249" y="66093"/>
                    </a:lnTo>
                    <a:lnTo>
                      <a:pt x="226408" y="81602"/>
                    </a:lnTo>
                    <a:lnTo>
                      <a:pt x="202418" y="98559"/>
                    </a:lnTo>
                    <a:lnTo>
                      <a:pt x="179380" y="116893"/>
                    </a:lnTo>
                    <a:lnTo>
                      <a:pt x="157387" y="136529"/>
                    </a:lnTo>
                    <a:lnTo>
                      <a:pt x="136529" y="157387"/>
                    </a:lnTo>
                    <a:lnTo>
                      <a:pt x="116893" y="179380"/>
                    </a:lnTo>
                    <a:lnTo>
                      <a:pt x="98559" y="202418"/>
                    </a:lnTo>
                    <a:lnTo>
                      <a:pt x="81602" y="226408"/>
                    </a:lnTo>
                    <a:lnTo>
                      <a:pt x="66093" y="251249"/>
                    </a:lnTo>
                    <a:lnTo>
                      <a:pt x="52094" y="276841"/>
                    </a:lnTo>
                    <a:lnTo>
                      <a:pt x="39664" y="303077"/>
                    </a:lnTo>
                    <a:lnTo>
                      <a:pt x="28854" y="329850"/>
                    </a:lnTo>
                    <a:lnTo>
                      <a:pt x="19707" y="357050"/>
                    </a:lnTo>
                    <a:lnTo>
                      <a:pt x="12261" y="384566"/>
                    </a:lnTo>
                    <a:lnTo>
                      <a:pt x="6548" y="412284"/>
                    </a:lnTo>
                    <a:lnTo>
                      <a:pt x="2591" y="440090"/>
                    </a:lnTo>
                    <a:lnTo>
                      <a:pt x="405" y="467870"/>
                    </a:lnTo>
                    <a:lnTo>
                      <a:pt x="0" y="495510"/>
                    </a:lnTo>
                    <a:lnTo>
                      <a:pt x="1377" y="522896"/>
                    </a:lnTo>
                    <a:lnTo>
                      <a:pt x="4531" y="549916"/>
                    </a:lnTo>
                    <a:lnTo>
                      <a:pt x="9449" y="576459"/>
                    </a:lnTo>
                    <a:lnTo>
                      <a:pt x="16111" y="602415"/>
                    </a:lnTo>
                    <a:lnTo>
                      <a:pt x="24488" y="627679"/>
                    </a:lnTo>
                    <a:lnTo>
                      <a:pt x="34548" y="652146"/>
                    </a:lnTo>
                    <a:lnTo>
                      <a:pt x="46248" y="675715"/>
                    </a:lnTo>
                    <a:lnTo>
                      <a:pt x="59541" y="698290"/>
                    </a:lnTo>
                    <a:lnTo>
                      <a:pt x="74371" y="719778"/>
                    </a:lnTo>
                    <a:lnTo>
                      <a:pt x="90679" y="740091"/>
                    </a:lnTo>
                    <a:lnTo>
                      <a:pt x="108396" y="759145"/>
                    </a:lnTo>
                    <a:lnTo>
                      <a:pt x="127450" y="776862"/>
                    </a:lnTo>
                    <a:lnTo>
                      <a:pt x="147763" y="793169"/>
                    </a:lnTo>
                    <a:lnTo>
                      <a:pt x="169251" y="808000"/>
                    </a:lnTo>
                    <a:lnTo>
                      <a:pt x="191826" y="821292"/>
                    </a:lnTo>
                    <a:lnTo>
                      <a:pt x="215395" y="832992"/>
                    </a:lnTo>
                    <a:lnTo>
                      <a:pt x="239862" y="843052"/>
                    </a:lnTo>
                    <a:lnTo>
                      <a:pt x="265125" y="851430"/>
                    </a:lnTo>
                    <a:lnTo>
                      <a:pt x="291081" y="858091"/>
                    </a:lnTo>
                    <a:lnTo>
                      <a:pt x="317624" y="863009"/>
                    </a:lnTo>
                    <a:lnTo>
                      <a:pt x="344644" y="866164"/>
                    </a:lnTo>
                    <a:lnTo>
                      <a:pt x="372031" y="867541"/>
                    </a:lnTo>
                    <a:lnTo>
                      <a:pt x="399671" y="867136"/>
                    </a:lnTo>
                    <a:lnTo>
                      <a:pt x="427451" y="864950"/>
                    </a:lnTo>
                    <a:lnTo>
                      <a:pt x="455257" y="860992"/>
                    </a:lnTo>
                    <a:lnTo>
                      <a:pt x="482974" y="855279"/>
                    </a:lnTo>
                    <a:lnTo>
                      <a:pt x="510490" y="847834"/>
                    </a:lnTo>
                    <a:lnTo>
                      <a:pt x="537690" y="838687"/>
                    </a:lnTo>
                    <a:lnTo>
                      <a:pt x="564464" y="827876"/>
                    </a:lnTo>
                    <a:lnTo>
                      <a:pt x="590700" y="815446"/>
                    </a:lnTo>
                    <a:lnTo>
                      <a:pt x="616291" y="801447"/>
                    </a:lnTo>
                    <a:lnTo>
                      <a:pt x="641133" y="785938"/>
                    </a:lnTo>
                    <a:lnTo>
                      <a:pt x="665122" y="768982"/>
                    </a:lnTo>
                    <a:lnTo>
                      <a:pt x="688161" y="750648"/>
                    </a:lnTo>
                    <a:lnTo>
                      <a:pt x="710154" y="731011"/>
                    </a:lnTo>
                    <a:lnTo>
                      <a:pt x="731011" y="710154"/>
                    </a:lnTo>
                    <a:lnTo>
                      <a:pt x="750648" y="688161"/>
                    </a:lnTo>
                    <a:lnTo>
                      <a:pt x="768982" y="665122"/>
                    </a:lnTo>
                    <a:lnTo>
                      <a:pt x="785938" y="641133"/>
                    </a:lnTo>
                    <a:lnTo>
                      <a:pt x="801447" y="616291"/>
                    </a:lnTo>
                    <a:lnTo>
                      <a:pt x="815446" y="590700"/>
                    </a:lnTo>
                    <a:lnTo>
                      <a:pt x="827876" y="564464"/>
                    </a:lnTo>
                    <a:lnTo>
                      <a:pt x="838687" y="537690"/>
                    </a:lnTo>
                    <a:lnTo>
                      <a:pt x="847834" y="510490"/>
                    </a:lnTo>
                    <a:lnTo>
                      <a:pt x="855279" y="482974"/>
                    </a:lnTo>
                    <a:lnTo>
                      <a:pt x="860992" y="455257"/>
                    </a:lnTo>
                    <a:lnTo>
                      <a:pt x="864950" y="427451"/>
                    </a:lnTo>
                    <a:lnTo>
                      <a:pt x="867136" y="399671"/>
                    </a:lnTo>
                    <a:lnTo>
                      <a:pt x="867541" y="372031"/>
                    </a:lnTo>
                    <a:lnTo>
                      <a:pt x="866164" y="344644"/>
                    </a:lnTo>
                    <a:lnTo>
                      <a:pt x="863009" y="317624"/>
                    </a:lnTo>
                    <a:lnTo>
                      <a:pt x="858091" y="291081"/>
                    </a:lnTo>
                    <a:lnTo>
                      <a:pt x="851430" y="265125"/>
                    </a:lnTo>
                    <a:lnTo>
                      <a:pt x="843052" y="239862"/>
                    </a:lnTo>
                    <a:lnTo>
                      <a:pt x="832992" y="215395"/>
                    </a:lnTo>
                    <a:lnTo>
                      <a:pt x="821292" y="191826"/>
                    </a:lnTo>
                    <a:lnTo>
                      <a:pt x="808000" y="169251"/>
                    </a:lnTo>
                    <a:lnTo>
                      <a:pt x="793169" y="147763"/>
                    </a:lnTo>
                    <a:lnTo>
                      <a:pt x="776862" y="127450"/>
                    </a:lnTo>
                    <a:close/>
                  </a:path>
                </a:pathLst>
              </a:cu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pg16"/>
              <p:cNvSpPr/>
              <p:nvPr/>
            </p:nvSpPr>
            <p:spPr>
              <a:xfrm>
                <a:off x="3992802" y="5441563"/>
                <a:ext cx="867495" cy="867495"/>
              </a:xfrm>
              <a:custGeom>
                <a:avLst/>
                <a:gdLst/>
                <a:ahLst/>
                <a:cxnLst/>
                <a:rect l="0" t="0" r="0" b="0"/>
                <a:pathLst>
                  <a:path w="867495" h="867495">
                    <a:moveTo>
                      <a:pt x="666123" y="201371"/>
                    </a:moveTo>
                    <a:lnTo>
                      <a:pt x="642173" y="178376"/>
                    </a:lnTo>
                    <a:lnTo>
                      <a:pt x="617367" y="156431"/>
                    </a:lnTo>
                    <a:lnTo>
                      <a:pt x="591806" y="135625"/>
                    </a:lnTo>
                    <a:lnTo>
                      <a:pt x="565596" y="116044"/>
                    </a:lnTo>
                    <a:lnTo>
                      <a:pt x="538844" y="97768"/>
                    </a:lnTo>
                    <a:lnTo>
                      <a:pt x="511660" y="80873"/>
                    </a:lnTo>
                    <a:lnTo>
                      <a:pt x="484155" y="65428"/>
                    </a:lnTo>
                    <a:lnTo>
                      <a:pt x="456444" y="51497"/>
                    </a:lnTo>
                    <a:lnTo>
                      <a:pt x="428639" y="39136"/>
                    </a:lnTo>
                    <a:lnTo>
                      <a:pt x="400856" y="28397"/>
                    </a:lnTo>
                    <a:lnTo>
                      <a:pt x="373207" y="19324"/>
                    </a:lnTo>
                    <a:lnTo>
                      <a:pt x="345808" y="11953"/>
                    </a:lnTo>
                    <a:lnTo>
                      <a:pt x="318769" y="6316"/>
                    </a:lnTo>
                    <a:lnTo>
                      <a:pt x="292204" y="2435"/>
                    </a:lnTo>
                    <a:lnTo>
                      <a:pt x="266219" y="327"/>
                    </a:lnTo>
                    <a:lnTo>
                      <a:pt x="240924" y="0"/>
                    </a:lnTo>
                    <a:lnTo>
                      <a:pt x="216420" y="1454"/>
                    </a:lnTo>
                    <a:lnTo>
                      <a:pt x="192810" y="4686"/>
                    </a:lnTo>
                    <a:lnTo>
                      <a:pt x="170189" y="9680"/>
                    </a:lnTo>
                    <a:lnTo>
                      <a:pt x="148652" y="16417"/>
                    </a:lnTo>
                    <a:lnTo>
                      <a:pt x="128286" y="24869"/>
                    </a:lnTo>
                    <a:lnTo>
                      <a:pt x="109176" y="35001"/>
                    </a:lnTo>
                    <a:lnTo>
                      <a:pt x="91399" y="46772"/>
                    </a:lnTo>
                    <a:lnTo>
                      <a:pt x="75029" y="60133"/>
                    </a:lnTo>
                    <a:lnTo>
                      <a:pt x="60133" y="75029"/>
                    </a:lnTo>
                    <a:lnTo>
                      <a:pt x="46772" y="91399"/>
                    </a:lnTo>
                    <a:lnTo>
                      <a:pt x="35001" y="109176"/>
                    </a:lnTo>
                    <a:lnTo>
                      <a:pt x="24869" y="128286"/>
                    </a:lnTo>
                    <a:lnTo>
                      <a:pt x="16417" y="148652"/>
                    </a:lnTo>
                    <a:lnTo>
                      <a:pt x="9680" y="170189"/>
                    </a:lnTo>
                    <a:lnTo>
                      <a:pt x="4686" y="192810"/>
                    </a:lnTo>
                    <a:lnTo>
                      <a:pt x="1454" y="216420"/>
                    </a:lnTo>
                    <a:lnTo>
                      <a:pt x="0" y="240924"/>
                    </a:lnTo>
                    <a:lnTo>
                      <a:pt x="327" y="266219"/>
                    </a:lnTo>
                    <a:lnTo>
                      <a:pt x="2435" y="292204"/>
                    </a:lnTo>
                    <a:lnTo>
                      <a:pt x="6316" y="318769"/>
                    </a:lnTo>
                    <a:lnTo>
                      <a:pt x="11953" y="345808"/>
                    </a:lnTo>
                    <a:lnTo>
                      <a:pt x="19324" y="373207"/>
                    </a:lnTo>
                    <a:lnTo>
                      <a:pt x="28397" y="400856"/>
                    </a:lnTo>
                    <a:lnTo>
                      <a:pt x="39136" y="428639"/>
                    </a:lnTo>
                    <a:lnTo>
                      <a:pt x="51497" y="456444"/>
                    </a:lnTo>
                    <a:lnTo>
                      <a:pt x="65428" y="484155"/>
                    </a:lnTo>
                    <a:lnTo>
                      <a:pt x="80873" y="511660"/>
                    </a:lnTo>
                    <a:lnTo>
                      <a:pt x="97768" y="538844"/>
                    </a:lnTo>
                    <a:lnTo>
                      <a:pt x="116044" y="565596"/>
                    </a:lnTo>
                    <a:lnTo>
                      <a:pt x="135625" y="591806"/>
                    </a:lnTo>
                    <a:lnTo>
                      <a:pt x="156431" y="617367"/>
                    </a:lnTo>
                    <a:lnTo>
                      <a:pt x="178376" y="642173"/>
                    </a:lnTo>
                    <a:lnTo>
                      <a:pt x="201371" y="666123"/>
                    </a:lnTo>
                    <a:lnTo>
                      <a:pt x="225321" y="689118"/>
                    </a:lnTo>
                    <a:lnTo>
                      <a:pt x="250128" y="711064"/>
                    </a:lnTo>
                    <a:lnTo>
                      <a:pt x="275688" y="731870"/>
                    </a:lnTo>
                    <a:lnTo>
                      <a:pt x="301899" y="751451"/>
                    </a:lnTo>
                    <a:lnTo>
                      <a:pt x="328651" y="769727"/>
                    </a:lnTo>
                    <a:lnTo>
                      <a:pt x="355835" y="786622"/>
                    </a:lnTo>
                    <a:lnTo>
                      <a:pt x="383339" y="802066"/>
                    </a:lnTo>
                    <a:lnTo>
                      <a:pt x="411051" y="815998"/>
                    </a:lnTo>
                    <a:lnTo>
                      <a:pt x="438855" y="828358"/>
                    </a:lnTo>
                    <a:lnTo>
                      <a:pt x="466639" y="839097"/>
                    </a:lnTo>
                    <a:lnTo>
                      <a:pt x="494287" y="848171"/>
                    </a:lnTo>
                    <a:lnTo>
                      <a:pt x="521687" y="855541"/>
                    </a:lnTo>
                    <a:lnTo>
                      <a:pt x="548725" y="861179"/>
                    </a:lnTo>
                    <a:lnTo>
                      <a:pt x="575291" y="865059"/>
                    </a:lnTo>
                    <a:lnTo>
                      <a:pt x="601275" y="867168"/>
                    </a:lnTo>
                    <a:lnTo>
                      <a:pt x="626571" y="867495"/>
                    </a:lnTo>
                    <a:lnTo>
                      <a:pt x="651075" y="866040"/>
                    </a:lnTo>
                    <a:lnTo>
                      <a:pt x="674685" y="862809"/>
                    </a:lnTo>
                    <a:lnTo>
                      <a:pt x="697305" y="857815"/>
                    </a:lnTo>
                    <a:lnTo>
                      <a:pt x="718843" y="851077"/>
                    </a:lnTo>
                    <a:lnTo>
                      <a:pt x="739209" y="842626"/>
                    </a:lnTo>
                    <a:lnTo>
                      <a:pt x="758319" y="832494"/>
                    </a:lnTo>
                    <a:lnTo>
                      <a:pt x="776096" y="820723"/>
                    </a:lnTo>
                    <a:lnTo>
                      <a:pt x="792466" y="807362"/>
                    </a:lnTo>
                    <a:lnTo>
                      <a:pt x="807362" y="792466"/>
                    </a:lnTo>
                    <a:lnTo>
                      <a:pt x="820723" y="776096"/>
                    </a:lnTo>
                    <a:lnTo>
                      <a:pt x="832494" y="758319"/>
                    </a:lnTo>
                    <a:lnTo>
                      <a:pt x="842626" y="739209"/>
                    </a:lnTo>
                    <a:lnTo>
                      <a:pt x="851077" y="718843"/>
                    </a:lnTo>
                    <a:lnTo>
                      <a:pt x="857815" y="697305"/>
                    </a:lnTo>
                    <a:lnTo>
                      <a:pt x="862809" y="674685"/>
                    </a:lnTo>
                    <a:lnTo>
                      <a:pt x="866040" y="651075"/>
                    </a:lnTo>
                    <a:lnTo>
                      <a:pt x="867495" y="626571"/>
                    </a:lnTo>
                    <a:lnTo>
                      <a:pt x="867168" y="601275"/>
                    </a:lnTo>
                    <a:lnTo>
                      <a:pt x="865059" y="575291"/>
                    </a:lnTo>
                    <a:lnTo>
                      <a:pt x="861179" y="548725"/>
                    </a:lnTo>
                    <a:lnTo>
                      <a:pt x="855541" y="521687"/>
                    </a:lnTo>
                    <a:lnTo>
                      <a:pt x="848171" y="494287"/>
                    </a:lnTo>
                    <a:lnTo>
                      <a:pt x="839097" y="466639"/>
                    </a:lnTo>
                    <a:lnTo>
                      <a:pt x="828358" y="438855"/>
                    </a:lnTo>
                    <a:lnTo>
                      <a:pt x="815998" y="411051"/>
                    </a:lnTo>
                    <a:lnTo>
                      <a:pt x="802066" y="383339"/>
                    </a:lnTo>
                    <a:lnTo>
                      <a:pt x="786622" y="355835"/>
                    </a:lnTo>
                    <a:lnTo>
                      <a:pt x="769727" y="328651"/>
                    </a:lnTo>
                    <a:lnTo>
                      <a:pt x="751451" y="301899"/>
                    </a:lnTo>
                    <a:lnTo>
                      <a:pt x="731870" y="275688"/>
                    </a:lnTo>
                    <a:lnTo>
                      <a:pt x="711064" y="250128"/>
                    </a:lnTo>
                    <a:lnTo>
                      <a:pt x="689118" y="225321"/>
                    </a:lnTo>
                    <a:close/>
                  </a:path>
                </a:pathLst>
              </a:custGeom>
              <a:solidFill>
                <a:srgbClr val="D6604D">
                  <a:alpha val="100000"/>
                </a:srgbClr>
              </a:solidFill>
              <a:ln w="9525" cap="rnd">
                <a:solidFill>
                  <a:srgbClr val="D6604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pg18"/>
              <p:cNvSpPr/>
              <p:nvPr/>
            </p:nvSpPr>
            <p:spPr>
              <a:xfrm>
                <a:off x="5013639" y="4420813"/>
                <a:ext cx="867409" cy="867409"/>
              </a:xfrm>
              <a:custGeom>
                <a:avLst/>
                <a:gdLst/>
                <a:ahLst/>
                <a:cxnLst/>
                <a:rect l="0" t="0" r="0" b="0"/>
                <a:pathLst>
                  <a:path w="867409" h="867409">
                    <a:moveTo>
                      <a:pt x="712495" y="154913"/>
                    </a:moveTo>
                    <a:lnTo>
                      <a:pt x="690625" y="134189"/>
                    </a:lnTo>
                    <a:lnTo>
                      <a:pt x="667700" y="114696"/>
                    </a:lnTo>
                    <a:lnTo>
                      <a:pt x="643813" y="96513"/>
                    </a:lnTo>
                    <a:lnTo>
                      <a:pt x="619062" y="79716"/>
                    </a:lnTo>
                    <a:lnTo>
                      <a:pt x="593550" y="64374"/>
                    </a:lnTo>
                    <a:lnTo>
                      <a:pt x="567381" y="50549"/>
                    </a:lnTo>
                    <a:lnTo>
                      <a:pt x="540663" y="38299"/>
                    </a:lnTo>
                    <a:lnTo>
                      <a:pt x="513505" y="27674"/>
                    </a:lnTo>
                    <a:lnTo>
                      <a:pt x="486019" y="18717"/>
                    </a:lnTo>
                    <a:lnTo>
                      <a:pt x="458319" y="11465"/>
                    </a:lnTo>
                    <a:lnTo>
                      <a:pt x="430517" y="5948"/>
                    </a:lnTo>
                    <a:lnTo>
                      <a:pt x="402728" y="2189"/>
                    </a:lnTo>
                    <a:lnTo>
                      <a:pt x="375067" y="204"/>
                    </a:lnTo>
                    <a:lnTo>
                      <a:pt x="347646" y="0"/>
                    </a:lnTo>
                    <a:lnTo>
                      <a:pt x="320579" y="1577"/>
                    </a:lnTo>
                    <a:lnTo>
                      <a:pt x="293977" y="4931"/>
                    </a:lnTo>
                    <a:lnTo>
                      <a:pt x="267949" y="10046"/>
                    </a:lnTo>
                    <a:lnTo>
                      <a:pt x="242603" y="16903"/>
                    </a:lnTo>
                    <a:lnTo>
                      <a:pt x="218041" y="25472"/>
                    </a:lnTo>
                    <a:lnTo>
                      <a:pt x="194366" y="35719"/>
                    </a:lnTo>
                    <a:lnTo>
                      <a:pt x="171674" y="47601"/>
                    </a:lnTo>
                    <a:lnTo>
                      <a:pt x="150059" y="61069"/>
                    </a:lnTo>
                    <a:lnTo>
                      <a:pt x="129610" y="76069"/>
                    </a:lnTo>
                    <a:lnTo>
                      <a:pt x="110410" y="92538"/>
                    </a:lnTo>
                    <a:lnTo>
                      <a:pt x="92538" y="110410"/>
                    </a:lnTo>
                    <a:lnTo>
                      <a:pt x="76069" y="129610"/>
                    </a:lnTo>
                    <a:lnTo>
                      <a:pt x="61069" y="150059"/>
                    </a:lnTo>
                    <a:lnTo>
                      <a:pt x="47601" y="171674"/>
                    </a:lnTo>
                    <a:lnTo>
                      <a:pt x="35719" y="194366"/>
                    </a:lnTo>
                    <a:lnTo>
                      <a:pt x="25472" y="218041"/>
                    </a:lnTo>
                    <a:lnTo>
                      <a:pt x="16903" y="242603"/>
                    </a:lnTo>
                    <a:lnTo>
                      <a:pt x="10046" y="267949"/>
                    </a:lnTo>
                    <a:lnTo>
                      <a:pt x="4931" y="293977"/>
                    </a:lnTo>
                    <a:lnTo>
                      <a:pt x="1577" y="320579"/>
                    </a:lnTo>
                    <a:lnTo>
                      <a:pt x="0" y="347646"/>
                    </a:lnTo>
                    <a:lnTo>
                      <a:pt x="204" y="375067"/>
                    </a:lnTo>
                    <a:lnTo>
                      <a:pt x="2189" y="402728"/>
                    </a:lnTo>
                    <a:lnTo>
                      <a:pt x="5948" y="430517"/>
                    </a:lnTo>
                    <a:lnTo>
                      <a:pt x="11465" y="458319"/>
                    </a:lnTo>
                    <a:lnTo>
                      <a:pt x="18717" y="486019"/>
                    </a:lnTo>
                    <a:lnTo>
                      <a:pt x="27674" y="513505"/>
                    </a:lnTo>
                    <a:lnTo>
                      <a:pt x="38299" y="540663"/>
                    </a:lnTo>
                    <a:lnTo>
                      <a:pt x="50549" y="567381"/>
                    </a:lnTo>
                    <a:lnTo>
                      <a:pt x="64374" y="593550"/>
                    </a:lnTo>
                    <a:lnTo>
                      <a:pt x="79716" y="619062"/>
                    </a:lnTo>
                    <a:lnTo>
                      <a:pt x="96513" y="643813"/>
                    </a:lnTo>
                    <a:lnTo>
                      <a:pt x="114696" y="667700"/>
                    </a:lnTo>
                    <a:lnTo>
                      <a:pt x="134189" y="690625"/>
                    </a:lnTo>
                    <a:lnTo>
                      <a:pt x="154913" y="712495"/>
                    </a:lnTo>
                    <a:lnTo>
                      <a:pt x="176783" y="733219"/>
                    </a:lnTo>
                    <a:lnTo>
                      <a:pt x="199709" y="752713"/>
                    </a:lnTo>
                    <a:lnTo>
                      <a:pt x="223596" y="770895"/>
                    </a:lnTo>
                    <a:lnTo>
                      <a:pt x="248346" y="787692"/>
                    </a:lnTo>
                    <a:lnTo>
                      <a:pt x="273858" y="803034"/>
                    </a:lnTo>
                    <a:lnTo>
                      <a:pt x="300027" y="816859"/>
                    </a:lnTo>
                    <a:lnTo>
                      <a:pt x="326746" y="829109"/>
                    </a:lnTo>
                    <a:lnTo>
                      <a:pt x="353903" y="839735"/>
                    </a:lnTo>
                    <a:lnTo>
                      <a:pt x="381389" y="848692"/>
                    </a:lnTo>
                    <a:lnTo>
                      <a:pt x="409090" y="855943"/>
                    </a:lnTo>
                    <a:lnTo>
                      <a:pt x="436892" y="861460"/>
                    </a:lnTo>
                    <a:lnTo>
                      <a:pt x="464680" y="865219"/>
                    </a:lnTo>
                    <a:lnTo>
                      <a:pt x="492342" y="867204"/>
                    </a:lnTo>
                    <a:lnTo>
                      <a:pt x="519762" y="867409"/>
                    </a:lnTo>
                    <a:lnTo>
                      <a:pt x="546829" y="865831"/>
                    </a:lnTo>
                    <a:lnTo>
                      <a:pt x="573431" y="862477"/>
                    </a:lnTo>
                    <a:lnTo>
                      <a:pt x="599459" y="857362"/>
                    </a:lnTo>
                    <a:lnTo>
                      <a:pt x="624806" y="850505"/>
                    </a:lnTo>
                    <a:lnTo>
                      <a:pt x="649367" y="841936"/>
                    </a:lnTo>
                    <a:lnTo>
                      <a:pt x="673042" y="831690"/>
                    </a:lnTo>
                    <a:lnTo>
                      <a:pt x="695734" y="819808"/>
                    </a:lnTo>
                    <a:lnTo>
                      <a:pt x="717349" y="806339"/>
                    </a:lnTo>
                    <a:lnTo>
                      <a:pt x="737799" y="791339"/>
                    </a:lnTo>
                    <a:lnTo>
                      <a:pt x="756998" y="774870"/>
                    </a:lnTo>
                    <a:lnTo>
                      <a:pt x="774870" y="756998"/>
                    </a:lnTo>
                    <a:lnTo>
                      <a:pt x="791339" y="737799"/>
                    </a:lnTo>
                    <a:lnTo>
                      <a:pt x="806339" y="717349"/>
                    </a:lnTo>
                    <a:lnTo>
                      <a:pt x="819808" y="695734"/>
                    </a:lnTo>
                    <a:lnTo>
                      <a:pt x="831690" y="673042"/>
                    </a:lnTo>
                    <a:lnTo>
                      <a:pt x="841936" y="649367"/>
                    </a:lnTo>
                    <a:lnTo>
                      <a:pt x="850505" y="624806"/>
                    </a:lnTo>
                    <a:lnTo>
                      <a:pt x="857362" y="599459"/>
                    </a:lnTo>
                    <a:lnTo>
                      <a:pt x="862477" y="573431"/>
                    </a:lnTo>
                    <a:lnTo>
                      <a:pt x="865831" y="546829"/>
                    </a:lnTo>
                    <a:lnTo>
                      <a:pt x="867409" y="519762"/>
                    </a:lnTo>
                    <a:lnTo>
                      <a:pt x="867204" y="492342"/>
                    </a:lnTo>
                    <a:lnTo>
                      <a:pt x="865219" y="464680"/>
                    </a:lnTo>
                    <a:lnTo>
                      <a:pt x="861460" y="436892"/>
                    </a:lnTo>
                    <a:lnTo>
                      <a:pt x="855943" y="409090"/>
                    </a:lnTo>
                    <a:lnTo>
                      <a:pt x="848692" y="381389"/>
                    </a:lnTo>
                    <a:lnTo>
                      <a:pt x="839735" y="353903"/>
                    </a:lnTo>
                    <a:lnTo>
                      <a:pt x="829109" y="326746"/>
                    </a:lnTo>
                    <a:lnTo>
                      <a:pt x="816859" y="300027"/>
                    </a:lnTo>
                    <a:lnTo>
                      <a:pt x="803034" y="273858"/>
                    </a:lnTo>
                    <a:lnTo>
                      <a:pt x="787692" y="248346"/>
                    </a:lnTo>
                    <a:lnTo>
                      <a:pt x="770895" y="223596"/>
                    </a:lnTo>
                    <a:lnTo>
                      <a:pt x="752713" y="199709"/>
                    </a:lnTo>
                    <a:lnTo>
                      <a:pt x="733219" y="176783"/>
                    </a:lnTo>
                    <a:close/>
                  </a:path>
                </a:pathLst>
              </a:cu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pg19"/>
              <p:cNvSpPr/>
              <p:nvPr/>
            </p:nvSpPr>
            <p:spPr>
              <a:xfrm>
                <a:off x="5013542" y="5441509"/>
                <a:ext cx="867603" cy="867603"/>
              </a:xfrm>
              <a:custGeom>
                <a:avLst/>
                <a:gdLst/>
                <a:ahLst/>
                <a:cxnLst/>
                <a:rect l="0" t="0" r="0" b="0"/>
                <a:pathLst>
                  <a:path w="867603" h="867603">
                    <a:moveTo>
                      <a:pt x="784763" y="82840"/>
                    </a:moveTo>
                    <a:lnTo>
                      <a:pt x="767702" y="67221"/>
                    </a:lnTo>
                    <a:lnTo>
                      <a:pt x="749269" y="53109"/>
                    </a:lnTo>
                    <a:lnTo>
                      <a:pt x="729540" y="40561"/>
                    </a:lnTo>
                    <a:lnTo>
                      <a:pt x="708595" y="29628"/>
                    </a:lnTo>
                    <a:lnTo>
                      <a:pt x="686521" y="20357"/>
                    </a:lnTo>
                    <a:lnTo>
                      <a:pt x="663409" y="12785"/>
                    </a:lnTo>
                    <a:lnTo>
                      <a:pt x="639353" y="6942"/>
                    </a:lnTo>
                    <a:lnTo>
                      <a:pt x="614453" y="2854"/>
                    </a:lnTo>
                    <a:lnTo>
                      <a:pt x="588810" y="537"/>
                    </a:lnTo>
                    <a:lnTo>
                      <a:pt x="562530" y="0"/>
                    </a:lnTo>
                    <a:lnTo>
                      <a:pt x="535722" y="1245"/>
                    </a:lnTo>
                    <a:lnTo>
                      <a:pt x="508494" y="4268"/>
                    </a:lnTo>
                    <a:lnTo>
                      <a:pt x="480960" y="9056"/>
                    </a:lnTo>
                    <a:lnTo>
                      <a:pt x="453231" y="15589"/>
                    </a:lnTo>
                    <a:lnTo>
                      <a:pt x="425423" y="23841"/>
                    </a:lnTo>
                    <a:lnTo>
                      <a:pt x="397650" y="33778"/>
                    </a:lnTo>
                    <a:lnTo>
                      <a:pt x="370025" y="45358"/>
                    </a:lnTo>
                    <a:lnTo>
                      <a:pt x="342662" y="58535"/>
                    </a:lnTo>
                    <a:lnTo>
                      <a:pt x="315673" y="73253"/>
                    </a:lnTo>
                    <a:lnTo>
                      <a:pt x="289170" y="89453"/>
                    </a:lnTo>
                    <a:lnTo>
                      <a:pt x="263261" y="107069"/>
                    </a:lnTo>
                    <a:lnTo>
                      <a:pt x="238053" y="126026"/>
                    </a:lnTo>
                    <a:lnTo>
                      <a:pt x="213650" y="146249"/>
                    </a:lnTo>
                    <a:lnTo>
                      <a:pt x="190151" y="167653"/>
                    </a:lnTo>
                    <a:lnTo>
                      <a:pt x="167653" y="190151"/>
                    </a:lnTo>
                    <a:lnTo>
                      <a:pt x="146249" y="213650"/>
                    </a:lnTo>
                    <a:lnTo>
                      <a:pt x="126026" y="238053"/>
                    </a:lnTo>
                    <a:lnTo>
                      <a:pt x="107069" y="263261"/>
                    </a:lnTo>
                    <a:lnTo>
                      <a:pt x="89453" y="289170"/>
                    </a:lnTo>
                    <a:lnTo>
                      <a:pt x="73253" y="315673"/>
                    </a:lnTo>
                    <a:lnTo>
                      <a:pt x="58535" y="342662"/>
                    </a:lnTo>
                    <a:lnTo>
                      <a:pt x="45358" y="370025"/>
                    </a:lnTo>
                    <a:lnTo>
                      <a:pt x="33778" y="397650"/>
                    </a:lnTo>
                    <a:lnTo>
                      <a:pt x="23841" y="425423"/>
                    </a:lnTo>
                    <a:lnTo>
                      <a:pt x="15589" y="453231"/>
                    </a:lnTo>
                    <a:lnTo>
                      <a:pt x="9056" y="480960"/>
                    </a:lnTo>
                    <a:lnTo>
                      <a:pt x="4268" y="508494"/>
                    </a:lnTo>
                    <a:lnTo>
                      <a:pt x="1245" y="535722"/>
                    </a:lnTo>
                    <a:lnTo>
                      <a:pt x="0" y="562530"/>
                    </a:lnTo>
                    <a:lnTo>
                      <a:pt x="537" y="588810"/>
                    </a:lnTo>
                    <a:lnTo>
                      <a:pt x="2854" y="614453"/>
                    </a:lnTo>
                    <a:lnTo>
                      <a:pt x="6942" y="639353"/>
                    </a:lnTo>
                    <a:lnTo>
                      <a:pt x="12785" y="663409"/>
                    </a:lnTo>
                    <a:lnTo>
                      <a:pt x="20357" y="686521"/>
                    </a:lnTo>
                    <a:lnTo>
                      <a:pt x="29628" y="708595"/>
                    </a:lnTo>
                    <a:lnTo>
                      <a:pt x="40561" y="729540"/>
                    </a:lnTo>
                    <a:lnTo>
                      <a:pt x="53109" y="749269"/>
                    </a:lnTo>
                    <a:lnTo>
                      <a:pt x="67221" y="767702"/>
                    </a:lnTo>
                    <a:lnTo>
                      <a:pt x="82840" y="784763"/>
                    </a:lnTo>
                    <a:lnTo>
                      <a:pt x="99901" y="800382"/>
                    </a:lnTo>
                    <a:lnTo>
                      <a:pt x="118334" y="814494"/>
                    </a:lnTo>
                    <a:lnTo>
                      <a:pt x="138063" y="827042"/>
                    </a:lnTo>
                    <a:lnTo>
                      <a:pt x="159008" y="837974"/>
                    </a:lnTo>
                    <a:lnTo>
                      <a:pt x="181082" y="847246"/>
                    </a:lnTo>
                    <a:lnTo>
                      <a:pt x="204194" y="854818"/>
                    </a:lnTo>
                    <a:lnTo>
                      <a:pt x="228250" y="860660"/>
                    </a:lnTo>
                    <a:lnTo>
                      <a:pt x="253150" y="864749"/>
                    </a:lnTo>
                    <a:lnTo>
                      <a:pt x="278793" y="867066"/>
                    </a:lnTo>
                    <a:lnTo>
                      <a:pt x="305072" y="867603"/>
                    </a:lnTo>
                    <a:lnTo>
                      <a:pt x="331881" y="866358"/>
                    </a:lnTo>
                    <a:lnTo>
                      <a:pt x="359109" y="863335"/>
                    </a:lnTo>
                    <a:lnTo>
                      <a:pt x="386643" y="858547"/>
                    </a:lnTo>
                    <a:lnTo>
                      <a:pt x="414371" y="852013"/>
                    </a:lnTo>
                    <a:lnTo>
                      <a:pt x="442179" y="843761"/>
                    </a:lnTo>
                    <a:lnTo>
                      <a:pt x="469953" y="833825"/>
                    </a:lnTo>
                    <a:lnTo>
                      <a:pt x="497578" y="822244"/>
                    </a:lnTo>
                    <a:lnTo>
                      <a:pt x="524941" y="809068"/>
                    </a:lnTo>
                    <a:lnTo>
                      <a:pt x="551930" y="794349"/>
                    </a:lnTo>
                    <a:lnTo>
                      <a:pt x="578433" y="778149"/>
                    </a:lnTo>
                    <a:lnTo>
                      <a:pt x="604342" y="760534"/>
                    </a:lnTo>
                    <a:lnTo>
                      <a:pt x="629549" y="741576"/>
                    </a:lnTo>
                    <a:lnTo>
                      <a:pt x="653953" y="721354"/>
                    </a:lnTo>
                    <a:lnTo>
                      <a:pt x="677452" y="699950"/>
                    </a:lnTo>
                    <a:lnTo>
                      <a:pt x="699950" y="677452"/>
                    </a:lnTo>
                    <a:lnTo>
                      <a:pt x="721354" y="653953"/>
                    </a:lnTo>
                    <a:lnTo>
                      <a:pt x="741576" y="629549"/>
                    </a:lnTo>
                    <a:lnTo>
                      <a:pt x="760534" y="604342"/>
                    </a:lnTo>
                    <a:lnTo>
                      <a:pt x="778149" y="578433"/>
                    </a:lnTo>
                    <a:lnTo>
                      <a:pt x="794349" y="551930"/>
                    </a:lnTo>
                    <a:lnTo>
                      <a:pt x="809068" y="524941"/>
                    </a:lnTo>
                    <a:lnTo>
                      <a:pt x="822244" y="497578"/>
                    </a:lnTo>
                    <a:lnTo>
                      <a:pt x="833825" y="469953"/>
                    </a:lnTo>
                    <a:lnTo>
                      <a:pt x="843761" y="442179"/>
                    </a:lnTo>
                    <a:lnTo>
                      <a:pt x="852013" y="414371"/>
                    </a:lnTo>
                    <a:lnTo>
                      <a:pt x="858547" y="386643"/>
                    </a:lnTo>
                    <a:lnTo>
                      <a:pt x="863335" y="359109"/>
                    </a:lnTo>
                    <a:lnTo>
                      <a:pt x="866358" y="331881"/>
                    </a:lnTo>
                    <a:lnTo>
                      <a:pt x="867603" y="305072"/>
                    </a:lnTo>
                    <a:lnTo>
                      <a:pt x="867066" y="278793"/>
                    </a:lnTo>
                    <a:lnTo>
                      <a:pt x="864749" y="253150"/>
                    </a:lnTo>
                    <a:lnTo>
                      <a:pt x="860660" y="228250"/>
                    </a:lnTo>
                    <a:lnTo>
                      <a:pt x="854818" y="204194"/>
                    </a:lnTo>
                    <a:lnTo>
                      <a:pt x="847246" y="181082"/>
                    </a:lnTo>
                    <a:lnTo>
                      <a:pt x="837974" y="159008"/>
                    </a:lnTo>
                    <a:lnTo>
                      <a:pt x="827042" y="138063"/>
                    </a:lnTo>
                    <a:lnTo>
                      <a:pt x="814494" y="118334"/>
                    </a:lnTo>
                    <a:lnTo>
                      <a:pt x="800382" y="99901"/>
                    </a:lnTo>
                    <a:close/>
                  </a:path>
                </a:pathLst>
              </a:cu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rc22"/>
              <p:cNvSpPr/>
              <p:nvPr/>
            </p:nvSpPr>
            <p:spPr>
              <a:xfrm>
                <a:off x="5957740" y="5364914"/>
                <a:ext cx="1020793" cy="102079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rc24"/>
              <p:cNvSpPr/>
              <p:nvPr/>
            </p:nvSpPr>
            <p:spPr>
              <a:xfrm>
                <a:off x="3916154" y="2302535"/>
                <a:ext cx="1020793" cy="102079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rc25"/>
              <p:cNvSpPr/>
              <p:nvPr/>
            </p:nvSpPr>
            <p:spPr>
              <a:xfrm>
                <a:off x="3916154" y="3323328"/>
                <a:ext cx="1020793" cy="102079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rc26"/>
              <p:cNvSpPr/>
              <p:nvPr/>
            </p:nvSpPr>
            <p:spPr>
              <a:xfrm>
                <a:off x="3916154" y="4344121"/>
                <a:ext cx="1020793" cy="102079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rc27"/>
              <p:cNvSpPr/>
              <p:nvPr/>
            </p:nvSpPr>
            <p:spPr>
              <a:xfrm>
                <a:off x="3916154" y="5364914"/>
                <a:ext cx="1020793" cy="102079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rc28"/>
              <p:cNvSpPr/>
              <p:nvPr/>
            </p:nvSpPr>
            <p:spPr>
              <a:xfrm>
                <a:off x="4936947" y="3323328"/>
                <a:ext cx="1020793" cy="102079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rc29"/>
              <p:cNvSpPr/>
              <p:nvPr/>
            </p:nvSpPr>
            <p:spPr>
              <a:xfrm>
                <a:off x="4936947" y="4344121"/>
                <a:ext cx="1020793" cy="102079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rc30"/>
              <p:cNvSpPr/>
              <p:nvPr/>
            </p:nvSpPr>
            <p:spPr>
              <a:xfrm>
                <a:off x="4936947" y="5364914"/>
                <a:ext cx="1020793" cy="102079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rc31"/>
              <p:cNvSpPr/>
              <p:nvPr/>
            </p:nvSpPr>
            <p:spPr>
              <a:xfrm>
                <a:off x="5957740" y="4344121"/>
                <a:ext cx="1020793" cy="102079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rc32"/>
              <p:cNvSpPr/>
              <p:nvPr/>
            </p:nvSpPr>
            <p:spPr>
              <a:xfrm>
                <a:off x="6978533" y="5364914"/>
                <a:ext cx="1020793" cy="102079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rc33"/>
              <p:cNvSpPr/>
              <p:nvPr/>
            </p:nvSpPr>
            <p:spPr>
              <a:xfrm>
                <a:off x="5957740" y="5364914"/>
                <a:ext cx="1020793" cy="1020793"/>
              </a:xfrm>
              <a:prstGeom prst="rect">
                <a:avLst/>
              </a:prstGeom>
              <a:ln w="9525" cap="rnd">
                <a:solidFill>
                  <a:srgbClr val="BEBEB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tx34"/>
              <p:cNvSpPr/>
              <p:nvPr/>
            </p:nvSpPr>
            <p:spPr>
              <a:xfrm>
                <a:off x="4235864" y="2755260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500" b="1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0.328</a:t>
                </a:r>
              </a:p>
            </p:txBody>
          </p:sp>
          <p:sp>
            <p:nvSpPr>
              <p:cNvPr id="35" name="tx35"/>
              <p:cNvSpPr/>
              <p:nvPr/>
            </p:nvSpPr>
            <p:spPr>
              <a:xfrm>
                <a:off x="4210489" y="3776053"/>
                <a:ext cx="43212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5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-0.349</a:t>
                </a:r>
              </a:p>
            </p:txBody>
          </p:sp>
          <p:sp>
            <p:nvSpPr>
              <p:cNvPr id="36" name="tx36"/>
              <p:cNvSpPr/>
              <p:nvPr/>
            </p:nvSpPr>
            <p:spPr>
              <a:xfrm>
                <a:off x="4235864" y="4796958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5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0.125</a:t>
                </a:r>
              </a:p>
            </p:txBody>
          </p:sp>
          <p:sp>
            <p:nvSpPr>
              <p:cNvPr id="37" name="tx37"/>
              <p:cNvSpPr/>
              <p:nvPr/>
            </p:nvSpPr>
            <p:spPr>
              <a:xfrm>
                <a:off x="4210489" y="5817751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5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-0.426</a:t>
                </a:r>
              </a:p>
            </p:txBody>
          </p:sp>
          <p:sp>
            <p:nvSpPr>
              <p:cNvPr id="38" name="tx38"/>
              <p:cNvSpPr/>
              <p:nvPr/>
            </p:nvSpPr>
            <p:spPr>
              <a:xfrm>
                <a:off x="5256657" y="3776165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5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0.225</a:t>
                </a:r>
              </a:p>
            </p:txBody>
          </p:sp>
          <p:sp>
            <p:nvSpPr>
              <p:cNvPr id="39" name="tx39"/>
              <p:cNvSpPr/>
              <p:nvPr/>
            </p:nvSpPr>
            <p:spPr>
              <a:xfrm>
                <a:off x="5231282" y="4796958"/>
                <a:ext cx="43212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5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-0.174</a:t>
                </a:r>
              </a:p>
            </p:txBody>
          </p:sp>
          <p:sp>
            <p:nvSpPr>
              <p:cNvPr id="40" name="tx40"/>
              <p:cNvSpPr/>
              <p:nvPr/>
            </p:nvSpPr>
            <p:spPr>
              <a:xfrm>
                <a:off x="5256657" y="5817640"/>
                <a:ext cx="381372" cy="11147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5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0.309</a:t>
                </a:r>
              </a:p>
            </p:txBody>
          </p:sp>
          <p:sp>
            <p:nvSpPr>
              <p:cNvPr id="41" name="tx41"/>
              <p:cNvSpPr/>
              <p:nvPr/>
            </p:nvSpPr>
            <p:spPr>
              <a:xfrm>
                <a:off x="6277450" y="4796958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5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0.115</a:t>
                </a:r>
              </a:p>
            </p:txBody>
          </p:sp>
          <p:sp>
            <p:nvSpPr>
              <p:cNvPr id="42" name="tx42"/>
              <p:cNvSpPr/>
              <p:nvPr/>
            </p:nvSpPr>
            <p:spPr>
              <a:xfrm>
                <a:off x="7298244" y="5817751"/>
                <a:ext cx="381372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500" b="1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0.345</a:t>
                </a:r>
              </a:p>
            </p:txBody>
          </p:sp>
          <p:sp>
            <p:nvSpPr>
              <p:cNvPr id="43" name="rc43"/>
              <p:cNvSpPr/>
              <p:nvPr/>
            </p:nvSpPr>
            <p:spPr>
              <a:xfrm>
                <a:off x="8060574" y="5977390"/>
                <a:ext cx="119432" cy="408317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rc44"/>
              <p:cNvSpPr/>
              <p:nvPr/>
            </p:nvSpPr>
            <p:spPr>
              <a:xfrm>
                <a:off x="8060574" y="5569073"/>
                <a:ext cx="119432" cy="408317"/>
              </a:xfrm>
              <a:prstGeom prst="rect">
                <a:avLst/>
              </a:prstGeom>
              <a:solidFill>
                <a:srgbClr val="B2182B">
                  <a:alpha val="100000"/>
                </a:srgbClr>
              </a:solidFill>
              <a:ln w="9525" cap="rnd">
                <a:solidFill>
                  <a:srgbClr val="B2182B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rc45"/>
              <p:cNvSpPr/>
              <p:nvPr/>
            </p:nvSpPr>
            <p:spPr>
              <a:xfrm>
                <a:off x="8060574" y="5160755"/>
                <a:ext cx="119432" cy="408317"/>
              </a:xfrm>
              <a:prstGeom prst="rect">
                <a:avLst/>
              </a:prstGeom>
              <a:solidFill>
                <a:srgbClr val="D6604D">
                  <a:alpha val="100000"/>
                </a:srgbClr>
              </a:solidFill>
              <a:ln w="9525" cap="rnd">
                <a:solidFill>
                  <a:srgbClr val="D6604D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rc46"/>
              <p:cNvSpPr/>
              <p:nvPr/>
            </p:nvSpPr>
            <p:spPr>
              <a:xfrm>
                <a:off x="8060574" y="4752438"/>
                <a:ext cx="119432" cy="408317"/>
              </a:xfrm>
              <a:prstGeom prst="rect">
                <a:avLst/>
              </a:prstGeom>
              <a:solidFill>
                <a:srgbClr val="F4A582">
                  <a:alpha val="100000"/>
                </a:srgbClr>
              </a:solidFill>
              <a:ln w="9525" cap="rnd">
                <a:solidFill>
                  <a:srgbClr val="F4A582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rc47"/>
              <p:cNvSpPr/>
              <p:nvPr/>
            </p:nvSpPr>
            <p:spPr>
              <a:xfrm>
                <a:off x="8060574" y="4344121"/>
                <a:ext cx="119432" cy="408317"/>
              </a:xfrm>
              <a:prstGeom prst="rect">
                <a:avLst/>
              </a:prstGeom>
              <a:solidFill>
                <a:srgbClr val="FDDBC7">
                  <a:alpha val="100000"/>
                </a:srgbClr>
              </a:solidFill>
              <a:ln w="9525" cap="rnd">
                <a:solidFill>
                  <a:srgbClr val="FDDBC7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rc48"/>
              <p:cNvSpPr/>
              <p:nvPr/>
            </p:nvSpPr>
            <p:spPr>
              <a:xfrm>
                <a:off x="8060574" y="3935804"/>
                <a:ext cx="119432" cy="408317"/>
              </a:xfrm>
              <a:prstGeom prst="rect">
                <a:avLst/>
              </a:prstGeom>
              <a:solidFill>
                <a:srgbClr val="D1E5F0">
                  <a:alpha val="100000"/>
                </a:srgbClr>
              </a:solidFill>
              <a:ln w="9525" cap="rnd">
                <a:solidFill>
                  <a:srgbClr val="D1E5F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rc49"/>
              <p:cNvSpPr/>
              <p:nvPr/>
            </p:nvSpPr>
            <p:spPr>
              <a:xfrm>
                <a:off x="8060574" y="3527486"/>
                <a:ext cx="119432" cy="408317"/>
              </a:xfrm>
              <a:prstGeom prst="rect">
                <a:avLst/>
              </a:prstGeom>
              <a:solidFill>
                <a:srgbClr val="92C5DE">
                  <a:alpha val="100000"/>
                </a:srgbClr>
              </a:solidFill>
              <a:ln w="9525" cap="rnd">
                <a:solidFill>
                  <a:srgbClr val="92C5D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" name="rc50"/>
              <p:cNvSpPr/>
              <p:nvPr/>
            </p:nvSpPr>
            <p:spPr>
              <a:xfrm>
                <a:off x="8060574" y="3119169"/>
                <a:ext cx="119432" cy="408317"/>
              </a:xfrm>
              <a:prstGeom prst="rect">
                <a:avLst/>
              </a:prstGeom>
              <a:solidFill>
                <a:srgbClr val="4393C3">
                  <a:alpha val="100000"/>
                </a:srgbClr>
              </a:solidFill>
              <a:ln w="9525" cap="rnd">
                <a:solidFill>
                  <a:srgbClr val="4393C3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" name="rc51"/>
              <p:cNvSpPr/>
              <p:nvPr/>
            </p:nvSpPr>
            <p:spPr>
              <a:xfrm>
                <a:off x="8060574" y="2710852"/>
                <a:ext cx="119432" cy="408317"/>
              </a:xfrm>
              <a:prstGeom prst="rect">
                <a:avLst/>
              </a:prstGeom>
              <a:solidFill>
                <a:srgbClr val="2166AC">
                  <a:alpha val="100000"/>
                </a:srgbClr>
              </a:solidFill>
              <a:ln w="9525" cap="rnd">
                <a:solidFill>
                  <a:srgbClr val="2166AC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" name="rc52"/>
              <p:cNvSpPr/>
              <p:nvPr/>
            </p:nvSpPr>
            <p:spPr>
              <a:xfrm>
                <a:off x="8060574" y="2302535"/>
                <a:ext cx="119432" cy="408317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" name="rc53"/>
              <p:cNvSpPr/>
              <p:nvPr/>
            </p:nvSpPr>
            <p:spPr>
              <a:xfrm>
                <a:off x="8060574" y="2302535"/>
                <a:ext cx="119432" cy="4083172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" name="pl54"/>
              <p:cNvSpPr/>
              <p:nvPr/>
            </p:nvSpPr>
            <p:spPr>
              <a:xfrm>
                <a:off x="8180007" y="6385707"/>
                <a:ext cx="23886" cy="0"/>
              </a:xfrm>
              <a:custGeom>
                <a:avLst/>
                <a:gdLst/>
                <a:ahLst/>
                <a:cxnLst/>
                <a:rect l="0" t="0" r="0" b="0"/>
                <a:pathLst>
                  <a:path w="23886">
                    <a:moveTo>
                      <a:pt x="0" y="0"/>
                    </a:moveTo>
                    <a:lnTo>
                      <a:pt x="23886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" name="pl55"/>
              <p:cNvSpPr/>
              <p:nvPr/>
            </p:nvSpPr>
            <p:spPr>
              <a:xfrm>
                <a:off x="8180007" y="5977390"/>
                <a:ext cx="23886" cy="0"/>
              </a:xfrm>
              <a:custGeom>
                <a:avLst/>
                <a:gdLst/>
                <a:ahLst/>
                <a:cxnLst/>
                <a:rect l="0" t="0" r="0" b="0"/>
                <a:pathLst>
                  <a:path w="23886">
                    <a:moveTo>
                      <a:pt x="0" y="0"/>
                    </a:moveTo>
                    <a:lnTo>
                      <a:pt x="23886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" name="pl56"/>
              <p:cNvSpPr/>
              <p:nvPr/>
            </p:nvSpPr>
            <p:spPr>
              <a:xfrm>
                <a:off x="8180007" y="5569073"/>
                <a:ext cx="23886" cy="0"/>
              </a:xfrm>
              <a:custGeom>
                <a:avLst/>
                <a:gdLst/>
                <a:ahLst/>
                <a:cxnLst/>
                <a:rect l="0" t="0" r="0" b="0"/>
                <a:pathLst>
                  <a:path w="23886">
                    <a:moveTo>
                      <a:pt x="0" y="0"/>
                    </a:moveTo>
                    <a:lnTo>
                      <a:pt x="23886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" name="pl57"/>
              <p:cNvSpPr/>
              <p:nvPr/>
            </p:nvSpPr>
            <p:spPr>
              <a:xfrm>
                <a:off x="8180007" y="5160755"/>
                <a:ext cx="23886" cy="0"/>
              </a:xfrm>
              <a:custGeom>
                <a:avLst/>
                <a:gdLst/>
                <a:ahLst/>
                <a:cxnLst/>
                <a:rect l="0" t="0" r="0" b="0"/>
                <a:pathLst>
                  <a:path w="23886">
                    <a:moveTo>
                      <a:pt x="0" y="0"/>
                    </a:moveTo>
                    <a:lnTo>
                      <a:pt x="23886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" name="pl58"/>
              <p:cNvSpPr/>
              <p:nvPr/>
            </p:nvSpPr>
            <p:spPr>
              <a:xfrm>
                <a:off x="8180007" y="4752438"/>
                <a:ext cx="23886" cy="0"/>
              </a:xfrm>
              <a:custGeom>
                <a:avLst/>
                <a:gdLst/>
                <a:ahLst/>
                <a:cxnLst/>
                <a:rect l="0" t="0" r="0" b="0"/>
                <a:pathLst>
                  <a:path w="23886">
                    <a:moveTo>
                      <a:pt x="0" y="0"/>
                    </a:moveTo>
                    <a:lnTo>
                      <a:pt x="23886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" name="pl59"/>
              <p:cNvSpPr/>
              <p:nvPr/>
            </p:nvSpPr>
            <p:spPr>
              <a:xfrm>
                <a:off x="8180007" y="4344121"/>
                <a:ext cx="23886" cy="0"/>
              </a:xfrm>
              <a:custGeom>
                <a:avLst/>
                <a:gdLst/>
                <a:ahLst/>
                <a:cxnLst/>
                <a:rect l="0" t="0" r="0" b="0"/>
                <a:pathLst>
                  <a:path w="23886">
                    <a:moveTo>
                      <a:pt x="0" y="0"/>
                    </a:moveTo>
                    <a:lnTo>
                      <a:pt x="23886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" name="pl60"/>
              <p:cNvSpPr/>
              <p:nvPr/>
            </p:nvSpPr>
            <p:spPr>
              <a:xfrm>
                <a:off x="8180007" y="3935804"/>
                <a:ext cx="23886" cy="0"/>
              </a:xfrm>
              <a:custGeom>
                <a:avLst/>
                <a:gdLst/>
                <a:ahLst/>
                <a:cxnLst/>
                <a:rect l="0" t="0" r="0" b="0"/>
                <a:pathLst>
                  <a:path w="23886">
                    <a:moveTo>
                      <a:pt x="0" y="0"/>
                    </a:moveTo>
                    <a:lnTo>
                      <a:pt x="23886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" name="pl61"/>
              <p:cNvSpPr/>
              <p:nvPr/>
            </p:nvSpPr>
            <p:spPr>
              <a:xfrm>
                <a:off x="8180007" y="3527486"/>
                <a:ext cx="23886" cy="0"/>
              </a:xfrm>
              <a:custGeom>
                <a:avLst/>
                <a:gdLst/>
                <a:ahLst/>
                <a:cxnLst/>
                <a:rect l="0" t="0" r="0" b="0"/>
                <a:pathLst>
                  <a:path w="23886">
                    <a:moveTo>
                      <a:pt x="0" y="0"/>
                    </a:moveTo>
                    <a:lnTo>
                      <a:pt x="23886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" name="pl62"/>
              <p:cNvSpPr/>
              <p:nvPr/>
            </p:nvSpPr>
            <p:spPr>
              <a:xfrm>
                <a:off x="8180007" y="3119169"/>
                <a:ext cx="23886" cy="0"/>
              </a:xfrm>
              <a:custGeom>
                <a:avLst/>
                <a:gdLst/>
                <a:ahLst/>
                <a:cxnLst/>
                <a:rect l="0" t="0" r="0" b="0"/>
                <a:pathLst>
                  <a:path w="23886">
                    <a:moveTo>
                      <a:pt x="0" y="0"/>
                    </a:moveTo>
                    <a:lnTo>
                      <a:pt x="23886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" name="pl63"/>
              <p:cNvSpPr/>
              <p:nvPr/>
            </p:nvSpPr>
            <p:spPr>
              <a:xfrm>
                <a:off x="8180007" y="2710852"/>
                <a:ext cx="23886" cy="0"/>
              </a:xfrm>
              <a:custGeom>
                <a:avLst/>
                <a:gdLst/>
                <a:ahLst/>
                <a:cxnLst/>
                <a:rect l="0" t="0" r="0" b="0"/>
                <a:pathLst>
                  <a:path w="23886">
                    <a:moveTo>
                      <a:pt x="0" y="0"/>
                    </a:moveTo>
                    <a:lnTo>
                      <a:pt x="23886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" name="pl64"/>
              <p:cNvSpPr/>
              <p:nvPr/>
            </p:nvSpPr>
            <p:spPr>
              <a:xfrm>
                <a:off x="8180007" y="2302535"/>
                <a:ext cx="23886" cy="0"/>
              </a:xfrm>
              <a:custGeom>
                <a:avLst/>
                <a:gdLst/>
                <a:ahLst/>
                <a:cxnLst/>
                <a:rect l="0" t="0" r="0" b="0"/>
                <a:pathLst>
                  <a:path w="23886">
                    <a:moveTo>
                      <a:pt x="0" y="0"/>
                    </a:moveTo>
                    <a:lnTo>
                      <a:pt x="23886" y="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" name="tx65"/>
              <p:cNvSpPr/>
              <p:nvPr/>
            </p:nvSpPr>
            <p:spPr>
              <a:xfrm>
                <a:off x="8334657" y="6339154"/>
                <a:ext cx="115181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66" name="tx66"/>
              <p:cNvSpPr/>
              <p:nvPr/>
            </p:nvSpPr>
            <p:spPr>
              <a:xfrm>
                <a:off x="8280640" y="5928464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67" name="tx67"/>
              <p:cNvSpPr/>
              <p:nvPr/>
            </p:nvSpPr>
            <p:spPr>
              <a:xfrm>
                <a:off x="8280640" y="5520147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68" name="tx68"/>
              <p:cNvSpPr/>
              <p:nvPr/>
            </p:nvSpPr>
            <p:spPr>
              <a:xfrm>
                <a:off x="8280640" y="5111830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69" name="tx69"/>
              <p:cNvSpPr/>
              <p:nvPr/>
            </p:nvSpPr>
            <p:spPr>
              <a:xfrm>
                <a:off x="8280640" y="4703513"/>
                <a:ext cx="223216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70" name="tx70"/>
              <p:cNvSpPr/>
              <p:nvPr/>
            </p:nvSpPr>
            <p:spPr>
              <a:xfrm>
                <a:off x="8356226" y="4295195"/>
                <a:ext cx="72043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71" name="tx71"/>
              <p:cNvSpPr/>
              <p:nvPr/>
            </p:nvSpPr>
            <p:spPr>
              <a:xfrm>
                <a:off x="8302209" y="3886878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72" name="tx72"/>
              <p:cNvSpPr/>
              <p:nvPr/>
            </p:nvSpPr>
            <p:spPr>
              <a:xfrm>
                <a:off x="8302209" y="3478561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73" name="tx73"/>
              <p:cNvSpPr/>
              <p:nvPr/>
            </p:nvSpPr>
            <p:spPr>
              <a:xfrm>
                <a:off x="8302209" y="3070244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74" name="tx74"/>
              <p:cNvSpPr/>
              <p:nvPr/>
            </p:nvSpPr>
            <p:spPr>
              <a:xfrm>
                <a:off x="8302209" y="2661926"/>
                <a:ext cx="180078" cy="9468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75" name="tx75"/>
              <p:cNvSpPr/>
              <p:nvPr/>
            </p:nvSpPr>
            <p:spPr>
              <a:xfrm>
                <a:off x="8356226" y="2255981"/>
                <a:ext cx="72043" cy="9310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19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300" dirty="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  <p:sp>
            <p:nvSpPr>
              <p:cNvPr id="80" name="tx80"/>
              <p:cNvSpPr/>
              <p:nvPr/>
            </p:nvSpPr>
            <p:spPr>
              <a:xfrm>
                <a:off x="3220156" y="2658405"/>
                <a:ext cx="622845" cy="2090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speed</a:t>
                </a:r>
              </a:p>
            </p:txBody>
          </p:sp>
          <p:sp>
            <p:nvSpPr>
              <p:cNvPr id="81" name="tx81"/>
              <p:cNvSpPr/>
              <p:nvPr/>
            </p:nvSpPr>
            <p:spPr>
              <a:xfrm>
                <a:off x="3118692" y="3676519"/>
                <a:ext cx="724309" cy="21174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latency</a:t>
                </a:r>
              </a:p>
            </p:txBody>
          </p:sp>
          <p:sp>
            <p:nvSpPr>
              <p:cNvPr id="82" name="tx82"/>
              <p:cNvSpPr/>
              <p:nvPr/>
            </p:nvSpPr>
            <p:spPr>
              <a:xfrm>
                <a:off x="2216347" y="4697312"/>
                <a:ext cx="1626654" cy="21174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avg. prey speed</a:t>
                </a:r>
              </a:p>
            </p:txBody>
          </p:sp>
          <p:sp>
            <p:nvSpPr>
              <p:cNvPr id="83" name="tx83"/>
              <p:cNvSpPr/>
              <p:nvPr/>
            </p:nvSpPr>
            <p:spPr>
              <a:xfrm>
                <a:off x="2267358" y="5718105"/>
                <a:ext cx="1575643" cy="21174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8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8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var. prey speed</a:t>
                </a:r>
              </a:p>
            </p:txBody>
          </p:sp>
        </p:grpSp>
        <p:sp>
          <p:nvSpPr>
            <p:cNvPr id="84" name="tx76"/>
            <p:cNvSpPr/>
            <p:nvPr/>
          </p:nvSpPr>
          <p:spPr>
            <a:xfrm rot="18900000">
              <a:off x="3949121" y="6708552"/>
              <a:ext cx="622845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85" name="tx77"/>
            <p:cNvSpPr/>
            <p:nvPr/>
          </p:nvSpPr>
          <p:spPr>
            <a:xfrm rot="18900000">
              <a:off x="4943389" y="6715166"/>
              <a:ext cx="724309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86" name="tx78"/>
            <p:cNvSpPr/>
            <p:nvPr/>
          </p:nvSpPr>
          <p:spPr>
            <a:xfrm rot="18900000">
              <a:off x="5227905" y="7051459"/>
              <a:ext cx="1626654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87" name="tx79"/>
            <p:cNvSpPr/>
            <p:nvPr/>
          </p:nvSpPr>
          <p:spPr>
            <a:xfrm rot="18900000">
              <a:off x="6246396" y="7039014"/>
              <a:ext cx="157564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var. prey speed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55"/>
          <p:cNvPicPr>
            <a:picLocks noChangeAspect="1"/>
          </p:cNvPicPr>
          <p:nvPr/>
        </p:nvPicPr>
        <p:blipFill rotWithShape="1">
          <a:blip r:embed="rId2"/>
          <a:srcRect l="14218" t="16190" r="14218"/>
          <a:stretch/>
        </p:blipFill>
        <p:spPr>
          <a:xfrm>
            <a:off x="2072482" y="1419224"/>
            <a:ext cx="6553199" cy="585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55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-2312156" y="994290"/>
            <a:ext cx="15281237" cy="5135054"/>
            <a:chOff x="-2312156" y="994290"/>
            <a:chExt cx="15281237" cy="5135054"/>
          </a:xfrm>
        </p:grpSpPr>
        <p:grpSp>
          <p:nvGrpSpPr>
            <p:cNvPr id="8" name="Group 7"/>
            <p:cNvGrpSpPr/>
            <p:nvPr/>
          </p:nvGrpSpPr>
          <p:grpSpPr>
            <a:xfrm>
              <a:off x="-2312156" y="994290"/>
              <a:ext cx="15281237" cy="5135054"/>
              <a:chOff x="-2312156" y="994290"/>
              <a:chExt cx="15281237" cy="5135054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-2312156" y="994290"/>
                <a:ext cx="15281237" cy="49969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312156" y="1433506"/>
                <a:ext cx="4872185" cy="4695838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 rotWithShape="1">
              <a:blip r:embed="rId3"/>
              <a:srcRect l="14218" t="16190" r="14218"/>
              <a:stretch/>
            </p:blipFill>
            <p:spPr>
              <a:xfrm>
                <a:off x="7391972" y="1288641"/>
                <a:ext cx="5415867" cy="4839265"/>
              </a:xfrm>
              <a:prstGeom prst="rect">
                <a:avLst/>
              </a:prstGeom>
            </p:spPr>
          </p:pic>
          <p:pic>
            <p:nvPicPr>
              <p:cNvPr id="3" name="Picture 2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60029" y="1433506"/>
                <a:ext cx="4864560" cy="4694400"/>
              </a:xfrm>
              <a:prstGeom prst="rect">
                <a:avLst/>
              </a:prstGeom>
            </p:spPr>
          </p:pic>
        </p:grpSp>
        <p:sp>
          <p:nvSpPr>
            <p:cNvPr id="9" name="TextBox 8"/>
            <p:cNvSpPr txBox="1"/>
            <p:nvPr/>
          </p:nvSpPr>
          <p:spPr>
            <a:xfrm>
              <a:off x="-2312156" y="999082"/>
              <a:ext cx="213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b="1" dirty="0" smtClean="0">
                  <a:latin typeface="Gill Sans MT" panose="020B0502020104020203" pitchFamily="34" charset="0"/>
                </a:rPr>
                <a:t>A) Novice state</a:t>
              </a:r>
              <a:endParaRPr lang="fr-CA" b="1" dirty="0">
                <a:latin typeface="Gill Sans MT" panose="020B0502020104020203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9336" y="994290"/>
              <a:ext cx="277992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b="1" dirty="0" smtClean="0">
                  <a:latin typeface="Gill Sans MT" panose="020B0502020104020203" pitchFamily="34" charset="0"/>
                </a:rPr>
                <a:t>B) </a:t>
              </a:r>
              <a:r>
                <a:rPr lang="fr-CA" b="1" dirty="0" err="1" smtClean="0">
                  <a:latin typeface="Gill Sans MT" panose="020B0502020104020203" pitchFamily="34" charset="0"/>
                </a:rPr>
                <a:t>Intermediate</a:t>
              </a:r>
              <a:r>
                <a:rPr lang="fr-CA" b="1" dirty="0" smtClean="0">
                  <a:latin typeface="Gill Sans MT" panose="020B0502020104020203" pitchFamily="34" charset="0"/>
                </a:rPr>
                <a:t> </a:t>
              </a:r>
              <a:r>
                <a:rPr lang="fr-CA" b="1" dirty="0">
                  <a:latin typeface="Gill Sans MT" panose="020B0502020104020203" pitchFamily="34" charset="0"/>
                </a:rPr>
                <a:t>state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48702" y="994290"/>
              <a:ext cx="23759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CA" b="1" dirty="0" smtClean="0">
                  <a:latin typeface="Gill Sans MT" panose="020B0502020104020203" pitchFamily="34" charset="0"/>
                </a:rPr>
                <a:t>C) Advanced </a:t>
              </a:r>
              <a:r>
                <a:rPr lang="fr-CA" b="1" dirty="0">
                  <a:latin typeface="Gill Sans MT" panose="020B0502020104020203" pitchFamily="34" charset="0"/>
                </a:rPr>
                <a:t>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301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125</Words>
  <Application>Microsoft Office PowerPoint</Application>
  <PresentationFormat>Custom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Maxime Fraser Franco</cp:lastModifiedBy>
  <cp:revision>9</cp:revision>
  <dcterms:created xsi:type="dcterms:W3CDTF">2015-07-14T21:05:00Z</dcterms:created>
  <dcterms:modified xsi:type="dcterms:W3CDTF">2021-11-03T21:06:52Z</dcterms:modified>
</cp:coreProperties>
</file>