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464" y="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6050043"/>
            <a:chOff x="777081" y="1038225"/>
            <a:chExt cx="9144000" cy="6050043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469015" y="2880977"/>
              <a:ext cx="763759" cy="763759"/>
            </a:xfrm>
            <a:custGeom>
              <a:avLst/>
              <a:gdLst/>
              <a:ahLst/>
              <a:cxnLst/>
              <a:rect l="0" t="0" r="0" b="0"/>
              <a:pathLst>
                <a:path w="763759" h="763759">
                  <a:moveTo>
                    <a:pt x="651035" y="112723"/>
                  </a:moveTo>
                  <a:lnTo>
                    <a:pt x="633119" y="95913"/>
                  </a:lnTo>
                  <a:lnTo>
                    <a:pt x="614171" y="80278"/>
                  </a:lnTo>
                  <a:lnTo>
                    <a:pt x="594268" y="65882"/>
                  </a:lnTo>
                  <a:lnTo>
                    <a:pt x="573492" y="52785"/>
                  </a:lnTo>
                  <a:lnTo>
                    <a:pt x="551928" y="41040"/>
                  </a:lnTo>
                  <a:lnTo>
                    <a:pt x="529666" y="30696"/>
                  </a:lnTo>
                  <a:lnTo>
                    <a:pt x="506797" y="21795"/>
                  </a:lnTo>
                  <a:lnTo>
                    <a:pt x="483414" y="14373"/>
                  </a:lnTo>
                  <a:lnTo>
                    <a:pt x="459614" y="8462"/>
                  </a:lnTo>
                  <a:lnTo>
                    <a:pt x="435495" y="4085"/>
                  </a:lnTo>
                  <a:lnTo>
                    <a:pt x="411156" y="1260"/>
                  </a:lnTo>
                  <a:lnTo>
                    <a:pt x="386696" y="0"/>
                  </a:lnTo>
                  <a:lnTo>
                    <a:pt x="362216" y="308"/>
                  </a:lnTo>
                  <a:lnTo>
                    <a:pt x="337817" y="2185"/>
                  </a:lnTo>
                  <a:lnTo>
                    <a:pt x="313599" y="5622"/>
                  </a:lnTo>
                  <a:lnTo>
                    <a:pt x="289662" y="10605"/>
                  </a:lnTo>
                  <a:lnTo>
                    <a:pt x="266104" y="17114"/>
                  </a:lnTo>
                  <a:lnTo>
                    <a:pt x="243021" y="25121"/>
                  </a:lnTo>
                  <a:lnTo>
                    <a:pt x="220509" y="34595"/>
                  </a:lnTo>
                  <a:lnTo>
                    <a:pt x="198660" y="45495"/>
                  </a:lnTo>
                  <a:lnTo>
                    <a:pt x="177564" y="57778"/>
                  </a:lnTo>
                  <a:lnTo>
                    <a:pt x="157308" y="71393"/>
                  </a:lnTo>
                  <a:lnTo>
                    <a:pt x="137974" y="86284"/>
                  </a:lnTo>
                  <a:lnTo>
                    <a:pt x="119643" y="102389"/>
                  </a:lnTo>
                  <a:lnTo>
                    <a:pt x="102389" y="119643"/>
                  </a:lnTo>
                  <a:lnTo>
                    <a:pt x="86284" y="137974"/>
                  </a:lnTo>
                  <a:lnTo>
                    <a:pt x="71393" y="157308"/>
                  </a:lnTo>
                  <a:lnTo>
                    <a:pt x="57778" y="177564"/>
                  </a:lnTo>
                  <a:lnTo>
                    <a:pt x="45495" y="198660"/>
                  </a:lnTo>
                  <a:lnTo>
                    <a:pt x="34595" y="220509"/>
                  </a:lnTo>
                  <a:lnTo>
                    <a:pt x="25121" y="243021"/>
                  </a:lnTo>
                  <a:lnTo>
                    <a:pt x="17114" y="266104"/>
                  </a:lnTo>
                  <a:lnTo>
                    <a:pt x="10605" y="289662"/>
                  </a:lnTo>
                  <a:lnTo>
                    <a:pt x="5622" y="313599"/>
                  </a:lnTo>
                  <a:lnTo>
                    <a:pt x="2185" y="337817"/>
                  </a:lnTo>
                  <a:lnTo>
                    <a:pt x="308" y="362216"/>
                  </a:lnTo>
                  <a:lnTo>
                    <a:pt x="0" y="386696"/>
                  </a:lnTo>
                  <a:lnTo>
                    <a:pt x="1260" y="411156"/>
                  </a:lnTo>
                  <a:lnTo>
                    <a:pt x="4085" y="435495"/>
                  </a:lnTo>
                  <a:lnTo>
                    <a:pt x="8462" y="459614"/>
                  </a:lnTo>
                  <a:lnTo>
                    <a:pt x="14373" y="483414"/>
                  </a:lnTo>
                  <a:lnTo>
                    <a:pt x="21795" y="506797"/>
                  </a:lnTo>
                  <a:lnTo>
                    <a:pt x="30696" y="529666"/>
                  </a:lnTo>
                  <a:lnTo>
                    <a:pt x="41040" y="551928"/>
                  </a:lnTo>
                  <a:lnTo>
                    <a:pt x="52785" y="573492"/>
                  </a:lnTo>
                  <a:lnTo>
                    <a:pt x="65882" y="594268"/>
                  </a:lnTo>
                  <a:lnTo>
                    <a:pt x="80278" y="614171"/>
                  </a:lnTo>
                  <a:lnTo>
                    <a:pt x="95913" y="633119"/>
                  </a:lnTo>
                  <a:lnTo>
                    <a:pt x="112723" y="651035"/>
                  </a:lnTo>
                  <a:lnTo>
                    <a:pt x="130640" y="667846"/>
                  </a:lnTo>
                  <a:lnTo>
                    <a:pt x="149588" y="683481"/>
                  </a:lnTo>
                  <a:lnTo>
                    <a:pt x="169491" y="697877"/>
                  </a:lnTo>
                  <a:lnTo>
                    <a:pt x="190267" y="710974"/>
                  </a:lnTo>
                  <a:lnTo>
                    <a:pt x="211831" y="722719"/>
                  </a:lnTo>
                  <a:lnTo>
                    <a:pt x="234093" y="733063"/>
                  </a:lnTo>
                  <a:lnTo>
                    <a:pt x="256962" y="741964"/>
                  </a:lnTo>
                  <a:lnTo>
                    <a:pt x="280345" y="749386"/>
                  </a:lnTo>
                  <a:lnTo>
                    <a:pt x="304145" y="755297"/>
                  </a:lnTo>
                  <a:lnTo>
                    <a:pt x="328264" y="759674"/>
                  </a:lnTo>
                  <a:lnTo>
                    <a:pt x="352603" y="762499"/>
                  </a:lnTo>
                  <a:lnTo>
                    <a:pt x="377063" y="763759"/>
                  </a:lnTo>
                  <a:lnTo>
                    <a:pt x="401543" y="763451"/>
                  </a:lnTo>
                  <a:lnTo>
                    <a:pt x="425942" y="761574"/>
                  </a:lnTo>
                  <a:lnTo>
                    <a:pt x="450160" y="758137"/>
                  </a:lnTo>
                  <a:lnTo>
                    <a:pt x="474097" y="753154"/>
                  </a:lnTo>
                  <a:lnTo>
                    <a:pt x="497655" y="746645"/>
                  </a:lnTo>
                  <a:lnTo>
                    <a:pt x="520738" y="738638"/>
                  </a:lnTo>
                  <a:lnTo>
                    <a:pt x="543250" y="729164"/>
                  </a:lnTo>
                  <a:lnTo>
                    <a:pt x="565099" y="718263"/>
                  </a:lnTo>
                  <a:lnTo>
                    <a:pt x="586195" y="705981"/>
                  </a:lnTo>
                  <a:lnTo>
                    <a:pt x="606451" y="692366"/>
                  </a:lnTo>
                  <a:lnTo>
                    <a:pt x="625785" y="677475"/>
                  </a:lnTo>
                  <a:lnTo>
                    <a:pt x="644116" y="661370"/>
                  </a:lnTo>
                  <a:lnTo>
                    <a:pt x="661370" y="644116"/>
                  </a:lnTo>
                  <a:lnTo>
                    <a:pt x="677475" y="625785"/>
                  </a:lnTo>
                  <a:lnTo>
                    <a:pt x="692366" y="606451"/>
                  </a:lnTo>
                  <a:lnTo>
                    <a:pt x="705981" y="586195"/>
                  </a:lnTo>
                  <a:lnTo>
                    <a:pt x="718263" y="565099"/>
                  </a:lnTo>
                  <a:lnTo>
                    <a:pt x="729164" y="543250"/>
                  </a:lnTo>
                  <a:lnTo>
                    <a:pt x="738638" y="520738"/>
                  </a:lnTo>
                  <a:lnTo>
                    <a:pt x="746645" y="497655"/>
                  </a:lnTo>
                  <a:lnTo>
                    <a:pt x="753154" y="474097"/>
                  </a:lnTo>
                  <a:lnTo>
                    <a:pt x="758137" y="450160"/>
                  </a:lnTo>
                  <a:lnTo>
                    <a:pt x="761574" y="425942"/>
                  </a:lnTo>
                  <a:lnTo>
                    <a:pt x="763451" y="401543"/>
                  </a:lnTo>
                  <a:lnTo>
                    <a:pt x="763759" y="377063"/>
                  </a:lnTo>
                  <a:lnTo>
                    <a:pt x="762499" y="352603"/>
                  </a:lnTo>
                  <a:lnTo>
                    <a:pt x="759674" y="328264"/>
                  </a:lnTo>
                  <a:lnTo>
                    <a:pt x="755297" y="304145"/>
                  </a:lnTo>
                  <a:lnTo>
                    <a:pt x="749386" y="280345"/>
                  </a:lnTo>
                  <a:lnTo>
                    <a:pt x="741964" y="256962"/>
                  </a:lnTo>
                  <a:lnTo>
                    <a:pt x="733063" y="234093"/>
                  </a:lnTo>
                  <a:lnTo>
                    <a:pt x="722719" y="211831"/>
                  </a:lnTo>
                  <a:lnTo>
                    <a:pt x="710974" y="190267"/>
                  </a:lnTo>
                  <a:lnTo>
                    <a:pt x="697877" y="169491"/>
                  </a:lnTo>
                  <a:lnTo>
                    <a:pt x="683481" y="149588"/>
                  </a:lnTo>
                  <a:lnTo>
                    <a:pt x="667846" y="13064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468992" y="3779665"/>
              <a:ext cx="763805" cy="763805"/>
            </a:xfrm>
            <a:custGeom>
              <a:avLst/>
              <a:gdLst/>
              <a:ahLst/>
              <a:cxnLst/>
              <a:rect l="0" t="0" r="0" b="0"/>
              <a:pathLst>
                <a:path w="763805" h="763805">
                  <a:moveTo>
                    <a:pt x="605442" y="158363"/>
                  </a:moveTo>
                  <a:lnTo>
                    <a:pt x="585140" y="138979"/>
                  </a:lnTo>
                  <a:lnTo>
                    <a:pt x="564002" y="120594"/>
                  </a:lnTo>
                  <a:lnTo>
                    <a:pt x="542117" y="103282"/>
                  </a:lnTo>
                  <a:lnTo>
                    <a:pt x="519573" y="87115"/>
                  </a:lnTo>
                  <a:lnTo>
                    <a:pt x="496463" y="72160"/>
                  </a:lnTo>
                  <a:lnTo>
                    <a:pt x="472882" y="58477"/>
                  </a:lnTo>
                  <a:lnTo>
                    <a:pt x="448928" y="46124"/>
                  </a:lnTo>
                  <a:lnTo>
                    <a:pt x="424698" y="35150"/>
                  </a:lnTo>
                  <a:lnTo>
                    <a:pt x="400293" y="25601"/>
                  </a:lnTo>
                  <a:lnTo>
                    <a:pt x="375812" y="17516"/>
                  </a:lnTo>
                  <a:lnTo>
                    <a:pt x="351356" y="10929"/>
                  </a:lnTo>
                  <a:lnTo>
                    <a:pt x="327025" y="5866"/>
                  </a:lnTo>
                  <a:lnTo>
                    <a:pt x="302920" y="2348"/>
                  </a:lnTo>
                  <a:lnTo>
                    <a:pt x="279139" y="390"/>
                  </a:lnTo>
                  <a:lnTo>
                    <a:pt x="255781" y="0"/>
                  </a:lnTo>
                  <a:lnTo>
                    <a:pt x="232941" y="1178"/>
                  </a:lnTo>
                  <a:lnTo>
                    <a:pt x="210713" y="3922"/>
                  </a:lnTo>
                  <a:lnTo>
                    <a:pt x="189189" y="8218"/>
                  </a:lnTo>
                  <a:lnTo>
                    <a:pt x="168456" y="14050"/>
                  </a:lnTo>
                  <a:lnTo>
                    <a:pt x="148601" y="21394"/>
                  </a:lnTo>
                  <a:lnTo>
                    <a:pt x="129704" y="30219"/>
                  </a:lnTo>
                  <a:lnTo>
                    <a:pt x="111843" y="40490"/>
                  </a:lnTo>
                  <a:lnTo>
                    <a:pt x="95093" y="52163"/>
                  </a:lnTo>
                  <a:lnTo>
                    <a:pt x="79520" y="65191"/>
                  </a:lnTo>
                  <a:lnTo>
                    <a:pt x="65191" y="79520"/>
                  </a:lnTo>
                  <a:lnTo>
                    <a:pt x="52163" y="95093"/>
                  </a:lnTo>
                  <a:lnTo>
                    <a:pt x="40490" y="111843"/>
                  </a:lnTo>
                  <a:lnTo>
                    <a:pt x="30219" y="129704"/>
                  </a:lnTo>
                  <a:lnTo>
                    <a:pt x="21394" y="148601"/>
                  </a:lnTo>
                  <a:lnTo>
                    <a:pt x="14050" y="168456"/>
                  </a:lnTo>
                  <a:lnTo>
                    <a:pt x="8218" y="189189"/>
                  </a:lnTo>
                  <a:lnTo>
                    <a:pt x="3922" y="210713"/>
                  </a:lnTo>
                  <a:lnTo>
                    <a:pt x="1178" y="232941"/>
                  </a:lnTo>
                  <a:lnTo>
                    <a:pt x="0" y="255781"/>
                  </a:lnTo>
                  <a:lnTo>
                    <a:pt x="390" y="279139"/>
                  </a:lnTo>
                  <a:lnTo>
                    <a:pt x="2348" y="302920"/>
                  </a:lnTo>
                  <a:lnTo>
                    <a:pt x="5866" y="327025"/>
                  </a:lnTo>
                  <a:lnTo>
                    <a:pt x="10929" y="351356"/>
                  </a:lnTo>
                  <a:lnTo>
                    <a:pt x="17516" y="375812"/>
                  </a:lnTo>
                  <a:lnTo>
                    <a:pt x="25601" y="400293"/>
                  </a:lnTo>
                  <a:lnTo>
                    <a:pt x="35150" y="424698"/>
                  </a:lnTo>
                  <a:lnTo>
                    <a:pt x="46124" y="448928"/>
                  </a:lnTo>
                  <a:lnTo>
                    <a:pt x="58477" y="472882"/>
                  </a:lnTo>
                  <a:lnTo>
                    <a:pt x="72160" y="496463"/>
                  </a:lnTo>
                  <a:lnTo>
                    <a:pt x="87115" y="519573"/>
                  </a:lnTo>
                  <a:lnTo>
                    <a:pt x="103282" y="542117"/>
                  </a:lnTo>
                  <a:lnTo>
                    <a:pt x="120594" y="564002"/>
                  </a:lnTo>
                  <a:lnTo>
                    <a:pt x="138979" y="585140"/>
                  </a:lnTo>
                  <a:lnTo>
                    <a:pt x="158363" y="605442"/>
                  </a:lnTo>
                  <a:lnTo>
                    <a:pt x="178665" y="624825"/>
                  </a:lnTo>
                  <a:lnTo>
                    <a:pt x="199802" y="643211"/>
                  </a:lnTo>
                  <a:lnTo>
                    <a:pt x="221688" y="660522"/>
                  </a:lnTo>
                  <a:lnTo>
                    <a:pt x="244232" y="676689"/>
                  </a:lnTo>
                  <a:lnTo>
                    <a:pt x="267341" y="691644"/>
                  </a:lnTo>
                  <a:lnTo>
                    <a:pt x="290922" y="705327"/>
                  </a:lnTo>
                  <a:lnTo>
                    <a:pt x="314876" y="717681"/>
                  </a:lnTo>
                  <a:lnTo>
                    <a:pt x="339106" y="728654"/>
                  </a:lnTo>
                  <a:lnTo>
                    <a:pt x="363511" y="738203"/>
                  </a:lnTo>
                  <a:lnTo>
                    <a:pt x="387993" y="746288"/>
                  </a:lnTo>
                  <a:lnTo>
                    <a:pt x="412449" y="752875"/>
                  </a:lnTo>
                  <a:lnTo>
                    <a:pt x="436779" y="757938"/>
                  </a:lnTo>
                  <a:lnTo>
                    <a:pt x="460884" y="761456"/>
                  </a:lnTo>
                  <a:lnTo>
                    <a:pt x="484665" y="763414"/>
                  </a:lnTo>
                  <a:lnTo>
                    <a:pt x="508023" y="763805"/>
                  </a:lnTo>
                  <a:lnTo>
                    <a:pt x="530863" y="762626"/>
                  </a:lnTo>
                  <a:lnTo>
                    <a:pt x="553091" y="759882"/>
                  </a:lnTo>
                  <a:lnTo>
                    <a:pt x="574616" y="755586"/>
                  </a:lnTo>
                  <a:lnTo>
                    <a:pt x="595348" y="749754"/>
                  </a:lnTo>
                  <a:lnTo>
                    <a:pt x="615204" y="742410"/>
                  </a:lnTo>
                  <a:lnTo>
                    <a:pt x="634100" y="733585"/>
                  </a:lnTo>
                  <a:lnTo>
                    <a:pt x="651961" y="723315"/>
                  </a:lnTo>
                  <a:lnTo>
                    <a:pt x="668712" y="711642"/>
                  </a:lnTo>
                  <a:lnTo>
                    <a:pt x="684284" y="698613"/>
                  </a:lnTo>
                  <a:lnTo>
                    <a:pt x="698613" y="684284"/>
                  </a:lnTo>
                  <a:lnTo>
                    <a:pt x="711642" y="668712"/>
                  </a:lnTo>
                  <a:lnTo>
                    <a:pt x="723315" y="651961"/>
                  </a:lnTo>
                  <a:lnTo>
                    <a:pt x="733585" y="634100"/>
                  </a:lnTo>
                  <a:lnTo>
                    <a:pt x="742410" y="615204"/>
                  </a:lnTo>
                  <a:lnTo>
                    <a:pt x="749754" y="595348"/>
                  </a:lnTo>
                  <a:lnTo>
                    <a:pt x="755586" y="574616"/>
                  </a:lnTo>
                  <a:lnTo>
                    <a:pt x="759882" y="553091"/>
                  </a:lnTo>
                  <a:lnTo>
                    <a:pt x="762626" y="530863"/>
                  </a:lnTo>
                  <a:lnTo>
                    <a:pt x="763805" y="508023"/>
                  </a:lnTo>
                  <a:lnTo>
                    <a:pt x="763414" y="484665"/>
                  </a:lnTo>
                  <a:lnTo>
                    <a:pt x="761456" y="460884"/>
                  </a:lnTo>
                  <a:lnTo>
                    <a:pt x="757938" y="436779"/>
                  </a:lnTo>
                  <a:lnTo>
                    <a:pt x="752875" y="412449"/>
                  </a:lnTo>
                  <a:lnTo>
                    <a:pt x="746288" y="387993"/>
                  </a:lnTo>
                  <a:lnTo>
                    <a:pt x="738203" y="363511"/>
                  </a:lnTo>
                  <a:lnTo>
                    <a:pt x="728654" y="339106"/>
                  </a:lnTo>
                  <a:lnTo>
                    <a:pt x="717681" y="314876"/>
                  </a:lnTo>
                  <a:lnTo>
                    <a:pt x="705327" y="290922"/>
                  </a:lnTo>
                  <a:lnTo>
                    <a:pt x="691644" y="267341"/>
                  </a:lnTo>
                  <a:lnTo>
                    <a:pt x="676689" y="244232"/>
                  </a:lnTo>
                  <a:lnTo>
                    <a:pt x="660522" y="221688"/>
                  </a:lnTo>
                  <a:lnTo>
                    <a:pt x="643211" y="199802"/>
                  </a:lnTo>
                  <a:lnTo>
                    <a:pt x="624825" y="178665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68943" y="4678328"/>
              <a:ext cx="763902" cy="763902"/>
            </a:xfrm>
            <a:custGeom>
              <a:avLst/>
              <a:gdLst/>
              <a:ahLst/>
              <a:cxnLst/>
              <a:rect l="0" t="0" r="0" b="0"/>
              <a:pathLst>
                <a:path w="763902" h="763902">
                  <a:moveTo>
                    <a:pt x="688528" y="75374"/>
                  </a:moveTo>
                  <a:lnTo>
                    <a:pt x="673302" y="61408"/>
                  </a:lnTo>
                  <a:lnTo>
                    <a:pt x="656879" y="48759"/>
                  </a:lnTo>
                  <a:lnTo>
                    <a:pt x="639326" y="37479"/>
                  </a:lnTo>
                  <a:lnTo>
                    <a:pt x="620716" y="27615"/>
                  </a:lnTo>
                  <a:lnTo>
                    <a:pt x="601124" y="19207"/>
                  </a:lnTo>
                  <a:lnTo>
                    <a:pt x="580632" y="12289"/>
                  </a:lnTo>
                  <a:lnTo>
                    <a:pt x="559324" y="6891"/>
                  </a:lnTo>
                  <a:lnTo>
                    <a:pt x="537286" y="3034"/>
                  </a:lnTo>
                  <a:lnTo>
                    <a:pt x="514611" y="733"/>
                  </a:lnTo>
                  <a:lnTo>
                    <a:pt x="491390" y="0"/>
                  </a:lnTo>
                  <a:lnTo>
                    <a:pt x="467719" y="835"/>
                  </a:lnTo>
                  <a:lnTo>
                    <a:pt x="443696" y="3237"/>
                  </a:lnTo>
                  <a:lnTo>
                    <a:pt x="419419" y="7195"/>
                  </a:lnTo>
                  <a:lnTo>
                    <a:pt x="394989" y="12693"/>
                  </a:lnTo>
                  <a:lnTo>
                    <a:pt x="370504" y="19709"/>
                  </a:lnTo>
                  <a:lnTo>
                    <a:pt x="346067" y="28212"/>
                  </a:lnTo>
                  <a:lnTo>
                    <a:pt x="321777" y="38170"/>
                  </a:lnTo>
                  <a:lnTo>
                    <a:pt x="297735" y="49540"/>
                  </a:lnTo>
                  <a:lnTo>
                    <a:pt x="274038" y="62276"/>
                  </a:lnTo>
                  <a:lnTo>
                    <a:pt x="250785" y="76326"/>
                  </a:lnTo>
                  <a:lnTo>
                    <a:pt x="228071" y="91632"/>
                  </a:lnTo>
                  <a:lnTo>
                    <a:pt x="205989" y="108130"/>
                  </a:lnTo>
                  <a:lnTo>
                    <a:pt x="184631" y="125754"/>
                  </a:lnTo>
                  <a:lnTo>
                    <a:pt x="164083" y="144430"/>
                  </a:lnTo>
                  <a:lnTo>
                    <a:pt x="144430" y="164083"/>
                  </a:lnTo>
                  <a:lnTo>
                    <a:pt x="125754" y="184631"/>
                  </a:lnTo>
                  <a:lnTo>
                    <a:pt x="108130" y="205989"/>
                  </a:lnTo>
                  <a:lnTo>
                    <a:pt x="91632" y="228071"/>
                  </a:lnTo>
                  <a:lnTo>
                    <a:pt x="76326" y="250785"/>
                  </a:lnTo>
                  <a:lnTo>
                    <a:pt x="62276" y="274038"/>
                  </a:lnTo>
                  <a:lnTo>
                    <a:pt x="49540" y="297735"/>
                  </a:lnTo>
                  <a:lnTo>
                    <a:pt x="38170" y="321777"/>
                  </a:lnTo>
                  <a:lnTo>
                    <a:pt x="28212" y="346067"/>
                  </a:lnTo>
                  <a:lnTo>
                    <a:pt x="19709" y="370504"/>
                  </a:lnTo>
                  <a:lnTo>
                    <a:pt x="12693" y="394989"/>
                  </a:lnTo>
                  <a:lnTo>
                    <a:pt x="7195" y="419419"/>
                  </a:lnTo>
                  <a:lnTo>
                    <a:pt x="3237" y="443696"/>
                  </a:lnTo>
                  <a:lnTo>
                    <a:pt x="835" y="467719"/>
                  </a:lnTo>
                  <a:lnTo>
                    <a:pt x="0" y="491390"/>
                  </a:lnTo>
                  <a:lnTo>
                    <a:pt x="733" y="514611"/>
                  </a:lnTo>
                  <a:lnTo>
                    <a:pt x="3034" y="537286"/>
                  </a:lnTo>
                  <a:lnTo>
                    <a:pt x="6891" y="559324"/>
                  </a:lnTo>
                  <a:lnTo>
                    <a:pt x="12289" y="580632"/>
                  </a:lnTo>
                  <a:lnTo>
                    <a:pt x="19207" y="601124"/>
                  </a:lnTo>
                  <a:lnTo>
                    <a:pt x="27615" y="620716"/>
                  </a:lnTo>
                  <a:lnTo>
                    <a:pt x="37479" y="639326"/>
                  </a:lnTo>
                  <a:lnTo>
                    <a:pt x="48759" y="656879"/>
                  </a:lnTo>
                  <a:lnTo>
                    <a:pt x="61408" y="673302"/>
                  </a:lnTo>
                  <a:lnTo>
                    <a:pt x="75374" y="688528"/>
                  </a:lnTo>
                  <a:lnTo>
                    <a:pt x="90600" y="702494"/>
                  </a:lnTo>
                  <a:lnTo>
                    <a:pt x="107023" y="715143"/>
                  </a:lnTo>
                  <a:lnTo>
                    <a:pt x="124575" y="726423"/>
                  </a:lnTo>
                  <a:lnTo>
                    <a:pt x="143186" y="736287"/>
                  </a:lnTo>
                  <a:lnTo>
                    <a:pt x="162777" y="744695"/>
                  </a:lnTo>
                  <a:lnTo>
                    <a:pt x="183269" y="751612"/>
                  </a:lnTo>
                  <a:lnTo>
                    <a:pt x="204578" y="757011"/>
                  </a:lnTo>
                  <a:lnTo>
                    <a:pt x="226615" y="760868"/>
                  </a:lnTo>
                  <a:lnTo>
                    <a:pt x="249291" y="763168"/>
                  </a:lnTo>
                  <a:lnTo>
                    <a:pt x="272512" y="763902"/>
                  </a:lnTo>
                  <a:lnTo>
                    <a:pt x="296183" y="763066"/>
                  </a:lnTo>
                  <a:lnTo>
                    <a:pt x="320206" y="760665"/>
                  </a:lnTo>
                  <a:lnTo>
                    <a:pt x="344482" y="756707"/>
                  </a:lnTo>
                  <a:lnTo>
                    <a:pt x="368913" y="751209"/>
                  </a:lnTo>
                  <a:lnTo>
                    <a:pt x="393397" y="744193"/>
                  </a:lnTo>
                  <a:lnTo>
                    <a:pt x="417835" y="735689"/>
                  </a:lnTo>
                  <a:lnTo>
                    <a:pt x="442124" y="725732"/>
                  </a:lnTo>
                  <a:lnTo>
                    <a:pt x="466167" y="714362"/>
                  </a:lnTo>
                  <a:lnTo>
                    <a:pt x="489863" y="701626"/>
                  </a:lnTo>
                  <a:lnTo>
                    <a:pt x="513117" y="687576"/>
                  </a:lnTo>
                  <a:lnTo>
                    <a:pt x="535831" y="672270"/>
                  </a:lnTo>
                  <a:lnTo>
                    <a:pt x="557912" y="655772"/>
                  </a:lnTo>
                  <a:lnTo>
                    <a:pt x="579271" y="638148"/>
                  </a:lnTo>
                  <a:lnTo>
                    <a:pt x="599819" y="619471"/>
                  </a:lnTo>
                  <a:lnTo>
                    <a:pt x="619471" y="599819"/>
                  </a:lnTo>
                  <a:lnTo>
                    <a:pt x="638148" y="579271"/>
                  </a:lnTo>
                  <a:lnTo>
                    <a:pt x="655772" y="557912"/>
                  </a:lnTo>
                  <a:lnTo>
                    <a:pt x="672270" y="535831"/>
                  </a:lnTo>
                  <a:lnTo>
                    <a:pt x="687576" y="513117"/>
                  </a:lnTo>
                  <a:lnTo>
                    <a:pt x="701626" y="489863"/>
                  </a:lnTo>
                  <a:lnTo>
                    <a:pt x="714362" y="466167"/>
                  </a:lnTo>
                  <a:lnTo>
                    <a:pt x="725732" y="442124"/>
                  </a:lnTo>
                  <a:lnTo>
                    <a:pt x="735689" y="417835"/>
                  </a:lnTo>
                  <a:lnTo>
                    <a:pt x="744193" y="393397"/>
                  </a:lnTo>
                  <a:lnTo>
                    <a:pt x="751209" y="368913"/>
                  </a:lnTo>
                  <a:lnTo>
                    <a:pt x="756707" y="344482"/>
                  </a:lnTo>
                  <a:lnTo>
                    <a:pt x="760665" y="320206"/>
                  </a:lnTo>
                  <a:lnTo>
                    <a:pt x="763066" y="296183"/>
                  </a:lnTo>
                  <a:lnTo>
                    <a:pt x="763902" y="272512"/>
                  </a:lnTo>
                  <a:lnTo>
                    <a:pt x="763168" y="249291"/>
                  </a:lnTo>
                  <a:lnTo>
                    <a:pt x="760868" y="226615"/>
                  </a:lnTo>
                  <a:lnTo>
                    <a:pt x="757011" y="204578"/>
                  </a:lnTo>
                  <a:lnTo>
                    <a:pt x="751612" y="183269"/>
                  </a:lnTo>
                  <a:lnTo>
                    <a:pt x="744695" y="162777"/>
                  </a:lnTo>
                  <a:lnTo>
                    <a:pt x="736287" y="143186"/>
                  </a:lnTo>
                  <a:lnTo>
                    <a:pt x="726423" y="124575"/>
                  </a:lnTo>
                  <a:lnTo>
                    <a:pt x="715143" y="107023"/>
                  </a:lnTo>
                  <a:lnTo>
                    <a:pt x="702494" y="9060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469072" y="5577167"/>
              <a:ext cx="763645" cy="763645"/>
            </a:xfrm>
            <a:custGeom>
              <a:avLst/>
              <a:gdLst/>
              <a:ahLst/>
              <a:cxnLst/>
              <a:rect l="0" t="0" r="0" b="0"/>
              <a:pathLst>
                <a:path w="763645" h="763645">
                  <a:moveTo>
                    <a:pt x="631155" y="132490"/>
                  </a:moveTo>
                  <a:lnTo>
                    <a:pt x="612104" y="114463"/>
                  </a:lnTo>
                  <a:lnTo>
                    <a:pt x="592107" y="97536"/>
                  </a:lnTo>
                  <a:lnTo>
                    <a:pt x="571246" y="81777"/>
                  </a:lnTo>
                  <a:lnTo>
                    <a:pt x="549606" y="67250"/>
                  </a:lnTo>
                  <a:lnTo>
                    <a:pt x="527277" y="54016"/>
                  </a:lnTo>
                  <a:lnTo>
                    <a:pt x="504351" y="42130"/>
                  </a:lnTo>
                  <a:lnTo>
                    <a:pt x="480921" y="31639"/>
                  </a:lnTo>
                  <a:lnTo>
                    <a:pt x="457083" y="22587"/>
                  </a:lnTo>
                  <a:lnTo>
                    <a:pt x="432937" y="15011"/>
                  </a:lnTo>
                  <a:lnTo>
                    <a:pt x="408580" y="8943"/>
                  </a:lnTo>
                  <a:lnTo>
                    <a:pt x="384113" y="4407"/>
                  </a:lnTo>
                  <a:lnTo>
                    <a:pt x="359637" y="1422"/>
                  </a:lnTo>
                  <a:lnTo>
                    <a:pt x="335252" y="0"/>
                  </a:lnTo>
                  <a:lnTo>
                    <a:pt x="311059" y="146"/>
                  </a:lnTo>
                  <a:lnTo>
                    <a:pt x="287156" y="1862"/>
                  </a:lnTo>
                  <a:lnTo>
                    <a:pt x="263643" y="5138"/>
                  </a:lnTo>
                  <a:lnTo>
                    <a:pt x="240614" y="9963"/>
                  </a:lnTo>
                  <a:lnTo>
                    <a:pt x="218167" y="16315"/>
                  </a:lnTo>
                  <a:lnTo>
                    <a:pt x="196391" y="24170"/>
                  </a:lnTo>
                  <a:lnTo>
                    <a:pt x="175378" y="33494"/>
                  </a:lnTo>
                  <a:lnTo>
                    <a:pt x="155213" y="44249"/>
                  </a:lnTo>
                  <a:lnTo>
                    <a:pt x="135979" y="56392"/>
                  </a:lnTo>
                  <a:lnTo>
                    <a:pt x="117755" y="69872"/>
                  </a:lnTo>
                  <a:lnTo>
                    <a:pt x="100617" y="84634"/>
                  </a:lnTo>
                  <a:lnTo>
                    <a:pt x="84634" y="100617"/>
                  </a:lnTo>
                  <a:lnTo>
                    <a:pt x="69872" y="117755"/>
                  </a:lnTo>
                  <a:lnTo>
                    <a:pt x="56392" y="135979"/>
                  </a:lnTo>
                  <a:lnTo>
                    <a:pt x="44249" y="155213"/>
                  </a:lnTo>
                  <a:lnTo>
                    <a:pt x="33494" y="175378"/>
                  </a:lnTo>
                  <a:lnTo>
                    <a:pt x="24170" y="196391"/>
                  </a:lnTo>
                  <a:lnTo>
                    <a:pt x="16315" y="218167"/>
                  </a:lnTo>
                  <a:lnTo>
                    <a:pt x="9963" y="240614"/>
                  </a:lnTo>
                  <a:lnTo>
                    <a:pt x="5138" y="263643"/>
                  </a:lnTo>
                  <a:lnTo>
                    <a:pt x="1862" y="287156"/>
                  </a:lnTo>
                  <a:lnTo>
                    <a:pt x="146" y="311059"/>
                  </a:lnTo>
                  <a:lnTo>
                    <a:pt x="0" y="335252"/>
                  </a:lnTo>
                  <a:lnTo>
                    <a:pt x="1422" y="359637"/>
                  </a:lnTo>
                  <a:lnTo>
                    <a:pt x="4407" y="384113"/>
                  </a:lnTo>
                  <a:lnTo>
                    <a:pt x="8943" y="408580"/>
                  </a:lnTo>
                  <a:lnTo>
                    <a:pt x="15011" y="432937"/>
                  </a:lnTo>
                  <a:lnTo>
                    <a:pt x="22587" y="457083"/>
                  </a:lnTo>
                  <a:lnTo>
                    <a:pt x="31639" y="480921"/>
                  </a:lnTo>
                  <a:lnTo>
                    <a:pt x="42130" y="504351"/>
                  </a:lnTo>
                  <a:lnTo>
                    <a:pt x="54016" y="527277"/>
                  </a:lnTo>
                  <a:lnTo>
                    <a:pt x="67250" y="549606"/>
                  </a:lnTo>
                  <a:lnTo>
                    <a:pt x="81777" y="571246"/>
                  </a:lnTo>
                  <a:lnTo>
                    <a:pt x="97536" y="592107"/>
                  </a:lnTo>
                  <a:lnTo>
                    <a:pt x="114463" y="612104"/>
                  </a:lnTo>
                  <a:lnTo>
                    <a:pt x="132490" y="631155"/>
                  </a:lnTo>
                  <a:lnTo>
                    <a:pt x="151540" y="649181"/>
                  </a:lnTo>
                  <a:lnTo>
                    <a:pt x="171537" y="666108"/>
                  </a:lnTo>
                  <a:lnTo>
                    <a:pt x="192398" y="681868"/>
                  </a:lnTo>
                  <a:lnTo>
                    <a:pt x="214038" y="696394"/>
                  </a:lnTo>
                  <a:lnTo>
                    <a:pt x="236367" y="709628"/>
                  </a:lnTo>
                  <a:lnTo>
                    <a:pt x="259293" y="721514"/>
                  </a:lnTo>
                  <a:lnTo>
                    <a:pt x="282723" y="732005"/>
                  </a:lnTo>
                  <a:lnTo>
                    <a:pt x="306561" y="741057"/>
                  </a:lnTo>
                  <a:lnTo>
                    <a:pt x="330707" y="748633"/>
                  </a:lnTo>
                  <a:lnTo>
                    <a:pt x="355064" y="754701"/>
                  </a:lnTo>
                  <a:lnTo>
                    <a:pt x="379531" y="759237"/>
                  </a:lnTo>
                  <a:lnTo>
                    <a:pt x="404007" y="762222"/>
                  </a:lnTo>
                  <a:lnTo>
                    <a:pt x="428392" y="763645"/>
                  </a:lnTo>
                  <a:lnTo>
                    <a:pt x="452585" y="763498"/>
                  </a:lnTo>
                  <a:lnTo>
                    <a:pt x="476488" y="761782"/>
                  </a:lnTo>
                  <a:lnTo>
                    <a:pt x="500002" y="758506"/>
                  </a:lnTo>
                  <a:lnTo>
                    <a:pt x="523030" y="753681"/>
                  </a:lnTo>
                  <a:lnTo>
                    <a:pt x="545477" y="747329"/>
                  </a:lnTo>
                  <a:lnTo>
                    <a:pt x="567253" y="739474"/>
                  </a:lnTo>
                  <a:lnTo>
                    <a:pt x="588266" y="730150"/>
                  </a:lnTo>
                  <a:lnTo>
                    <a:pt x="608431" y="719395"/>
                  </a:lnTo>
                  <a:lnTo>
                    <a:pt x="627665" y="707252"/>
                  </a:lnTo>
                  <a:lnTo>
                    <a:pt x="645889" y="693772"/>
                  </a:lnTo>
                  <a:lnTo>
                    <a:pt x="663027" y="679010"/>
                  </a:lnTo>
                  <a:lnTo>
                    <a:pt x="679010" y="663027"/>
                  </a:lnTo>
                  <a:lnTo>
                    <a:pt x="693772" y="645889"/>
                  </a:lnTo>
                  <a:lnTo>
                    <a:pt x="707252" y="627665"/>
                  </a:lnTo>
                  <a:lnTo>
                    <a:pt x="719395" y="608431"/>
                  </a:lnTo>
                  <a:lnTo>
                    <a:pt x="730150" y="588266"/>
                  </a:lnTo>
                  <a:lnTo>
                    <a:pt x="739474" y="567253"/>
                  </a:lnTo>
                  <a:lnTo>
                    <a:pt x="747329" y="545477"/>
                  </a:lnTo>
                  <a:lnTo>
                    <a:pt x="753681" y="523030"/>
                  </a:lnTo>
                  <a:lnTo>
                    <a:pt x="758506" y="500002"/>
                  </a:lnTo>
                  <a:lnTo>
                    <a:pt x="761782" y="476488"/>
                  </a:lnTo>
                  <a:lnTo>
                    <a:pt x="763498" y="452585"/>
                  </a:lnTo>
                  <a:lnTo>
                    <a:pt x="763645" y="428392"/>
                  </a:lnTo>
                  <a:lnTo>
                    <a:pt x="762222" y="404007"/>
                  </a:lnTo>
                  <a:lnTo>
                    <a:pt x="759237" y="379531"/>
                  </a:lnTo>
                  <a:lnTo>
                    <a:pt x="754701" y="355064"/>
                  </a:lnTo>
                  <a:lnTo>
                    <a:pt x="748633" y="330707"/>
                  </a:lnTo>
                  <a:lnTo>
                    <a:pt x="741057" y="306561"/>
                  </a:lnTo>
                  <a:lnTo>
                    <a:pt x="732005" y="282723"/>
                  </a:lnTo>
                  <a:lnTo>
                    <a:pt x="721514" y="259293"/>
                  </a:lnTo>
                  <a:lnTo>
                    <a:pt x="709628" y="236367"/>
                  </a:lnTo>
                  <a:lnTo>
                    <a:pt x="696394" y="214038"/>
                  </a:lnTo>
                  <a:lnTo>
                    <a:pt x="681868" y="192398"/>
                  </a:lnTo>
                  <a:lnTo>
                    <a:pt x="666108" y="171537"/>
                  </a:lnTo>
                  <a:lnTo>
                    <a:pt x="649181" y="15154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367654" y="3779616"/>
              <a:ext cx="763903" cy="763903"/>
            </a:xfrm>
            <a:custGeom>
              <a:avLst/>
              <a:gdLst/>
              <a:ahLst/>
              <a:cxnLst/>
              <a:rect l="0" t="0" r="0" b="0"/>
              <a:pathLst>
                <a:path w="763903" h="763903">
                  <a:moveTo>
                    <a:pt x="638357" y="125545"/>
                  </a:moveTo>
                  <a:lnTo>
                    <a:pt x="619693" y="107934"/>
                  </a:lnTo>
                  <a:lnTo>
                    <a:pt x="600051" y="91449"/>
                  </a:lnTo>
                  <a:lnTo>
                    <a:pt x="579513" y="76157"/>
                  </a:lnTo>
                  <a:lnTo>
                    <a:pt x="558163" y="62122"/>
                  </a:lnTo>
                  <a:lnTo>
                    <a:pt x="536089" y="49402"/>
                  </a:lnTo>
                  <a:lnTo>
                    <a:pt x="513382" y="38048"/>
                  </a:lnTo>
                  <a:lnTo>
                    <a:pt x="490134" y="28107"/>
                  </a:lnTo>
                  <a:lnTo>
                    <a:pt x="466443" y="19620"/>
                  </a:lnTo>
                  <a:lnTo>
                    <a:pt x="442403" y="12622"/>
                  </a:lnTo>
                  <a:lnTo>
                    <a:pt x="418116" y="7141"/>
                  </a:lnTo>
                  <a:lnTo>
                    <a:pt x="393680" y="3201"/>
                  </a:lnTo>
                  <a:lnTo>
                    <a:pt x="369195" y="817"/>
                  </a:lnTo>
                  <a:lnTo>
                    <a:pt x="344764" y="0"/>
                  </a:lnTo>
                  <a:lnTo>
                    <a:pt x="320484" y="751"/>
                  </a:lnTo>
                  <a:lnTo>
                    <a:pt x="296458" y="3070"/>
                  </a:lnTo>
                  <a:lnTo>
                    <a:pt x="272783" y="6945"/>
                  </a:lnTo>
                  <a:lnTo>
                    <a:pt x="249556" y="12361"/>
                  </a:lnTo>
                  <a:lnTo>
                    <a:pt x="226874" y="19296"/>
                  </a:lnTo>
                  <a:lnTo>
                    <a:pt x="204828" y="27721"/>
                  </a:lnTo>
                  <a:lnTo>
                    <a:pt x="183511" y="37602"/>
                  </a:lnTo>
                  <a:lnTo>
                    <a:pt x="163009" y="48897"/>
                  </a:lnTo>
                  <a:lnTo>
                    <a:pt x="143406" y="61562"/>
                  </a:lnTo>
                  <a:lnTo>
                    <a:pt x="124784" y="75542"/>
                  </a:lnTo>
                  <a:lnTo>
                    <a:pt x="107219" y="90782"/>
                  </a:lnTo>
                  <a:lnTo>
                    <a:pt x="90782" y="107219"/>
                  </a:lnTo>
                  <a:lnTo>
                    <a:pt x="75542" y="124784"/>
                  </a:lnTo>
                  <a:lnTo>
                    <a:pt x="61562" y="143406"/>
                  </a:lnTo>
                  <a:lnTo>
                    <a:pt x="48897" y="163009"/>
                  </a:lnTo>
                  <a:lnTo>
                    <a:pt x="37602" y="183511"/>
                  </a:lnTo>
                  <a:lnTo>
                    <a:pt x="27721" y="204828"/>
                  </a:lnTo>
                  <a:lnTo>
                    <a:pt x="19296" y="226874"/>
                  </a:lnTo>
                  <a:lnTo>
                    <a:pt x="12361" y="249556"/>
                  </a:lnTo>
                  <a:lnTo>
                    <a:pt x="6945" y="272783"/>
                  </a:lnTo>
                  <a:lnTo>
                    <a:pt x="3070" y="296458"/>
                  </a:lnTo>
                  <a:lnTo>
                    <a:pt x="751" y="320484"/>
                  </a:lnTo>
                  <a:lnTo>
                    <a:pt x="0" y="344764"/>
                  </a:lnTo>
                  <a:lnTo>
                    <a:pt x="817" y="369195"/>
                  </a:lnTo>
                  <a:lnTo>
                    <a:pt x="3201" y="393680"/>
                  </a:lnTo>
                  <a:lnTo>
                    <a:pt x="7141" y="418116"/>
                  </a:lnTo>
                  <a:lnTo>
                    <a:pt x="12622" y="442403"/>
                  </a:lnTo>
                  <a:lnTo>
                    <a:pt x="19620" y="466443"/>
                  </a:lnTo>
                  <a:lnTo>
                    <a:pt x="28107" y="490134"/>
                  </a:lnTo>
                  <a:lnTo>
                    <a:pt x="38048" y="513382"/>
                  </a:lnTo>
                  <a:lnTo>
                    <a:pt x="49402" y="536089"/>
                  </a:lnTo>
                  <a:lnTo>
                    <a:pt x="62122" y="558163"/>
                  </a:lnTo>
                  <a:lnTo>
                    <a:pt x="76157" y="579513"/>
                  </a:lnTo>
                  <a:lnTo>
                    <a:pt x="91449" y="600051"/>
                  </a:lnTo>
                  <a:lnTo>
                    <a:pt x="107934" y="619693"/>
                  </a:lnTo>
                  <a:lnTo>
                    <a:pt x="125545" y="638357"/>
                  </a:lnTo>
                  <a:lnTo>
                    <a:pt x="144210" y="655969"/>
                  </a:lnTo>
                  <a:lnTo>
                    <a:pt x="163852" y="672454"/>
                  </a:lnTo>
                  <a:lnTo>
                    <a:pt x="184390" y="687745"/>
                  </a:lnTo>
                  <a:lnTo>
                    <a:pt x="205740" y="701780"/>
                  </a:lnTo>
                  <a:lnTo>
                    <a:pt x="227814" y="714501"/>
                  </a:lnTo>
                  <a:lnTo>
                    <a:pt x="250521" y="725855"/>
                  </a:lnTo>
                  <a:lnTo>
                    <a:pt x="273768" y="735796"/>
                  </a:lnTo>
                  <a:lnTo>
                    <a:pt x="297460" y="744283"/>
                  </a:lnTo>
                  <a:lnTo>
                    <a:pt x="321499" y="751281"/>
                  </a:lnTo>
                  <a:lnTo>
                    <a:pt x="345787" y="756761"/>
                  </a:lnTo>
                  <a:lnTo>
                    <a:pt x="370223" y="760702"/>
                  </a:lnTo>
                  <a:lnTo>
                    <a:pt x="394707" y="763086"/>
                  </a:lnTo>
                  <a:lnTo>
                    <a:pt x="419139" y="763903"/>
                  </a:lnTo>
                  <a:lnTo>
                    <a:pt x="443418" y="763151"/>
                  </a:lnTo>
                  <a:lnTo>
                    <a:pt x="467445" y="760833"/>
                  </a:lnTo>
                  <a:lnTo>
                    <a:pt x="491120" y="756958"/>
                  </a:lnTo>
                  <a:lnTo>
                    <a:pt x="514347" y="751542"/>
                  </a:lnTo>
                  <a:lnTo>
                    <a:pt x="537029" y="744607"/>
                  </a:lnTo>
                  <a:lnTo>
                    <a:pt x="559074" y="736182"/>
                  </a:lnTo>
                  <a:lnTo>
                    <a:pt x="580392" y="726301"/>
                  </a:lnTo>
                  <a:lnTo>
                    <a:pt x="600894" y="715005"/>
                  </a:lnTo>
                  <a:lnTo>
                    <a:pt x="620496" y="702341"/>
                  </a:lnTo>
                  <a:lnTo>
                    <a:pt x="639118" y="688360"/>
                  </a:lnTo>
                  <a:lnTo>
                    <a:pt x="656684" y="673120"/>
                  </a:lnTo>
                  <a:lnTo>
                    <a:pt x="673120" y="656684"/>
                  </a:lnTo>
                  <a:lnTo>
                    <a:pt x="688360" y="639118"/>
                  </a:lnTo>
                  <a:lnTo>
                    <a:pt x="702341" y="620496"/>
                  </a:lnTo>
                  <a:lnTo>
                    <a:pt x="715005" y="600894"/>
                  </a:lnTo>
                  <a:lnTo>
                    <a:pt x="726301" y="580392"/>
                  </a:lnTo>
                  <a:lnTo>
                    <a:pt x="736182" y="559074"/>
                  </a:lnTo>
                  <a:lnTo>
                    <a:pt x="744607" y="537029"/>
                  </a:lnTo>
                  <a:lnTo>
                    <a:pt x="751542" y="514347"/>
                  </a:lnTo>
                  <a:lnTo>
                    <a:pt x="756958" y="491120"/>
                  </a:lnTo>
                  <a:lnTo>
                    <a:pt x="760833" y="467445"/>
                  </a:lnTo>
                  <a:lnTo>
                    <a:pt x="763151" y="443418"/>
                  </a:lnTo>
                  <a:lnTo>
                    <a:pt x="763903" y="419139"/>
                  </a:lnTo>
                  <a:lnTo>
                    <a:pt x="763086" y="394707"/>
                  </a:lnTo>
                  <a:lnTo>
                    <a:pt x="760702" y="370223"/>
                  </a:lnTo>
                  <a:lnTo>
                    <a:pt x="756761" y="345787"/>
                  </a:lnTo>
                  <a:lnTo>
                    <a:pt x="751281" y="321499"/>
                  </a:lnTo>
                  <a:lnTo>
                    <a:pt x="744283" y="297460"/>
                  </a:lnTo>
                  <a:lnTo>
                    <a:pt x="735796" y="273768"/>
                  </a:lnTo>
                  <a:lnTo>
                    <a:pt x="725855" y="250521"/>
                  </a:lnTo>
                  <a:lnTo>
                    <a:pt x="714501" y="227814"/>
                  </a:lnTo>
                  <a:lnTo>
                    <a:pt x="701780" y="205740"/>
                  </a:lnTo>
                  <a:lnTo>
                    <a:pt x="687745" y="184390"/>
                  </a:lnTo>
                  <a:lnTo>
                    <a:pt x="672454" y="163852"/>
                  </a:lnTo>
                  <a:lnTo>
                    <a:pt x="655969" y="14421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367743" y="4678416"/>
              <a:ext cx="763726" cy="763726"/>
            </a:xfrm>
            <a:custGeom>
              <a:avLst/>
              <a:gdLst/>
              <a:ahLst/>
              <a:cxnLst/>
              <a:rect l="0" t="0" r="0" b="0"/>
              <a:pathLst>
                <a:path w="763726" h="763726">
                  <a:moveTo>
                    <a:pt x="632481" y="131244"/>
                  </a:moveTo>
                  <a:lnTo>
                    <a:pt x="613499" y="113292"/>
                  </a:lnTo>
                  <a:lnTo>
                    <a:pt x="593566" y="96443"/>
                  </a:lnTo>
                  <a:lnTo>
                    <a:pt x="572762" y="80767"/>
                  </a:lnTo>
                  <a:lnTo>
                    <a:pt x="551174" y="66329"/>
                  </a:lnTo>
                  <a:lnTo>
                    <a:pt x="528890" y="53187"/>
                  </a:lnTo>
                  <a:lnTo>
                    <a:pt x="506002" y="41396"/>
                  </a:lnTo>
                  <a:lnTo>
                    <a:pt x="482603" y="31004"/>
                  </a:lnTo>
                  <a:lnTo>
                    <a:pt x="458791" y="22053"/>
                  </a:lnTo>
                  <a:lnTo>
                    <a:pt x="434663" y="14581"/>
                  </a:lnTo>
                  <a:lnTo>
                    <a:pt x="410317" y="8619"/>
                  </a:lnTo>
                  <a:lnTo>
                    <a:pt x="385855" y="4190"/>
                  </a:lnTo>
                  <a:lnTo>
                    <a:pt x="361377" y="1313"/>
                  </a:lnTo>
                  <a:lnTo>
                    <a:pt x="336982" y="0"/>
                  </a:lnTo>
                  <a:lnTo>
                    <a:pt x="312772" y="255"/>
                  </a:lnTo>
                  <a:lnTo>
                    <a:pt x="288846" y="2079"/>
                  </a:lnTo>
                  <a:lnTo>
                    <a:pt x="265302" y="5464"/>
                  </a:lnTo>
                  <a:lnTo>
                    <a:pt x="242237" y="10396"/>
                  </a:lnTo>
                  <a:lnTo>
                    <a:pt x="219746" y="16853"/>
                  </a:lnTo>
                  <a:lnTo>
                    <a:pt x="197921" y="24811"/>
                  </a:lnTo>
                  <a:lnTo>
                    <a:pt x="176852" y="34236"/>
                  </a:lnTo>
                  <a:lnTo>
                    <a:pt x="156625" y="45089"/>
                  </a:lnTo>
                  <a:lnTo>
                    <a:pt x="137324" y="57327"/>
                  </a:lnTo>
                  <a:lnTo>
                    <a:pt x="119028" y="70897"/>
                  </a:lnTo>
                  <a:lnTo>
                    <a:pt x="101811" y="85746"/>
                  </a:lnTo>
                  <a:lnTo>
                    <a:pt x="85746" y="101811"/>
                  </a:lnTo>
                  <a:lnTo>
                    <a:pt x="70897" y="119028"/>
                  </a:lnTo>
                  <a:lnTo>
                    <a:pt x="57327" y="137324"/>
                  </a:lnTo>
                  <a:lnTo>
                    <a:pt x="45089" y="156625"/>
                  </a:lnTo>
                  <a:lnTo>
                    <a:pt x="34236" y="176852"/>
                  </a:lnTo>
                  <a:lnTo>
                    <a:pt x="24811" y="197921"/>
                  </a:lnTo>
                  <a:lnTo>
                    <a:pt x="16853" y="219746"/>
                  </a:lnTo>
                  <a:lnTo>
                    <a:pt x="10396" y="242237"/>
                  </a:lnTo>
                  <a:lnTo>
                    <a:pt x="5464" y="265302"/>
                  </a:lnTo>
                  <a:lnTo>
                    <a:pt x="2079" y="288846"/>
                  </a:lnTo>
                  <a:lnTo>
                    <a:pt x="255" y="312772"/>
                  </a:lnTo>
                  <a:lnTo>
                    <a:pt x="0" y="336982"/>
                  </a:lnTo>
                  <a:lnTo>
                    <a:pt x="1313" y="361377"/>
                  </a:lnTo>
                  <a:lnTo>
                    <a:pt x="4190" y="385855"/>
                  </a:lnTo>
                  <a:lnTo>
                    <a:pt x="8619" y="410317"/>
                  </a:lnTo>
                  <a:lnTo>
                    <a:pt x="14581" y="434663"/>
                  </a:lnTo>
                  <a:lnTo>
                    <a:pt x="22053" y="458791"/>
                  </a:lnTo>
                  <a:lnTo>
                    <a:pt x="31004" y="482603"/>
                  </a:lnTo>
                  <a:lnTo>
                    <a:pt x="41396" y="506002"/>
                  </a:lnTo>
                  <a:lnTo>
                    <a:pt x="53187" y="528890"/>
                  </a:lnTo>
                  <a:lnTo>
                    <a:pt x="66329" y="551174"/>
                  </a:lnTo>
                  <a:lnTo>
                    <a:pt x="80767" y="572762"/>
                  </a:lnTo>
                  <a:lnTo>
                    <a:pt x="96443" y="593566"/>
                  </a:lnTo>
                  <a:lnTo>
                    <a:pt x="113292" y="613499"/>
                  </a:lnTo>
                  <a:lnTo>
                    <a:pt x="131244" y="632481"/>
                  </a:lnTo>
                  <a:lnTo>
                    <a:pt x="150226" y="650434"/>
                  </a:lnTo>
                  <a:lnTo>
                    <a:pt x="170160" y="667282"/>
                  </a:lnTo>
                  <a:lnTo>
                    <a:pt x="190963" y="682958"/>
                  </a:lnTo>
                  <a:lnTo>
                    <a:pt x="212552" y="697396"/>
                  </a:lnTo>
                  <a:lnTo>
                    <a:pt x="234836" y="710538"/>
                  </a:lnTo>
                  <a:lnTo>
                    <a:pt x="257724" y="722329"/>
                  </a:lnTo>
                  <a:lnTo>
                    <a:pt x="281122" y="732722"/>
                  </a:lnTo>
                  <a:lnTo>
                    <a:pt x="304934" y="741672"/>
                  </a:lnTo>
                  <a:lnTo>
                    <a:pt x="329062" y="749144"/>
                  </a:lnTo>
                  <a:lnTo>
                    <a:pt x="353408" y="755107"/>
                  </a:lnTo>
                  <a:lnTo>
                    <a:pt x="377870" y="759535"/>
                  </a:lnTo>
                  <a:lnTo>
                    <a:pt x="402349" y="762412"/>
                  </a:lnTo>
                  <a:lnTo>
                    <a:pt x="426743" y="763726"/>
                  </a:lnTo>
                  <a:lnTo>
                    <a:pt x="450953" y="763470"/>
                  </a:lnTo>
                  <a:lnTo>
                    <a:pt x="474879" y="761646"/>
                  </a:lnTo>
                  <a:lnTo>
                    <a:pt x="498423" y="758261"/>
                  </a:lnTo>
                  <a:lnTo>
                    <a:pt x="521488" y="753330"/>
                  </a:lnTo>
                  <a:lnTo>
                    <a:pt x="543979" y="746872"/>
                  </a:lnTo>
                  <a:lnTo>
                    <a:pt x="565804" y="738914"/>
                  </a:lnTo>
                  <a:lnTo>
                    <a:pt x="586873" y="729489"/>
                  </a:lnTo>
                  <a:lnTo>
                    <a:pt x="607100" y="718636"/>
                  </a:lnTo>
                  <a:lnTo>
                    <a:pt x="626401" y="706399"/>
                  </a:lnTo>
                  <a:lnTo>
                    <a:pt x="644697" y="692828"/>
                  </a:lnTo>
                  <a:lnTo>
                    <a:pt x="661914" y="677979"/>
                  </a:lnTo>
                  <a:lnTo>
                    <a:pt x="677979" y="661914"/>
                  </a:lnTo>
                  <a:lnTo>
                    <a:pt x="692828" y="644697"/>
                  </a:lnTo>
                  <a:lnTo>
                    <a:pt x="706399" y="626401"/>
                  </a:lnTo>
                  <a:lnTo>
                    <a:pt x="718636" y="607100"/>
                  </a:lnTo>
                  <a:lnTo>
                    <a:pt x="729489" y="586873"/>
                  </a:lnTo>
                  <a:lnTo>
                    <a:pt x="738914" y="565804"/>
                  </a:lnTo>
                  <a:lnTo>
                    <a:pt x="746872" y="543979"/>
                  </a:lnTo>
                  <a:lnTo>
                    <a:pt x="753330" y="521488"/>
                  </a:lnTo>
                  <a:lnTo>
                    <a:pt x="758261" y="498423"/>
                  </a:lnTo>
                  <a:lnTo>
                    <a:pt x="761646" y="474879"/>
                  </a:lnTo>
                  <a:lnTo>
                    <a:pt x="763470" y="450953"/>
                  </a:lnTo>
                  <a:lnTo>
                    <a:pt x="763726" y="426743"/>
                  </a:lnTo>
                  <a:lnTo>
                    <a:pt x="762412" y="402349"/>
                  </a:lnTo>
                  <a:lnTo>
                    <a:pt x="759535" y="377870"/>
                  </a:lnTo>
                  <a:lnTo>
                    <a:pt x="755107" y="353408"/>
                  </a:lnTo>
                  <a:lnTo>
                    <a:pt x="749144" y="329062"/>
                  </a:lnTo>
                  <a:lnTo>
                    <a:pt x="741672" y="304934"/>
                  </a:lnTo>
                  <a:lnTo>
                    <a:pt x="732722" y="281122"/>
                  </a:lnTo>
                  <a:lnTo>
                    <a:pt x="722329" y="257724"/>
                  </a:lnTo>
                  <a:lnTo>
                    <a:pt x="710538" y="234836"/>
                  </a:lnTo>
                  <a:lnTo>
                    <a:pt x="697396" y="212552"/>
                  </a:lnTo>
                  <a:lnTo>
                    <a:pt x="682958" y="190963"/>
                  </a:lnTo>
                  <a:lnTo>
                    <a:pt x="667282" y="170160"/>
                  </a:lnTo>
                  <a:lnTo>
                    <a:pt x="650434" y="15022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367773" y="5577157"/>
              <a:ext cx="763666" cy="763666"/>
            </a:xfrm>
            <a:custGeom>
              <a:avLst/>
              <a:gdLst/>
              <a:ahLst/>
              <a:cxnLst/>
              <a:rect l="0" t="0" r="0" b="0"/>
              <a:pathLst>
                <a:path w="763666" h="763666">
                  <a:moveTo>
                    <a:pt x="649486" y="114179"/>
                  </a:moveTo>
                  <a:lnTo>
                    <a:pt x="631478" y="97271"/>
                  </a:lnTo>
                  <a:lnTo>
                    <a:pt x="612444" y="81532"/>
                  </a:lnTo>
                  <a:lnTo>
                    <a:pt x="592462" y="67027"/>
                  </a:lnTo>
                  <a:lnTo>
                    <a:pt x="571615" y="53815"/>
                  </a:lnTo>
                  <a:lnTo>
                    <a:pt x="549988" y="41952"/>
                  </a:lnTo>
                  <a:lnTo>
                    <a:pt x="527670" y="31485"/>
                  </a:lnTo>
                  <a:lnTo>
                    <a:pt x="504752" y="22457"/>
                  </a:lnTo>
                  <a:lnTo>
                    <a:pt x="481330" y="14907"/>
                  </a:lnTo>
                  <a:lnTo>
                    <a:pt x="457499" y="8864"/>
                  </a:lnTo>
                  <a:lnTo>
                    <a:pt x="433357" y="4354"/>
                  </a:lnTo>
                  <a:lnTo>
                    <a:pt x="409003" y="1395"/>
                  </a:lnTo>
                  <a:lnTo>
                    <a:pt x="384537" y="0"/>
                  </a:lnTo>
                  <a:lnTo>
                    <a:pt x="360060" y="173"/>
                  </a:lnTo>
                  <a:lnTo>
                    <a:pt x="335673" y="1915"/>
                  </a:lnTo>
                  <a:lnTo>
                    <a:pt x="311476" y="5217"/>
                  </a:lnTo>
                  <a:lnTo>
                    <a:pt x="287567" y="10068"/>
                  </a:lnTo>
                  <a:lnTo>
                    <a:pt x="264046" y="16446"/>
                  </a:lnTo>
                  <a:lnTo>
                    <a:pt x="241009" y="24325"/>
                  </a:lnTo>
                  <a:lnTo>
                    <a:pt x="218550" y="33674"/>
                  </a:lnTo>
                  <a:lnTo>
                    <a:pt x="196763" y="44453"/>
                  </a:lnTo>
                  <a:lnTo>
                    <a:pt x="175736" y="56619"/>
                  </a:lnTo>
                  <a:lnTo>
                    <a:pt x="155556" y="70121"/>
                  </a:lnTo>
                  <a:lnTo>
                    <a:pt x="136306" y="84904"/>
                  </a:lnTo>
                  <a:lnTo>
                    <a:pt x="118064" y="100907"/>
                  </a:lnTo>
                  <a:lnTo>
                    <a:pt x="100907" y="118064"/>
                  </a:lnTo>
                  <a:lnTo>
                    <a:pt x="84904" y="136306"/>
                  </a:lnTo>
                  <a:lnTo>
                    <a:pt x="70121" y="155556"/>
                  </a:lnTo>
                  <a:lnTo>
                    <a:pt x="56619" y="175736"/>
                  </a:lnTo>
                  <a:lnTo>
                    <a:pt x="44453" y="196763"/>
                  </a:lnTo>
                  <a:lnTo>
                    <a:pt x="33674" y="218550"/>
                  </a:lnTo>
                  <a:lnTo>
                    <a:pt x="24325" y="241009"/>
                  </a:lnTo>
                  <a:lnTo>
                    <a:pt x="16446" y="264046"/>
                  </a:lnTo>
                  <a:lnTo>
                    <a:pt x="10068" y="287567"/>
                  </a:lnTo>
                  <a:lnTo>
                    <a:pt x="5217" y="311476"/>
                  </a:lnTo>
                  <a:lnTo>
                    <a:pt x="1915" y="335673"/>
                  </a:lnTo>
                  <a:lnTo>
                    <a:pt x="173" y="360060"/>
                  </a:lnTo>
                  <a:lnTo>
                    <a:pt x="0" y="384537"/>
                  </a:lnTo>
                  <a:lnTo>
                    <a:pt x="1395" y="409003"/>
                  </a:lnTo>
                  <a:lnTo>
                    <a:pt x="4354" y="433357"/>
                  </a:lnTo>
                  <a:lnTo>
                    <a:pt x="8864" y="457499"/>
                  </a:lnTo>
                  <a:lnTo>
                    <a:pt x="14907" y="481330"/>
                  </a:lnTo>
                  <a:lnTo>
                    <a:pt x="22457" y="504752"/>
                  </a:lnTo>
                  <a:lnTo>
                    <a:pt x="31485" y="527670"/>
                  </a:lnTo>
                  <a:lnTo>
                    <a:pt x="41952" y="549988"/>
                  </a:lnTo>
                  <a:lnTo>
                    <a:pt x="53815" y="571615"/>
                  </a:lnTo>
                  <a:lnTo>
                    <a:pt x="67027" y="592462"/>
                  </a:lnTo>
                  <a:lnTo>
                    <a:pt x="81532" y="612444"/>
                  </a:lnTo>
                  <a:lnTo>
                    <a:pt x="97271" y="631478"/>
                  </a:lnTo>
                  <a:lnTo>
                    <a:pt x="114179" y="649486"/>
                  </a:lnTo>
                  <a:lnTo>
                    <a:pt x="132187" y="666394"/>
                  </a:lnTo>
                  <a:lnTo>
                    <a:pt x="151221" y="682134"/>
                  </a:lnTo>
                  <a:lnTo>
                    <a:pt x="171203" y="696639"/>
                  </a:lnTo>
                  <a:lnTo>
                    <a:pt x="192050" y="709850"/>
                  </a:lnTo>
                  <a:lnTo>
                    <a:pt x="213677" y="721714"/>
                  </a:lnTo>
                  <a:lnTo>
                    <a:pt x="235995" y="732180"/>
                  </a:lnTo>
                  <a:lnTo>
                    <a:pt x="258913" y="741208"/>
                  </a:lnTo>
                  <a:lnTo>
                    <a:pt x="282335" y="748758"/>
                  </a:lnTo>
                  <a:lnTo>
                    <a:pt x="306166" y="754801"/>
                  </a:lnTo>
                  <a:lnTo>
                    <a:pt x="330309" y="759311"/>
                  </a:lnTo>
                  <a:lnTo>
                    <a:pt x="354663" y="762270"/>
                  </a:lnTo>
                  <a:lnTo>
                    <a:pt x="379128" y="763666"/>
                  </a:lnTo>
                  <a:lnTo>
                    <a:pt x="403605" y="763492"/>
                  </a:lnTo>
                  <a:lnTo>
                    <a:pt x="427992" y="761751"/>
                  </a:lnTo>
                  <a:lnTo>
                    <a:pt x="452190" y="758448"/>
                  </a:lnTo>
                  <a:lnTo>
                    <a:pt x="476098" y="753597"/>
                  </a:lnTo>
                  <a:lnTo>
                    <a:pt x="499619" y="747219"/>
                  </a:lnTo>
                  <a:lnTo>
                    <a:pt x="522656" y="739340"/>
                  </a:lnTo>
                  <a:lnTo>
                    <a:pt x="545115" y="729991"/>
                  </a:lnTo>
                  <a:lnTo>
                    <a:pt x="566902" y="719212"/>
                  </a:lnTo>
                  <a:lnTo>
                    <a:pt x="587929" y="707046"/>
                  </a:lnTo>
                  <a:lnTo>
                    <a:pt x="608109" y="693544"/>
                  </a:lnTo>
                  <a:lnTo>
                    <a:pt x="627359" y="678761"/>
                  </a:lnTo>
                  <a:lnTo>
                    <a:pt x="645601" y="662758"/>
                  </a:lnTo>
                  <a:lnTo>
                    <a:pt x="662758" y="645601"/>
                  </a:lnTo>
                  <a:lnTo>
                    <a:pt x="678761" y="627359"/>
                  </a:lnTo>
                  <a:lnTo>
                    <a:pt x="693544" y="608109"/>
                  </a:lnTo>
                  <a:lnTo>
                    <a:pt x="707046" y="587929"/>
                  </a:lnTo>
                  <a:lnTo>
                    <a:pt x="719212" y="566902"/>
                  </a:lnTo>
                  <a:lnTo>
                    <a:pt x="729991" y="545115"/>
                  </a:lnTo>
                  <a:lnTo>
                    <a:pt x="739340" y="522656"/>
                  </a:lnTo>
                  <a:lnTo>
                    <a:pt x="747219" y="499619"/>
                  </a:lnTo>
                  <a:lnTo>
                    <a:pt x="753597" y="476098"/>
                  </a:lnTo>
                  <a:lnTo>
                    <a:pt x="758448" y="452190"/>
                  </a:lnTo>
                  <a:lnTo>
                    <a:pt x="761751" y="427992"/>
                  </a:lnTo>
                  <a:lnTo>
                    <a:pt x="763492" y="403605"/>
                  </a:lnTo>
                  <a:lnTo>
                    <a:pt x="763666" y="379128"/>
                  </a:lnTo>
                  <a:lnTo>
                    <a:pt x="762270" y="354663"/>
                  </a:lnTo>
                  <a:lnTo>
                    <a:pt x="759311" y="330309"/>
                  </a:lnTo>
                  <a:lnTo>
                    <a:pt x="754801" y="306166"/>
                  </a:lnTo>
                  <a:lnTo>
                    <a:pt x="748758" y="282335"/>
                  </a:lnTo>
                  <a:lnTo>
                    <a:pt x="741208" y="258913"/>
                  </a:lnTo>
                  <a:lnTo>
                    <a:pt x="732180" y="235995"/>
                  </a:lnTo>
                  <a:lnTo>
                    <a:pt x="721714" y="213677"/>
                  </a:lnTo>
                  <a:lnTo>
                    <a:pt x="709850" y="192050"/>
                  </a:lnTo>
                  <a:lnTo>
                    <a:pt x="696639" y="171203"/>
                  </a:lnTo>
                  <a:lnTo>
                    <a:pt x="682134" y="151221"/>
                  </a:lnTo>
                  <a:lnTo>
                    <a:pt x="666394" y="132187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5266470" y="4678432"/>
              <a:ext cx="763693" cy="763693"/>
            </a:xfrm>
            <a:custGeom>
              <a:avLst/>
              <a:gdLst/>
              <a:ahLst/>
              <a:cxnLst/>
              <a:rect l="0" t="0" r="0" b="0"/>
              <a:pathLst>
                <a:path w="763693" h="763693">
                  <a:moveTo>
                    <a:pt x="626939" y="136753"/>
                  </a:moveTo>
                  <a:lnTo>
                    <a:pt x="607667" y="118488"/>
                  </a:lnTo>
                  <a:lnTo>
                    <a:pt x="587466" y="101305"/>
                  </a:lnTo>
                  <a:lnTo>
                    <a:pt x="566420" y="85274"/>
                  </a:lnTo>
                  <a:lnTo>
                    <a:pt x="544616" y="70462"/>
                  </a:lnTo>
                  <a:lnTo>
                    <a:pt x="522144" y="56930"/>
                  </a:lnTo>
                  <a:lnTo>
                    <a:pt x="499094" y="44733"/>
                  </a:lnTo>
                  <a:lnTo>
                    <a:pt x="475563" y="33921"/>
                  </a:lnTo>
                  <a:lnTo>
                    <a:pt x="451647" y="24539"/>
                  </a:lnTo>
                  <a:lnTo>
                    <a:pt x="427444" y="16625"/>
                  </a:lnTo>
                  <a:lnTo>
                    <a:pt x="403053" y="10212"/>
                  </a:lnTo>
                  <a:lnTo>
                    <a:pt x="378576" y="5326"/>
                  </a:lnTo>
                  <a:lnTo>
                    <a:pt x="354112" y="1987"/>
                  </a:lnTo>
                  <a:lnTo>
                    <a:pt x="329761" y="209"/>
                  </a:lnTo>
                  <a:lnTo>
                    <a:pt x="305625" y="0"/>
                  </a:lnTo>
                  <a:lnTo>
                    <a:pt x="281802" y="1359"/>
                  </a:lnTo>
                  <a:lnTo>
                    <a:pt x="258391" y="4282"/>
                  </a:lnTo>
                  <a:lnTo>
                    <a:pt x="235486" y="8756"/>
                  </a:lnTo>
                  <a:lnTo>
                    <a:pt x="213183" y="14764"/>
                  </a:lnTo>
                  <a:lnTo>
                    <a:pt x="191573" y="22280"/>
                  </a:lnTo>
                  <a:lnTo>
                    <a:pt x="170745" y="31273"/>
                  </a:lnTo>
                  <a:lnTo>
                    <a:pt x="150784" y="41707"/>
                  </a:lnTo>
                  <a:lnTo>
                    <a:pt x="131773" y="53539"/>
                  </a:lnTo>
                  <a:lnTo>
                    <a:pt x="113789" y="66720"/>
                  </a:lnTo>
                  <a:lnTo>
                    <a:pt x="96907" y="81196"/>
                  </a:lnTo>
                  <a:lnTo>
                    <a:pt x="81196" y="96907"/>
                  </a:lnTo>
                  <a:lnTo>
                    <a:pt x="66720" y="113789"/>
                  </a:lnTo>
                  <a:lnTo>
                    <a:pt x="53539" y="131773"/>
                  </a:lnTo>
                  <a:lnTo>
                    <a:pt x="41707" y="150784"/>
                  </a:lnTo>
                  <a:lnTo>
                    <a:pt x="31273" y="170745"/>
                  </a:lnTo>
                  <a:lnTo>
                    <a:pt x="22280" y="191573"/>
                  </a:lnTo>
                  <a:lnTo>
                    <a:pt x="14764" y="213183"/>
                  </a:lnTo>
                  <a:lnTo>
                    <a:pt x="8756" y="235486"/>
                  </a:lnTo>
                  <a:lnTo>
                    <a:pt x="4282" y="258391"/>
                  </a:lnTo>
                  <a:lnTo>
                    <a:pt x="1359" y="281802"/>
                  </a:lnTo>
                  <a:lnTo>
                    <a:pt x="0" y="305625"/>
                  </a:lnTo>
                  <a:lnTo>
                    <a:pt x="209" y="329761"/>
                  </a:lnTo>
                  <a:lnTo>
                    <a:pt x="1987" y="354112"/>
                  </a:lnTo>
                  <a:lnTo>
                    <a:pt x="5326" y="378576"/>
                  </a:lnTo>
                  <a:lnTo>
                    <a:pt x="10212" y="403053"/>
                  </a:lnTo>
                  <a:lnTo>
                    <a:pt x="16625" y="427444"/>
                  </a:lnTo>
                  <a:lnTo>
                    <a:pt x="24539" y="451647"/>
                  </a:lnTo>
                  <a:lnTo>
                    <a:pt x="33921" y="475563"/>
                  </a:lnTo>
                  <a:lnTo>
                    <a:pt x="44733" y="499094"/>
                  </a:lnTo>
                  <a:lnTo>
                    <a:pt x="56930" y="522144"/>
                  </a:lnTo>
                  <a:lnTo>
                    <a:pt x="70462" y="544616"/>
                  </a:lnTo>
                  <a:lnTo>
                    <a:pt x="85274" y="566420"/>
                  </a:lnTo>
                  <a:lnTo>
                    <a:pt x="101305" y="587466"/>
                  </a:lnTo>
                  <a:lnTo>
                    <a:pt x="118488" y="607667"/>
                  </a:lnTo>
                  <a:lnTo>
                    <a:pt x="136753" y="626939"/>
                  </a:lnTo>
                  <a:lnTo>
                    <a:pt x="156026" y="645205"/>
                  </a:lnTo>
                  <a:lnTo>
                    <a:pt x="176227" y="662388"/>
                  </a:lnTo>
                  <a:lnTo>
                    <a:pt x="197272" y="678418"/>
                  </a:lnTo>
                  <a:lnTo>
                    <a:pt x="219076" y="693230"/>
                  </a:lnTo>
                  <a:lnTo>
                    <a:pt x="241549" y="706763"/>
                  </a:lnTo>
                  <a:lnTo>
                    <a:pt x="264598" y="718960"/>
                  </a:lnTo>
                  <a:lnTo>
                    <a:pt x="288129" y="729772"/>
                  </a:lnTo>
                  <a:lnTo>
                    <a:pt x="312046" y="739154"/>
                  </a:lnTo>
                  <a:lnTo>
                    <a:pt x="336249" y="747068"/>
                  </a:lnTo>
                  <a:lnTo>
                    <a:pt x="360639" y="753481"/>
                  </a:lnTo>
                  <a:lnTo>
                    <a:pt x="385117" y="758367"/>
                  </a:lnTo>
                  <a:lnTo>
                    <a:pt x="409581" y="761706"/>
                  </a:lnTo>
                  <a:lnTo>
                    <a:pt x="433931" y="763483"/>
                  </a:lnTo>
                  <a:lnTo>
                    <a:pt x="458067" y="763693"/>
                  </a:lnTo>
                  <a:lnTo>
                    <a:pt x="481890" y="762334"/>
                  </a:lnTo>
                  <a:lnTo>
                    <a:pt x="505302" y="759411"/>
                  </a:lnTo>
                  <a:lnTo>
                    <a:pt x="528207" y="754936"/>
                  </a:lnTo>
                  <a:lnTo>
                    <a:pt x="550510" y="748929"/>
                  </a:lnTo>
                  <a:lnTo>
                    <a:pt x="572120" y="741413"/>
                  </a:lnTo>
                  <a:lnTo>
                    <a:pt x="592948" y="732419"/>
                  </a:lnTo>
                  <a:lnTo>
                    <a:pt x="612909" y="721985"/>
                  </a:lnTo>
                  <a:lnTo>
                    <a:pt x="631920" y="710153"/>
                  </a:lnTo>
                  <a:lnTo>
                    <a:pt x="649903" y="696972"/>
                  </a:lnTo>
                  <a:lnTo>
                    <a:pt x="666785" y="682497"/>
                  </a:lnTo>
                  <a:lnTo>
                    <a:pt x="682497" y="666785"/>
                  </a:lnTo>
                  <a:lnTo>
                    <a:pt x="696972" y="649903"/>
                  </a:lnTo>
                  <a:lnTo>
                    <a:pt x="710153" y="631920"/>
                  </a:lnTo>
                  <a:lnTo>
                    <a:pt x="721985" y="612909"/>
                  </a:lnTo>
                  <a:lnTo>
                    <a:pt x="732419" y="592948"/>
                  </a:lnTo>
                  <a:lnTo>
                    <a:pt x="741413" y="572120"/>
                  </a:lnTo>
                  <a:lnTo>
                    <a:pt x="748929" y="550510"/>
                  </a:lnTo>
                  <a:lnTo>
                    <a:pt x="754936" y="528207"/>
                  </a:lnTo>
                  <a:lnTo>
                    <a:pt x="759411" y="505302"/>
                  </a:lnTo>
                  <a:lnTo>
                    <a:pt x="762334" y="481890"/>
                  </a:lnTo>
                  <a:lnTo>
                    <a:pt x="763693" y="458067"/>
                  </a:lnTo>
                  <a:lnTo>
                    <a:pt x="763483" y="433931"/>
                  </a:lnTo>
                  <a:lnTo>
                    <a:pt x="761706" y="409581"/>
                  </a:lnTo>
                  <a:lnTo>
                    <a:pt x="758367" y="385117"/>
                  </a:lnTo>
                  <a:lnTo>
                    <a:pt x="753481" y="360639"/>
                  </a:lnTo>
                  <a:lnTo>
                    <a:pt x="747068" y="336249"/>
                  </a:lnTo>
                  <a:lnTo>
                    <a:pt x="739154" y="312046"/>
                  </a:lnTo>
                  <a:lnTo>
                    <a:pt x="729772" y="288129"/>
                  </a:lnTo>
                  <a:lnTo>
                    <a:pt x="718960" y="264598"/>
                  </a:lnTo>
                  <a:lnTo>
                    <a:pt x="706763" y="241549"/>
                  </a:lnTo>
                  <a:lnTo>
                    <a:pt x="693230" y="219076"/>
                  </a:lnTo>
                  <a:lnTo>
                    <a:pt x="678418" y="197272"/>
                  </a:lnTo>
                  <a:lnTo>
                    <a:pt x="662388" y="176227"/>
                  </a:lnTo>
                  <a:lnTo>
                    <a:pt x="645205" y="15602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266441" y="5577114"/>
              <a:ext cx="763751" cy="763751"/>
            </a:xfrm>
            <a:custGeom>
              <a:avLst/>
              <a:gdLst/>
              <a:ahLst/>
              <a:cxnLst/>
              <a:rect l="0" t="0" r="0" b="0"/>
              <a:pathLst>
                <a:path w="763751" h="763751">
                  <a:moveTo>
                    <a:pt x="644269" y="119481"/>
                  </a:moveTo>
                  <a:lnTo>
                    <a:pt x="625947" y="102237"/>
                  </a:lnTo>
                  <a:lnTo>
                    <a:pt x="606622" y="86143"/>
                  </a:lnTo>
                  <a:lnTo>
                    <a:pt x="586373" y="71263"/>
                  </a:lnTo>
                  <a:lnTo>
                    <a:pt x="565284" y="57660"/>
                  </a:lnTo>
                  <a:lnTo>
                    <a:pt x="543442" y="45389"/>
                  </a:lnTo>
                  <a:lnTo>
                    <a:pt x="520935" y="34501"/>
                  </a:lnTo>
                  <a:lnTo>
                    <a:pt x="497857" y="25040"/>
                  </a:lnTo>
                  <a:lnTo>
                    <a:pt x="474303" y="17045"/>
                  </a:lnTo>
                  <a:lnTo>
                    <a:pt x="450368" y="10550"/>
                  </a:lnTo>
                  <a:lnTo>
                    <a:pt x="426153" y="5580"/>
                  </a:lnTo>
                  <a:lnTo>
                    <a:pt x="401755" y="2157"/>
                  </a:lnTo>
                  <a:lnTo>
                    <a:pt x="377275" y="294"/>
                  </a:lnTo>
                  <a:lnTo>
                    <a:pt x="352815" y="0"/>
                  </a:lnTo>
                  <a:lnTo>
                    <a:pt x="328474" y="1274"/>
                  </a:lnTo>
                  <a:lnTo>
                    <a:pt x="304352" y="4112"/>
                  </a:lnTo>
                  <a:lnTo>
                    <a:pt x="280549" y="8503"/>
                  </a:lnTo>
                  <a:lnTo>
                    <a:pt x="257162" y="14428"/>
                  </a:lnTo>
                  <a:lnTo>
                    <a:pt x="234288" y="21863"/>
                  </a:lnTo>
                  <a:lnTo>
                    <a:pt x="212020" y="30777"/>
                  </a:lnTo>
                  <a:lnTo>
                    <a:pt x="190450" y="41134"/>
                  </a:lnTo>
                  <a:lnTo>
                    <a:pt x="169667" y="52891"/>
                  </a:lnTo>
                  <a:lnTo>
                    <a:pt x="149756" y="66000"/>
                  </a:lnTo>
                  <a:lnTo>
                    <a:pt x="130798" y="80407"/>
                  </a:lnTo>
                  <a:lnTo>
                    <a:pt x="112873" y="96052"/>
                  </a:lnTo>
                  <a:lnTo>
                    <a:pt x="96052" y="112873"/>
                  </a:lnTo>
                  <a:lnTo>
                    <a:pt x="80407" y="130798"/>
                  </a:lnTo>
                  <a:lnTo>
                    <a:pt x="66000" y="149756"/>
                  </a:lnTo>
                  <a:lnTo>
                    <a:pt x="52891" y="169667"/>
                  </a:lnTo>
                  <a:lnTo>
                    <a:pt x="41134" y="190450"/>
                  </a:lnTo>
                  <a:lnTo>
                    <a:pt x="30777" y="212020"/>
                  </a:lnTo>
                  <a:lnTo>
                    <a:pt x="21863" y="234288"/>
                  </a:lnTo>
                  <a:lnTo>
                    <a:pt x="14428" y="257162"/>
                  </a:lnTo>
                  <a:lnTo>
                    <a:pt x="8503" y="280549"/>
                  </a:lnTo>
                  <a:lnTo>
                    <a:pt x="4112" y="304352"/>
                  </a:lnTo>
                  <a:lnTo>
                    <a:pt x="1274" y="328474"/>
                  </a:lnTo>
                  <a:lnTo>
                    <a:pt x="0" y="352815"/>
                  </a:lnTo>
                  <a:lnTo>
                    <a:pt x="294" y="377275"/>
                  </a:lnTo>
                  <a:lnTo>
                    <a:pt x="2157" y="401755"/>
                  </a:lnTo>
                  <a:lnTo>
                    <a:pt x="5580" y="426153"/>
                  </a:lnTo>
                  <a:lnTo>
                    <a:pt x="10550" y="450368"/>
                  </a:lnTo>
                  <a:lnTo>
                    <a:pt x="17045" y="474303"/>
                  </a:lnTo>
                  <a:lnTo>
                    <a:pt x="25040" y="497857"/>
                  </a:lnTo>
                  <a:lnTo>
                    <a:pt x="34501" y="520935"/>
                  </a:lnTo>
                  <a:lnTo>
                    <a:pt x="45389" y="543442"/>
                  </a:lnTo>
                  <a:lnTo>
                    <a:pt x="57660" y="565284"/>
                  </a:lnTo>
                  <a:lnTo>
                    <a:pt x="71263" y="586373"/>
                  </a:lnTo>
                  <a:lnTo>
                    <a:pt x="86143" y="606622"/>
                  </a:lnTo>
                  <a:lnTo>
                    <a:pt x="102237" y="625947"/>
                  </a:lnTo>
                  <a:lnTo>
                    <a:pt x="119481" y="644269"/>
                  </a:lnTo>
                  <a:lnTo>
                    <a:pt x="137803" y="661513"/>
                  </a:lnTo>
                  <a:lnTo>
                    <a:pt x="157128" y="677608"/>
                  </a:lnTo>
                  <a:lnTo>
                    <a:pt x="177377" y="692487"/>
                  </a:lnTo>
                  <a:lnTo>
                    <a:pt x="198466" y="706091"/>
                  </a:lnTo>
                  <a:lnTo>
                    <a:pt x="220309" y="718362"/>
                  </a:lnTo>
                  <a:lnTo>
                    <a:pt x="242815" y="729250"/>
                  </a:lnTo>
                  <a:lnTo>
                    <a:pt x="265893" y="738711"/>
                  </a:lnTo>
                  <a:lnTo>
                    <a:pt x="289448" y="746705"/>
                  </a:lnTo>
                  <a:lnTo>
                    <a:pt x="313382" y="753201"/>
                  </a:lnTo>
                  <a:lnTo>
                    <a:pt x="337598" y="758170"/>
                  </a:lnTo>
                  <a:lnTo>
                    <a:pt x="361996" y="761593"/>
                  </a:lnTo>
                  <a:lnTo>
                    <a:pt x="386475" y="763456"/>
                  </a:lnTo>
                  <a:lnTo>
                    <a:pt x="410936" y="763751"/>
                  </a:lnTo>
                  <a:lnTo>
                    <a:pt x="435277" y="762477"/>
                  </a:lnTo>
                  <a:lnTo>
                    <a:pt x="459398" y="759638"/>
                  </a:lnTo>
                  <a:lnTo>
                    <a:pt x="483201" y="755248"/>
                  </a:lnTo>
                  <a:lnTo>
                    <a:pt x="506588" y="749323"/>
                  </a:lnTo>
                  <a:lnTo>
                    <a:pt x="529462" y="741888"/>
                  </a:lnTo>
                  <a:lnTo>
                    <a:pt x="551730" y="732974"/>
                  </a:lnTo>
                  <a:lnTo>
                    <a:pt x="573300" y="722617"/>
                  </a:lnTo>
                  <a:lnTo>
                    <a:pt x="594083" y="710860"/>
                  </a:lnTo>
                  <a:lnTo>
                    <a:pt x="613995" y="697751"/>
                  </a:lnTo>
                  <a:lnTo>
                    <a:pt x="632952" y="683344"/>
                  </a:lnTo>
                  <a:lnTo>
                    <a:pt x="650878" y="667698"/>
                  </a:lnTo>
                  <a:lnTo>
                    <a:pt x="667698" y="650878"/>
                  </a:lnTo>
                  <a:lnTo>
                    <a:pt x="683344" y="632952"/>
                  </a:lnTo>
                  <a:lnTo>
                    <a:pt x="697751" y="613995"/>
                  </a:lnTo>
                  <a:lnTo>
                    <a:pt x="710860" y="594083"/>
                  </a:lnTo>
                  <a:lnTo>
                    <a:pt x="722617" y="573300"/>
                  </a:lnTo>
                  <a:lnTo>
                    <a:pt x="732974" y="551730"/>
                  </a:lnTo>
                  <a:lnTo>
                    <a:pt x="741888" y="529462"/>
                  </a:lnTo>
                  <a:lnTo>
                    <a:pt x="749323" y="506588"/>
                  </a:lnTo>
                  <a:lnTo>
                    <a:pt x="755248" y="483201"/>
                  </a:lnTo>
                  <a:lnTo>
                    <a:pt x="759638" y="459398"/>
                  </a:lnTo>
                  <a:lnTo>
                    <a:pt x="762477" y="435277"/>
                  </a:lnTo>
                  <a:lnTo>
                    <a:pt x="763751" y="410936"/>
                  </a:lnTo>
                  <a:lnTo>
                    <a:pt x="763456" y="386475"/>
                  </a:lnTo>
                  <a:lnTo>
                    <a:pt x="761593" y="361996"/>
                  </a:lnTo>
                  <a:lnTo>
                    <a:pt x="758170" y="337598"/>
                  </a:lnTo>
                  <a:lnTo>
                    <a:pt x="753201" y="313382"/>
                  </a:lnTo>
                  <a:lnTo>
                    <a:pt x="746705" y="289448"/>
                  </a:lnTo>
                  <a:lnTo>
                    <a:pt x="738711" y="265893"/>
                  </a:lnTo>
                  <a:lnTo>
                    <a:pt x="729250" y="242815"/>
                  </a:lnTo>
                  <a:lnTo>
                    <a:pt x="718362" y="220309"/>
                  </a:lnTo>
                  <a:lnTo>
                    <a:pt x="706091" y="198466"/>
                  </a:lnTo>
                  <a:lnTo>
                    <a:pt x="692487" y="177377"/>
                  </a:lnTo>
                  <a:lnTo>
                    <a:pt x="677608" y="157128"/>
                  </a:lnTo>
                  <a:lnTo>
                    <a:pt x="661513" y="13780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60209" y="2306475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0.379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34834" y="3205298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34834" y="410400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60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31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-0.148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58920" y="320529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3897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33545" y="500260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33545" y="590131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57631" y="410400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72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32256" y="5901431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" name="tx94"/>
            <p:cNvSpPr/>
            <p:nvPr/>
          </p:nvSpPr>
          <p:spPr>
            <a:xfrm rot="18900000">
              <a:off x="3562327" y="662804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5" name="tx95"/>
            <p:cNvSpPr/>
            <p:nvPr/>
          </p:nvSpPr>
          <p:spPr>
            <a:xfrm rot="18900000">
              <a:off x="4462756" y="6692711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6" name="tx96"/>
            <p:cNvSpPr/>
            <p:nvPr/>
          </p:nvSpPr>
          <p:spPr>
            <a:xfrm rot="18900000">
              <a:off x="5347464" y="66660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7" name="tx97"/>
            <p:cNvSpPr/>
            <p:nvPr/>
          </p:nvSpPr>
          <p:spPr>
            <a:xfrm rot="18900000">
              <a:off x="5676828" y="691976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8" name="tx98"/>
            <p:cNvSpPr/>
            <p:nvPr/>
          </p:nvSpPr>
          <p:spPr>
            <a:xfrm rot="18900000">
              <a:off x="6581018" y="6932989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72916" y="5843706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/>
          <a:srcRect r="21707"/>
          <a:stretch/>
        </p:blipFill>
        <p:spPr>
          <a:xfrm>
            <a:off x="770588" y="480155"/>
            <a:ext cx="7169293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3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777081" y="1038225"/>
            <a:ext cx="9144000" cy="6050043"/>
            <a:chOff x="777081" y="1038225"/>
            <a:chExt cx="9144000" cy="6050043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3469017" y="2880979"/>
                <a:ext cx="763754" cy="763754"/>
              </a:xfrm>
              <a:custGeom>
                <a:avLst/>
                <a:gdLst/>
                <a:ahLst/>
                <a:cxnLst/>
                <a:rect l="0" t="0" r="0" b="0"/>
                <a:pathLst>
                  <a:path w="763754" h="763754">
                    <a:moveTo>
                      <a:pt x="644209" y="119544"/>
                    </a:moveTo>
                    <a:lnTo>
                      <a:pt x="625884" y="102297"/>
                    </a:lnTo>
                    <a:lnTo>
                      <a:pt x="606555" y="86198"/>
                    </a:lnTo>
                    <a:lnTo>
                      <a:pt x="586304" y="71314"/>
                    </a:lnTo>
                    <a:lnTo>
                      <a:pt x="565212" y="57706"/>
                    </a:lnTo>
                    <a:lnTo>
                      <a:pt x="543367" y="45430"/>
                    </a:lnTo>
                    <a:lnTo>
                      <a:pt x="520858" y="34537"/>
                    </a:lnTo>
                    <a:lnTo>
                      <a:pt x="497779" y="25072"/>
                    </a:lnTo>
                    <a:lnTo>
                      <a:pt x="474222" y="17072"/>
                    </a:lnTo>
                    <a:lnTo>
                      <a:pt x="450287" y="10571"/>
                    </a:lnTo>
                    <a:lnTo>
                      <a:pt x="426070" y="5597"/>
                    </a:lnTo>
                    <a:lnTo>
                      <a:pt x="401672" y="2168"/>
                    </a:lnTo>
                    <a:lnTo>
                      <a:pt x="377193" y="300"/>
                    </a:lnTo>
                    <a:lnTo>
                      <a:pt x="352732" y="0"/>
                    </a:lnTo>
                    <a:lnTo>
                      <a:pt x="328392" y="1268"/>
                    </a:lnTo>
                    <a:lnTo>
                      <a:pt x="304271" y="4101"/>
                    </a:lnTo>
                    <a:lnTo>
                      <a:pt x="280469" y="8487"/>
                    </a:lnTo>
                    <a:lnTo>
                      <a:pt x="257084" y="14406"/>
                    </a:lnTo>
                    <a:lnTo>
                      <a:pt x="234212" y="21836"/>
                    </a:lnTo>
                    <a:lnTo>
                      <a:pt x="211946" y="30745"/>
                    </a:lnTo>
                    <a:lnTo>
                      <a:pt x="190379" y="41097"/>
                    </a:lnTo>
                    <a:lnTo>
                      <a:pt x="169599" y="52850"/>
                    </a:lnTo>
                    <a:lnTo>
                      <a:pt x="149690" y="65954"/>
                    </a:lnTo>
                    <a:lnTo>
                      <a:pt x="130736" y="80357"/>
                    </a:lnTo>
                    <a:lnTo>
                      <a:pt x="112814" y="95998"/>
                    </a:lnTo>
                    <a:lnTo>
                      <a:pt x="95998" y="112814"/>
                    </a:lnTo>
                    <a:lnTo>
                      <a:pt x="80357" y="130736"/>
                    </a:lnTo>
                    <a:lnTo>
                      <a:pt x="65954" y="149690"/>
                    </a:lnTo>
                    <a:lnTo>
                      <a:pt x="52850" y="169599"/>
                    </a:lnTo>
                    <a:lnTo>
                      <a:pt x="41097" y="190379"/>
                    </a:lnTo>
                    <a:lnTo>
                      <a:pt x="30745" y="211946"/>
                    </a:lnTo>
                    <a:lnTo>
                      <a:pt x="21836" y="234212"/>
                    </a:lnTo>
                    <a:lnTo>
                      <a:pt x="14406" y="257084"/>
                    </a:lnTo>
                    <a:lnTo>
                      <a:pt x="8487" y="280469"/>
                    </a:lnTo>
                    <a:lnTo>
                      <a:pt x="4101" y="304271"/>
                    </a:lnTo>
                    <a:lnTo>
                      <a:pt x="1268" y="328392"/>
                    </a:lnTo>
                    <a:lnTo>
                      <a:pt x="0" y="352732"/>
                    </a:lnTo>
                    <a:lnTo>
                      <a:pt x="300" y="377193"/>
                    </a:lnTo>
                    <a:lnTo>
                      <a:pt x="2168" y="401672"/>
                    </a:lnTo>
                    <a:lnTo>
                      <a:pt x="5597" y="426070"/>
                    </a:lnTo>
                    <a:lnTo>
                      <a:pt x="10571" y="450287"/>
                    </a:lnTo>
                    <a:lnTo>
                      <a:pt x="17072" y="474222"/>
                    </a:lnTo>
                    <a:lnTo>
                      <a:pt x="25072" y="497779"/>
                    </a:lnTo>
                    <a:lnTo>
                      <a:pt x="34537" y="520858"/>
                    </a:lnTo>
                    <a:lnTo>
                      <a:pt x="45430" y="543367"/>
                    </a:lnTo>
                    <a:lnTo>
                      <a:pt x="57706" y="565212"/>
                    </a:lnTo>
                    <a:lnTo>
                      <a:pt x="71314" y="586304"/>
                    </a:lnTo>
                    <a:lnTo>
                      <a:pt x="86198" y="606555"/>
                    </a:lnTo>
                    <a:lnTo>
                      <a:pt x="102297" y="625884"/>
                    </a:lnTo>
                    <a:lnTo>
                      <a:pt x="119544" y="644209"/>
                    </a:lnTo>
                    <a:lnTo>
                      <a:pt x="137870" y="661457"/>
                    </a:lnTo>
                    <a:lnTo>
                      <a:pt x="157198" y="677556"/>
                    </a:lnTo>
                    <a:lnTo>
                      <a:pt x="177450" y="692440"/>
                    </a:lnTo>
                    <a:lnTo>
                      <a:pt x="198542" y="706048"/>
                    </a:lnTo>
                    <a:lnTo>
                      <a:pt x="220387" y="718323"/>
                    </a:lnTo>
                    <a:lnTo>
                      <a:pt x="242895" y="729216"/>
                    </a:lnTo>
                    <a:lnTo>
                      <a:pt x="265975" y="738682"/>
                    </a:lnTo>
                    <a:lnTo>
                      <a:pt x="289531" y="746682"/>
                    </a:lnTo>
                    <a:lnTo>
                      <a:pt x="313467" y="753182"/>
                    </a:lnTo>
                    <a:lnTo>
                      <a:pt x="337683" y="758157"/>
                    </a:lnTo>
                    <a:lnTo>
                      <a:pt x="362082" y="761586"/>
                    </a:lnTo>
                    <a:lnTo>
                      <a:pt x="386561" y="763454"/>
                    </a:lnTo>
                    <a:lnTo>
                      <a:pt x="411021" y="763754"/>
                    </a:lnTo>
                    <a:lnTo>
                      <a:pt x="435362" y="762485"/>
                    </a:lnTo>
                    <a:lnTo>
                      <a:pt x="459483" y="759652"/>
                    </a:lnTo>
                    <a:lnTo>
                      <a:pt x="483285" y="755267"/>
                    </a:lnTo>
                    <a:lnTo>
                      <a:pt x="506670" y="749347"/>
                    </a:lnTo>
                    <a:lnTo>
                      <a:pt x="529542" y="741918"/>
                    </a:lnTo>
                    <a:lnTo>
                      <a:pt x="551808" y="733009"/>
                    </a:lnTo>
                    <a:lnTo>
                      <a:pt x="573375" y="722657"/>
                    </a:lnTo>
                    <a:lnTo>
                      <a:pt x="594155" y="710904"/>
                    </a:lnTo>
                    <a:lnTo>
                      <a:pt x="614063" y="697800"/>
                    </a:lnTo>
                    <a:lnTo>
                      <a:pt x="633017" y="683397"/>
                    </a:lnTo>
                    <a:lnTo>
                      <a:pt x="650939" y="667756"/>
                    </a:lnTo>
                    <a:lnTo>
                      <a:pt x="667756" y="650939"/>
                    </a:lnTo>
                    <a:lnTo>
                      <a:pt x="683397" y="633017"/>
                    </a:lnTo>
                    <a:lnTo>
                      <a:pt x="697800" y="614063"/>
                    </a:lnTo>
                    <a:lnTo>
                      <a:pt x="710904" y="594155"/>
                    </a:lnTo>
                    <a:lnTo>
                      <a:pt x="722657" y="573375"/>
                    </a:lnTo>
                    <a:lnTo>
                      <a:pt x="733009" y="551808"/>
                    </a:lnTo>
                    <a:lnTo>
                      <a:pt x="741918" y="529542"/>
                    </a:lnTo>
                    <a:lnTo>
                      <a:pt x="749347" y="506670"/>
                    </a:lnTo>
                    <a:lnTo>
                      <a:pt x="755267" y="483285"/>
                    </a:lnTo>
                    <a:lnTo>
                      <a:pt x="759652" y="459483"/>
                    </a:lnTo>
                    <a:lnTo>
                      <a:pt x="762485" y="435362"/>
                    </a:lnTo>
                    <a:lnTo>
                      <a:pt x="763754" y="411021"/>
                    </a:lnTo>
                    <a:lnTo>
                      <a:pt x="763454" y="386561"/>
                    </a:lnTo>
                    <a:lnTo>
                      <a:pt x="761586" y="362082"/>
                    </a:lnTo>
                    <a:lnTo>
                      <a:pt x="758157" y="337683"/>
                    </a:lnTo>
                    <a:lnTo>
                      <a:pt x="753182" y="313467"/>
                    </a:lnTo>
                    <a:lnTo>
                      <a:pt x="746682" y="289531"/>
                    </a:lnTo>
                    <a:lnTo>
                      <a:pt x="738682" y="265975"/>
                    </a:lnTo>
                    <a:lnTo>
                      <a:pt x="729216" y="242895"/>
                    </a:lnTo>
                    <a:lnTo>
                      <a:pt x="718323" y="220387"/>
                    </a:lnTo>
                    <a:lnTo>
                      <a:pt x="706048" y="198542"/>
                    </a:lnTo>
                    <a:lnTo>
                      <a:pt x="692440" y="177450"/>
                    </a:lnTo>
                    <a:lnTo>
                      <a:pt x="677556" y="157198"/>
                    </a:lnTo>
                    <a:lnTo>
                      <a:pt x="661457" y="137870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3468953" y="3779626"/>
                <a:ext cx="763883" cy="763883"/>
              </a:xfrm>
              <a:custGeom>
                <a:avLst/>
                <a:gdLst/>
                <a:ahLst/>
                <a:cxnLst/>
                <a:rect l="0" t="0" r="0" b="0"/>
                <a:pathLst>
                  <a:path w="763883" h="763883">
                    <a:moveTo>
                      <a:pt x="582334" y="181549"/>
                    </a:moveTo>
                    <a:lnTo>
                      <a:pt x="561089" y="161127"/>
                    </a:lnTo>
                    <a:lnTo>
                      <a:pt x="539108" y="141613"/>
                    </a:lnTo>
                    <a:lnTo>
                      <a:pt x="516481" y="123087"/>
                    </a:lnTo>
                    <a:lnTo>
                      <a:pt x="493301" y="105624"/>
                    </a:lnTo>
                    <a:lnTo>
                      <a:pt x="469664" y="89297"/>
                    </a:lnTo>
                    <a:lnTo>
                      <a:pt x="445666" y="74172"/>
                    </a:lnTo>
                    <a:lnTo>
                      <a:pt x="421406" y="60311"/>
                    </a:lnTo>
                    <a:lnTo>
                      <a:pt x="396984" y="47773"/>
                    </a:lnTo>
                    <a:lnTo>
                      <a:pt x="372501" y="36608"/>
                    </a:lnTo>
                    <a:lnTo>
                      <a:pt x="348056" y="26861"/>
                    </a:lnTo>
                    <a:lnTo>
                      <a:pt x="323750" y="18574"/>
                    </a:lnTo>
                    <a:lnTo>
                      <a:pt x="299684" y="11780"/>
                    </a:lnTo>
                    <a:lnTo>
                      <a:pt x="275955" y="6507"/>
                    </a:lnTo>
                    <a:lnTo>
                      <a:pt x="252662" y="2777"/>
                    </a:lnTo>
                    <a:lnTo>
                      <a:pt x="229900" y="605"/>
                    </a:lnTo>
                    <a:lnTo>
                      <a:pt x="207764" y="0"/>
                    </a:lnTo>
                    <a:lnTo>
                      <a:pt x="186342" y="964"/>
                    </a:lnTo>
                    <a:lnTo>
                      <a:pt x="165725" y="3494"/>
                    </a:lnTo>
                    <a:lnTo>
                      <a:pt x="145996" y="7579"/>
                    </a:lnTo>
                    <a:lnTo>
                      <a:pt x="127236" y="13202"/>
                    </a:lnTo>
                    <a:lnTo>
                      <a:pt x="109523" y="20340"/>
                    </a:lnTo>
                    <a:lnTo>
                      <a:pt x="92930" y="28965"/>
                    </a:lnTo>
                    <a:lnTo>
                      <a:pt x="77524" y="39040"/>
                    </a:lnTo>
                    <a:lnTo>
                      <a:pt x="63369" y="50524"/>
                    </a:lnTo>
                    <a:lnTo>
                      <a:pt x="50524" y="63369"/>
                    </a:lnTo>
                    <a:lnTo>
                      <a:pt x="39040" y="77524"/>
                    </a:lnTo>
                    <a:lnTo>
                      <a:pt x="28965" y="92930"/>
                    </a:lnTo>
                    <a:lnTo>
                      <a:pt x="20340" y="109523"/>
                    </a:lnTo>
                    <a:lnTo>
                      <a:pt x="13202" y="127236"/>
                    </a:lnTo>
                    <a:lnTo>
                      <a:pt x="7579" y="145996"/>
                    </a:lnTo>
                    <a:lnTo>
                      <a:pt x="3494" y="165725"/>
                    </a:lnTo>
                    <a:lnTo>
                      <a:pt x="964" y="186342"/>
                    </a:lnTo>
                    <a:lnTo>
                      <a:pt x="0" y="207764"/>
                    </a:lnTo>
                    <a:lnTo>
                      <a:pt x="605" y="229900"/>
                    </a:lnTo>
                    <a:lnTo>
                      <a:pt x="2777" y="252662"/>
                    </a:lnTo>
                    <a:lnTo>
                      <a:pt x="6507" y="275955"/>
                    </a:lnTo>
                    <a:lnTo>
                      <a:pt x="11780" y="299684"/>
                    </a:lnTo>
                    <a:lnTo>
                      <a:pt x="18574" y="323750"/>
                    </a:lnTo>
                    <a:lnTo>
                      <a:pt x="26861" y="348056"/>
                    </a:lnTo>
                    <a:lnTo>
                      <a:pt x="36608" y="372501"/>
                    </a:lnTo>
                    <a:lnTo>
                      <a:pt x="47773" y="396984"/>
                    </a:lnTo>
                    <a:lnTo>
                      <a:pt x="60311" y="421406"/>
                    </a:lnTo>
                    <a:lnTo>
                      <a:pt x="74172" y="445666"/>
                    </a:lnTo>
                    <a:lnTo>
                      <a:pt x="89297" y="469664"/>
                    </a:lnTo>
                    <a:lnTo>
                      <a:pt x="105624" y="493301"/>
                    </a:lnTo>
                    <a:lnTo>
                      <a:pt x="123087" y="516481"/>
                    </a:lnTo>
                    <a:lnTo>
                      <a:pt x="141613" y="539108"/>
                    </a:lnTo>
                    <a:lnTo>
                      <a:pt x="161127" y="561089"/>
                    </a:lnTo>
                    <a:lnTo>
                      <a:pt x="181549" y="582334"/>
                    </a:lnTo>
                    <a:lnTo>
                      <a:pt x="202794" y="602755"/>
                    </a:lnTo>
                    <a:lnTo>
                      <a:pt x="224775" y="622270"/>
                    </a:lnTo>
                    <a:lnTo>
                      <a:pt x="247402" y="640796"/>
                    </a:lnTo>
                    <a:lnTo>
                      <a:pt x="270582" y="658259"/>
                    </a:lnTo>
                    <a:lnTo>
                      <a:pt x="294219" y="674586"/>
                    </a:lnTo>
                    <a:lnTo>
                      <a:pt x="318217" y="689711"/>
                    </a:lnTo>
                    <a:lnTo>
                      <a:pt x="342476" y="703571"/>
                    </a:lnTo>
                    <a:lnTo>
                      <a:pt x="366898" y="716110"/>
                    </a:lnTo>
                    <a:lnTo>
                      <a:pt x="391382" y="727275"/>
                    </a:lnTo>
                    <a:lnTo>
                      <a:pt x="415827" y="737022"/>
                    </a:lnTo>
                    <a:lnTo>
                      <a:pt x="440133" y="745309"/>
                    </a:lnTo>
                    <a:lnTo>
                      <a:pt x="464199" y="752103"/>
                    </a:lnTo>
                    <a:lnTo>
                      <a:pt x="487928" y="757376"/>
                    </a:lnTo>
                    <a:lnTo>
                      <a:pt x="511221" y="761106"/>
                    </a:lnTo>
                    <a:lnTo>
                      <a:pt x="533982" y="763278"/>
                    </a:lnTo>
                    <a:lnTo>
                      <a:pt x="556119" y="763883"/>
                    </a:lnTo>
                    <a:lnTo>
                      <a:pt x="577541" y="762919"/>
                    </a:lnTo>
                    <a:lnTo>
                      <a:pt x="598158" y="760389"/>
                    </a:lnTo>
                    <a:lnTo>
                      <a:pt x="617887" y="756304"/>
                    </a:lnTo>
                    <a:lnTo>
                      <a:pt x="636647" y="750681"/>
                    </a:lnTo>
                    <a:lnTo>
                      <a:pt x="654359" y="743542"/>
                    </a:lnTo>
                    <a:lnTo>
                      <a:pt x="670953" y="734918"/>
                    </a:lnTo>
                    <a:lnTo>
                      <a:pt x="686359" y="724843"/>
                    </a:lnTo>
                    <a:lnTo>
                      <a:pt x="700513" y="713359"/>
                    </a:lnTo>
                    <a:lnTo>
                      <a:pt x="713359" y="700513"/>
                    </a:lnTo>
                    <a:lnTo>
                      <a:pt x="724843" y="686359"/>
                    </a:lnTo>
                    <a:lnTo>
                      <a:pt x="734918" y="670953"/>
                    </a:lnTo>
                    <a:lnTo>
                      <a:pt x="743542" y="654359"/>
                    </a:lnTo>
                    <a:lnTo>
                      <a:pt x="750681" y="636647"/>
                    </a:lnTo>
                    <a:lnTo>
                      <a:pt x="756304" y="617887"/>
                    </a:lnTo>
                    <a:lnTo>
                      <a:pt x="760389" y="598158"/>
                    </a:lnTo>
                    <a:lnTo>
                      <a:pt x="762919" y="577541"/>
                    </a:lnTo>
                    <a:lnTo>
                      <a:pt x="763883" y="556119"/>
                    </a:lnTo>
                    <a:lnTo>
                      <a:pt x="763278" y="533982"/>
                    </a:lnTo>
                    <a:lnTo>
                      <a:pt x="761106" y="511221"/>
                    </a:lnTo>
                    <a:lnTo>
                      <a:pt x="757376" y="487928"/>
                    </a:lnTo>
                    <a:lnTo>
                      <a:pt x="752103" y="464199"/>
                    </a:lnTo>
                    <a:lnTo>
                      <a:pt x="745309" y="440133"/>
                    </a:lnTo>
                    <a:lnTo>
                      <a:pt x="737022" y="415827"/>
                    </a:lnTo>
                    <a:lnTo>
                      <a:pt x="727275" y="391382"/>
                    </a:lnTo>
                    <a:lnTo>
                      <a:pt x="716110" y="366898"/>
                    </a:lnTo>
                    <a:lnTo>
                      <a:pt x="703571" y="342476"/>
                    </a:lnTo>
                    <a:lnTo>
                      <a:pt x="689711" y="318217"/>
                    </a:lnTo>
                    <a:lnTo>
                      <a:pt x="674586" y="294219"/>
                    </a:lnTo>
                    <a:lnTo>
                      <a:pt x="658259" y="270582"/>
                    </a:lnTo>
                    <a:lnTo>
                      <a:pt x="640796" y="247402"/>
                    </a:lnTo>
                    <a:lnTo>
                      <a:pt x="622270" y="224775"/>
                    </a:lnTo>
                    <a:lnTo>
                      <a:pt x="602755" y="202794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3469112" y="4678496"/>
                <a:ext cx="763565" cy="763565"/>
              </a:xfrm>
              <a:custGeom>
                <a:avLst/>
                <a:gdLst/>
                <a:ahLst/>
                <a:cxnLst/>
                <a:rect l="0" t="0" r="0" b="0"/>
                <a:pathLst>
                  <a:path w="763565" h="763565">
                    <a:moveTo>
                      <a:pt x="707955" y="55610"/>
                    </a:moveTo>
                    <a:lnTo>
                      <a:pt x="694551" y="43546"/>
                    </a:lnTo>
                    <a:lnTo>
                      <a:pt x="679862" y="32873"/>
                    </a:lnTo>
                    <a:lnTo>
                      <a:pt x="663948" y="23633"/>
                    </a:lnTo>
                    <a:lnTo>
                      <a:pt x="646875" y="15865"/>
                    </a:lnTo>
                    <a:lnTo>
                      <a:pt x="628712" y="9601"/>
                    </a:lnTo>
                    <a:lnTo>
                      <a:pt x="609535" y="4866"/>
                    </a:lnTo>
                    <a:lnTo>
                      <a:pt x="589422" y="1679"/>
                    </a:lnTo>
                    <a:lnTo>
                      <a:pt x="568456" y="55"/>
                    </a:lnTo>
                    <a:lnTo>
                      <a:pt x="546722" y="0"/>
                    </a:lnTo>
                    <a:lnTo>
                      <a:pt x="524311" y="1513"/>
                    </a:lnTo>
                    <a:lnTo>
                      <a:pt x="501314" y="4588"/>
                    </a:lnTo>
                    <a:lnTo>
                      <a:pt x="477826" y="9214"/>
                    </a:lnTo>
                    <a:lnTo>
                      <a:pt x="453943" y="15371"/>
                    </a:lnTo>
                    <a:lnTo>
                      <a:pt x="429764" y="23033"/>
                    </a:lnTo>
                    <a:lnTo>
                      <a:pt x="405387" y="32170"/>
                    </a:lnTo>
                    <a:lnTo>
                      <a:pt x="380914" y="42743"/>
                    </a:lnTo>
                    <a:lnTo>
                      <a:pt x="356444" y="54709"/>
                    </a:lnTo>
                    <a:lnTo>
                      <a:pt x="332078" y="68020"/>
                    </a:lnTo>
                    <a:lnTo>
                      <a:pt x="307916" y="82619"/>
                    </a:lnTo>
                    <a:lnTo>
                      <a:pt x="284058" y="98448"/>
                    </a:lnTo>
                    <a:lnTo>
                      <a:pt x="260602" y="115442"/>
                    </a:lnTo>
                    <a:lnTo>
                      <a:pt x="237643" y="133529"/>
                    </a:lnTo>
                    <a:lnTo>
                      <a:pt x="215277" y="152637"/>
                    </a:lnTo>
                    <a:lnTo>
                      <a:pt x="193595" y="172687"/>
                    </a:lnTo>
                    <a:lnTo>
                      <a:pt x="172687" y="193595"/>
                    </a:lnTo>
                    <a:lnTo>
                      <a:pt x="152637" y="215277"/>
                    </a:lnTo>
                    <a:lnTo>
                      <a:pt x="133529" y="237643"/>
                    </a:lnTo>
                    <a:lnTo>
                      <a:pt x="115442" y="260602"/>
                    </a:lnTo>
                    <a:lnTo>
                      <a:pt x="98448" y="284058"/>
                    </a:lnTo>
                    <a:lnTo>
                      <a:pt x="82619" y="307916"/>
                    </a:lnTo>
                    <a:lnTo>
                      <a:pt x="68020" y="332078"/>
                    </a:lnTo>
                    <a:lnTo>
                      <a:pt x="54709" y="356444"/>
                    </a:lnTo>
                    <a:lnTo>
                      <a:pt x="42743" y="380914"/>
                    </a:lnTo>
                    <a:lnTo>
                      <a:pt x="32170" y="405387"/>
                    </a:lnTo>
                    <a:lnTo>
                      <a:pt x="23033" y="429764"/>
                    </a:lnTo>
                    <a:lnTo>
                      <a:pt x="15371" y="453943"/>
                    </a:lnTo>
                    <a:lnTo>
                      <a:pt x="9214" y="477826"/>
                    </a:lnTo>
                    <a:lnTo>
                      <a:pt x="4588" y="501314"/>
                    </a:lnTo>
                    <a:lnTo>
                      <a:pt x="1513" y="524311"/>
                    </a:lnTo>
                    <a:lnTo>
                      <a:pt x="0" y="546722"/>
                    </a:lnTo>
                    <a:lnTo>
                      <a:pt x="55" y="568456"/>
                    </a:lnTo>
                    <a:lnTo>
                      <a:pt x="1679" y="589422"/>
                    </a:lnTo>
                    <a:lnTo>
                      <a:pt x="4866" y="609535"/>
                    </a:lnTo>
                    <a:lnTo>
                      <a:pt x="9601" y="628712"/>
                    </a:lnTo>
                    <a:lnTo>
                      <a:pt x="15865" y="646875"/>
                    </a:lnTo>
                    <a:lnTo>
                      <a:pt x="23633" y="663948"/>
                    </a:lnTo>
                    <a:lnTo>
                      <a:pt x="32873" y="679862"/>
                    </a:lnTo>
                    <a:lnTo>
                      <a:pt x="43546" y="694551"/>
                    </a:lnTo>
                    <a:lnTo>
                      <a:pt x="55610" y="707955"/>
                    </a:lnTo>
                    <a:lnTo>
                      <a:pt x="69014" y="720018"/>
                    </a:lnTo>
                    <a:lnTo>
                      <a:pt x="83702" y="730692"/>
                    </a:lnTo>
                    <a:lnTo>
                      <a:pt x="99616" y="739931"/>
                    </a:lnTo>
                    <a:lnTo>
                      <a:pt x="116690" y="747700"/>
                    </a:lnTo>
                    <a:lnTo>
                      <a:pt x="134852" y="753964"/>
                    </a:lnTo>
                    <a:lnTo>
                      <a:pt x="154029" y="758699"/>
                    </a:lnTo>
                    <a:lnTo>
                      <a:pt x="174143" y="761885"/>
                    </a:lnTo>
                    <a:lnTo>
                      <a:pt x="195109" y="763509"/>
                    </a:lnTo>
                    <a:lnTo>
                      <a:pt x="216843" y="763565"/>
                    </a:lnTo>
                    <a:lnTo>
                      <a:pt x="239254" y="762052"/>
                    </a:lnTo>
                    <a:lnTo>
                      <a:pt x="262251" y="758976"/>
                    </a:lnTo>
                    <a:lnTo>
                      <a:pt x="285739" y="754351"/>
                    </a:lnTo>
                    <a:lnTo>
                      <a:pt x="309622" y="748194"/>
                    </a:lnTo>
                    <a:lnTo>
                      <a:pt x="333801" y="740531"/>
                    </a:lnTo>
                    <a:lnTo>
                      <a:pt x="358177" y="731395"/>
                    </a:lnTo>
                    <a:lnTo>
                      <a:pt x="382651" y="720822"/>
                    </a:lnTo>
                    <a:lnTo>
                      <a:pt x="407121" y="708855"/>
                    </a:lnTo>
                    <a:lnTo>
                      <a:pt x="431487" y="695545"/>
                    </a:lnTo>
                    <a:lnTo>
                      <a:pt x="455648" y="680945"/>
                    </a:lnTo>
                    <a:lnTo>
                      <a:pt x="479506" y="665116"/>
                    </a:lnTo>
                    <a:lnTo>
                      <a:pt x="502963" y="648123"/>
                    </a:lnTo>
                    <a:lnTo>
                      <a:pt x="525921" y="630035"/>
                    </a:lnTo>
                    <a:lnTo>
                      <a:pt x="548287" y="610928"/>
                    </a:lnTo>
                    <a:lnTo>
                      <a:pt x="569969" y="590878"/>
                    </a:lnTo>
                    <a:lnTo>
                      <a:pt x="590878" y="569969"/>
                    </a:lnTo>
                    <a:lnTo>
                      <a:pt x="610928" y="548287"/>
                    </a:lnTo>
                    <a:lnTo>
                      <a:pt x="630035" y="525921"/>
                    </a:lnTo>
                    <a:lnTo>
                      <a:pt x="648123" y="502963"/>
                    </a:lnTo>
                    <a:lnTo>
                      <a:pt x="665116" y="479506"/>
                    </a:lnTo>
                    <a:lnTo>
                      <a:pt x="680945" y="455648"/>
                    </a:lnTo>
                    <a:lnTo>
                      <a:pt x="695545" y="431487"/>
                    </a:lnTo>
                    <a:lnTo>
                      <a:pt x="708855" y="407121"/>
                    </a:lnTo>
                    <a:lnTo>
                      <a:pt x="720822" y="382651"/>
                    </a:lnTo>
                    <a:lnTo>
                      <a:pt x="731395" y="358177"/>
                    </a:lnTo>
                    <a:lnTo>
                      <a:pt x="740531" y="333801"/>
                    </a:lnTo>
                    <a:lnTo>
                      <a:pt x="748194" y="309622"/>
                    </a:lnTo>
                    <a:lnTo>
                      <a:pt x="754351" y="285739"/>
                    </a:lnTo>
                    <a:lnTo>
                      <a:pt x="758976" y="262251"/>
                    </a:lnTo>
                    <a:lnTo>
                      <a:pt x="762052" y="239254"/>
                    </a:lnTo>
                    <a:lnTo>
                      <a:pt x="763565" y="216843"/>
                    </a:lnTo>
                    <a:lnTo>
                      <a:pt x="763509" y="195109"/>
                    </a:lnTo>
                    <a:lnTo>
                      <a:pt x="761885" y="174143"/>
                    </a:lnTo>
                    <a:lnTo>
                      <a:pt x="758699" y="154029"/>
                    </a:lnTo>
                    <a:lnTo>
                      <a:pt x="753964" y="134852"/>
                    </a:lnTo>
                    <a:lnTo>
                      <a:pt x="747700" y="116690"/>
                    </a:lnTo>
                    <a:lnTo>
                      <a:pt x="739931" y="99616"/>
                    </a:lnTo>
                    <a:lnTo>
                      <a:pt x="730692" y="83702"/>
                    </a:lnTo>
                    <a:lnTo>
                      <a:pt x="720018" y="69014"/>
                    </a:lnTo>
                    <a:close/>
                  </a:path>
                </a:pathLst>
              </a:cu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3468986" y="5577081"/>
                <a:ext cx="763817" cy="763817"/>
              </a:xfrm>
              <a:custGeom>
                <a:avLst/>
                <a:gdLst/>
                <a:ahLst/>
                <a:cxnLst/>
                <a:rect l="0" t="0" r="0" b="0"/>
                <a:pathLst>
                  <a:path w="763817" h="763817">
                    <a:moveTo>
                      <a:pt x="605127" y="158690"/>
                    </a:moveTo>
                    <a:lnTo>
                      <a:pt x="584810" y="139291"/>
                    </a:lnTo>
                    <a:lnTo>
                      <a:pt x="563660" y="120889"/>
                    </a:lnTo>
                    <a:lnTo>
                      <a:pt x="541763" y="103559"/>
                    </a:lnTo>
                    <a:lnTo>
                      <a:pt x="519209" y="87373"/>
                    </a:lnTo>
                    <a:lnTo>
                      <a:pt x="496091" y="72398"/>
                    </a:lnTo>
                    <a:lnTo>
                      <a:pt x="472504" y="58694"/>
                    </a:lnTo>
                    <a:lnTo>
                      <a:pt x="448545" y="46319"/>
                    </a:lnTo>
                    <a:lnTo>
                      <a:pt x="424311" y="35322"/>
                    </a:lnTo>
                    <a:lnTo>
                      <a:pt x="399904" y="25750"/>
                    </a:lnTo>
                    <a:lnTo>
                      <a:pt x="375422" y="17641"/>
                    </a:lnTo>
                    <a:lnTo>
                      <a:pt x="350967" y="11029"/>
                    </a:lnTo>
                    <a:lnTo>
                      <a:pt x="326639" y="5942"/>
                    </a:lnTo>
                    <a:lnTo>
                      <a:pt x="302539" y="2399"/>
                    </a:lnTo>
                    <a:lnTo>
                      <a:pt x="278764" y="415"/>
                    </a:lnTo>
                    <a:lnTo>
                      <a:pt x="255414" y="0"/>
                    </a:lnTo>
                    <a:lnTo>
                      <a:pt x="232583" y="1153"/>
                    </a:lnTo>
                    <a:lnTo>
                      <a:pt x="210365" y="3871"/>
                    </a:lnTo>
                    <a:lnTo>
                      <a:pt x="188853" y="8143"/>
                    </a:lnTo>
                    <a:lnTo>
                      <a:pt x="168134" y="13950"/>
                    </a:lnTo>
                    <a:lnTo>
                      <a:pt x="148293" y="21270"/>
                    </a:lnTo>
                    <a:lnTo>
                      <a:pt x="129413" y="30071"/>
                    </a:lnTo>
                    <a:lnTo>
                      <a:pt x="111570" y="40318"/>
                    </a:lnTo>
                    <a:lnTo>
                      <a:pt x="94838" y="51969"/>
                    </a:lnTo>
                    <a:lnTo>
                      <a:pt x="79285" y="64976"/>
                    </a:lnTo>
                    <a:lnTo>
                      <a:pt x="64976" y="79285"/>
                    </a:lnTo>
                    <a:lnTo>
                      <a:pt x="51969" y="94838"/>
                    </a:lnTo>
                    <a:lnTo>
                      <a:pt x="40318" y="111570"/>
                    </a:lnTo>
                    <a:lnTo>
                      <a:pt x="30071" y="129413"/>
                    </a:lnTo>
                    <a:lnTo>
                      <a:pt x="21270" y="148293"/>
                    </a:lnTo>
                    <a:lnTo>
                      <a:pt x="13950" y="168134"/>
                    </a:lnTo>
                    <a:lnTo>
                      <a:pt x="8143" y="188853"/>
                    </a:lnTo>
                    <a:lnTo>
                      <a:pt x="3871" y="210365"/>
                    </a:lnTo>
                    <a:lnTo>
                      <a:pt x="1153" y="232583"/>
                    </a:lnTo>
                    <a:lnTo>
                      <a:pt x="0" y="255414"/>
                    </a:lnTo>
                    <a:lnTo>
                      <a:pt x="415" y="278764"/>
                    </a:lnTo>
                    <a:lnTo>
                      <a:pt x="2399" y="302539"/>
                    </a:lnTo>
                    <a:lnTo>
                      <a:pt x="5942" y="326639"/>
                    </a:lnTo>
                    <a:lnTo>
                      <a:pt x="11029" y="350967"/>
                    </a:lnTo>
                    <a:lnTo>
                      <a:pt x="17641" y="375422"/>
                    </a:lnTo>
                    <a:lnTo>
                      <a:pt x="25750" y="399904"/>
                    </a:lnTo>
                    <a:lnTo>
                      <a:pt x="35322" y="424311"/>
                    </a:lnTo>
                    <a:lnTo>
                      <a:pt x="46319" y="448545"/>
                    </a:lnTo>
                    <a:lnTo>
                      <a:pt x="58694" y="472504"/>
                    </a:lnTo>
                    <a:lnTo>
                      <a:pt x="72398" y="496091"/>
                    </a:lnTo>
                    <a:lnTo>
                      <a:pt x="87373" y="519209"/>
                    </a:lnTo>
                    <a:lnTo>
                      <a:pt x="103559" y="541763"/>
                    </a:lnTo>
                    <a:lnTo>
                      <a:pt x="120889" y="563660"/>
                    </a:lnTo>
                    <a:lnTo>
                      <a:pt x="139291" y="584810"/>
                    </a:lnTo>
                    <a:lnTo>
                      <a:pt x="158690" y="605127"/>
                    </a:lnTo>
                    <a:lnTo>
                      <a:pt x="179006" y="624526"/>
                    </a:lnTo>
                    <a:lnTo>
                      <a:pt x="200156" y="642928"/>
                    </a:lnTo>
                    <a:lnTo>
                      <a:pt x="222053" y="660258"/>
                    </a:lnTo>
                    <a:lnTo>
                      <a:pt x="244607" y="676443"/>
                    </a:lnTo>
                    <a:lnTo>
                      <a:pt x="267725" y="691419"/>
                    </a:lnTo>
                    <a:lnTo>
                      <a:pt x="291312" y="705122"/>
                    </a:lnTo>
                    <a:lnTo>
                      <a:pt x="315272" y="717498"/>
                    </a:lnTo>
                    <a:lnTo>
                      <a:pt x="339505" y="728494"/>
                    </a:lnTo>
                    <a:lnTo>
                      <a:pt x="363913" y="738067"/>
                    </a:lnTo>
                    <a:lnTo>
                      <a:pt x="388395" y="746175"/>
                    </a:lnTo>
                    <a:lnTo>
                      <a:pt x="412849" y="752787"/>
                    </a:lnTo>
                    <a:lnTo>
                      <a:pt x="437177" y="757875"/>
                    </a:lnTo>
                    <a:lnTo>
                      <a:pt x="461278" y="761418"/>
                    </a:lnTo>
                    <a:lnTo>
                      <a:pt x="485052" y="763401"/>
                    </a:lnTo>
                    <a:lnTo>
                      <a:pt x="508403" y="763817"/>
                    </a:lnTo>
                    <a:lnTo>
                      <a:pt x="531234" y="762664"/>
                    </a:lnTo>
                    <a:lnTo>
                      <a:pt x="553451" y="759945"/>
                    </a:lnTo>
                    <a:lnTo>
                      <a:pt x="574964" y="755674"/>
                    </a:lnTo>
                    <a:lnTo>
                      <a:pt x="595683" y="749866"/>
                    </a:lnTo>
                    <a:lnTo>
                      <a:pt x="615523" y="742547"/>
                    </a:lnTo>
                    <a:lnTo>
                      <a:pt x="634404" y="733745"/>
                    </a:lnTo>
                    <a:lnTo>
                      <a:pt x="652247" y="723498"/>
                    </a:lnTo>
                    <a:lnTo>
                      <a:pt x="668979" y="711847"/>
                    </a:lnTo>
                    <a:lnTo>
                      <a:pt x="684532" y="698841"/>
                    </a:lnTo>
                    <a:lnTo>
                      <a:pt x="698841" y="684532"/>
                    </a:lnTo>
                    <a:lnTo>
                      <a:pt x="711847" y="668979"/>
                    </a:lnTo>
                    <a:lnTo>
                      <a:pt x="723498" y="652247"/>
                    </a:lnTo>
                    <a:lnTo>
                      <a:pt x="733745" y="634404"/>
                    </a:lnTo>
                    <a:lnTo>
                      <a:pt x="742547" y="615523"/>
                    </a:lnTo>
                    <a:lnTo>
                      <a:pt x="749866" y="595683"/>
                    </a:lnTo>
                    <a:lnTo>
                      <a:pt x="755674" y="574964"/>
                    </a:lnTo>
                    <a:lnTo>
                      <a:pt x="759945" y="553451"/>
                    </a:lnTo>
                    <a:lnTo>
                      <a:pt x="762664" y="531234"/>
                    </a:lnTo>
                    <a:lnTo>
                      <a:pt x="763817" y="508403"/>
                    </a:lnTo>
                    <a:lnTo>
                      <a:pt x="763401" y="485052"/>
                    </a:lnTo>
                    <a:lnTo>
                      <a:pt x="761418" y="461278"/>
                    </a:lnTo>
                    <a:lnTo>
                      <a:pt x="757875" y="437177"/>
                    </a:lnTo>
                    <a:lnTo>
                      <a:pt x="752787" y="412849"/>
                    </a:lnTo>
                    <a:lnTo>
                      <a:pt x="746175" y="388395"/>
                    </a:lnTo>
                    <a:lnTo>
                      <a:pt x="738067" y="363913"/>
                    </a:lnTo>
                    <a:lnTo>
                      <a:pt x="728494" y="339505"/>
                    </a:lnTo>
                    <a:lnTo>
                      <a:pt x="717498" y="315272"/>
                    </a:lnTo>
                    <a:lnTo>
                      <a:pt x="705122" y="291312"/>
                    </a:lnTo>
                    <a:lnTo>
                      <a:pt x="691419" y="267725"/>
                    </a:lnTo>
                    <a:lnTo>
                      <a:pt x="676443" y="244607"/>
                    </a:lnTo>
                    <a:lnTo>
                      <a:pt x="660258" y="222053"/>
                    </a:lnTo>
                    <a:lnTo>
                      <a:pt x="642928" y="200156"/>
                    </a:lnTo>
                    <a:lnTo>
                      <a:pt x="624526" y="179006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4367675" y="3779637"/>
                <a:ext cx="763861" cy="763861"/>
              </a:xfrm>
              <a:custGeom>
                <a:avLst/>
                <a:gdLst/>
                <a:ahLst/>
                <a:cxnLst/>
                <a:rect l="0" t="0" r="0" b="0"/>
                <a:pathLst>
                  <a:path w="763861" h="763861">
                    <a:moveTo>
                      <a:pt x="641703" y="122158"/>
                    </a:moveTo>
                    <a:lnTo>
                      <a:pt x="623229" y="104751"/>
                    </a:lnTo>
                    <a:lnTo>
                      <a:pt x="603763" y="88484"/>
                    </a:lnTo>
                    <a:lnTo>
                      <a:pt x="583386" y="73422"/>
                    </a:lnTo>
                    <a:lnTo>
                      <a:pt x="562181" y="59628"/>
                    </a:lnTo>
                    <a:lnTo>
                      <a:pt x="540235" y="47158"/>
                    </a:lnTo>
                    <a:lnTo>
                      <a:pt x="517639" y="36064"/>
                    </a:lnTo>
                    <a:lnTo>
                      <a:pt x="494485" y="26391"/>
                    </a:lnTo>
                    <a:lnTo>
                      <a:pt x="470869" y="18180"/>
                    </a:lnTo>
                    <a:lnTo>
                      <a:pt x="446887" y="11463"/>
                    </a:lnTo>
                    <a:lnTo>
                      <a:pt x="422638" y="6268"/>
                    </a:lnTo>
                    <a:lnTo>
                      <a:pt x="398222" y="2617"/>
                    </a:lnTo>
                    <a:lnTo>
                      <a:pt x="373739" y="525"/>
                    </a:lnTo>
                    <a:lnTo>
                      <a:pt x="349290" y="0"/>
                    </a:lnTo>
                    <a:lnTo>
                      <a:pt x="324975" y="1044"/>
                    </a:lnTo>
                    <a:lnTo>
                      <a:pt x="300894" y="3653"/>
                    </a:lnTo>
                    <a:lnTo>
                      <a:pt x="277146" y="7817"/>
                    </a:lnTo>
                    <a:lnTo>
                      <a:pt x="253828" y="13519"/>
                    </a:lnTo>
                    <a:lnTo>
                      <a:pt x="231037" y="20734"/>
                    </a:lnTo>
                    <a:lnTo>
                      <a:pt x="208866" y="29433"/>
                    </a:lnTo>
                    <a:lnTo>
                      <a:pt x="187406" y="39581"/>
                    </a:lnTo>
                    <a:lnTo>
                      <a:pt x="166745" y="51136"/>
                    </a:lnTo>
                    <a:lnTo>
                      <a:pt x="146969" y="64050"/>
                    </a:lnTo>
                    <a:lnTo>
                      <a:pt x="128158" y="78270"/>
                    </a:lnTo>
                    <a:lnTo>
                      <a:pt x="110390" y="93738"/>
                    </a:lnTo>
                    <a:lnTo>
                      <a:pt x="93738" y="110390"/>
                    </a:lnTo>
                    <a:lnTo>
                      <a:pt x="78270" y="128158"/>
                    </a:lnTo>
                    <a:lnTo>
                      <a:pt x="64050" y="146969"/>
                    </a:lnTo>
                    <a:lnTo>
                      <a:pt x="51136" y="166745"/>
                    </a:lnTo>
                    <a:lnTo>
                      <a:pt x="39581" y="187406"/>
                    </a:lnTo>
                    <a:lnTo>
                      <a:pt x="29433" y="208866"/>
                    </a:lnTo>
                    <a:lnTo>
                      <a:pt x="20734" y="231037"/>
                    </a:lnTo>
                    <a:lnTo>
                      <a:pt x="13519" y="253828"/>
                    </a:lnTo>
                    <a:lnTo>
                      <a:pt x="7817" y="277146"/>
                    </a:lnTo>
                    <a:lnTo>
                      <a:pt x="3653" y="300894"/>
                    </a:lnTo>
                    <a:lnTo>
                      <a:pt x="1044" y="324975"/>
                    </a:lnTo>
                    <a:lnTo>
                      <a:pt x="0" y="349290"/>
                    </a:lnTo>
                    <a:lnTo>
                      <a:pt x="525" y="373739"/>
                    </a:lnTo>
                    <a:lnTo>
                      <a:pt x="2617" y="398222"/>
                    </a:lnTo>
                    <a:lnTo>
                      <a:pt x="6268" y="422638"/>
                    </a:lnTo>
                    <a:lnTo>
                      <a:pt x="11463" y="446887"/>
                    </a:lnTo>
                    <a:lnTo>
                      <a:pt x="18180" y="470869"/>
                    </a:lnTo>
                    <a:lnTo>
                      <a:pt x="26391" y="494485"/>
                    </a:lnTo>
                    <a:lnTo>
                      <a:pt x="36064" y="517639"/>
                    </a:lnTo>
                    <a:lnTo>
                      <a:pt x="47158" y="540235"/>
                    </a:lnTo>
                    <a:lnTo>
                      <a:pt x="59628" y="562181"/>
                    </a:lnTo>
                    <a:lnTo>
                      <a:pt x="73422" y="583386"/>
                    </a:lnTo>
                    <a:lnTo>
                      <a:pt x="88484" y="603763"/>
                    </a:lnTo>
                    <a:lnTo>
                      <a:pt x="104751" y="623229"/>
                    </a:lnTo>
                    <a:lnTo>
                      <a:pt x="122158" y="641703"/>
                    </a:lnTo>
                    <a:lnTo>
                      <a:pt x="140632" y="659109"/>
                    </a:lnTo>
                    <a:lnTo>
                      <a:pt x="160097" y="675377"/>
                    </a:lnTo>
                    <a:lnTo>
                      <a:pt x="180475" y="690439"/>
                    </a:lnTo>
                    <a:lnTo>
                      <a:pt x="201680" y="704233"/>
                    </a:lnTo>
                    <a:lnTo>
                      <a:pt x="223625" y="716702"/>
                    </a:lnTo>
                    <a:lnTo>
                      <a:pt x="246221" y="727796"/>
                    </a:lnTo>
                    <a:lnTo>
                      <a:pt x="269375" y="737469"/>
                    </a:lnTo>
                    <a:lnTo>
                      <a:pt x="292992" y="745681"/>
                    </a:lnTo>
                    <a:lnTo>
                      <a:pt x="316973" y="752398"/>
                    </a:lnTo>
                    <a:lnTo>
                      <a:pt x="341222" y="757592"/>
                    </a:lnTo>
                    <a:lnTo>
                      <a:pt x="365638" y="761244"/>
                    </a:lnTo>
                    <a:lnTo>
                      <a:pt x="390121" y="763336"/>
                    </a:lnTo>
                    <a:lnTo>
                      <a:pt x="414570" y="763861"/>
                    </a:lnTo>
                    <a:lnTo>
                      <a:pt x="438886" y="762817"/>
                    </a:lnTo>
                    <a:lnTo>
                      <a:pt x="462967" y="760207"/>
                    </a:lnTo>
                    <a:lnTo>
                      <a:pt x="486715" y="756043"/>
                    </a:lnTo>
                    <a:lnTo>
                      <a:pt x="510032" y="750342"/>
                    </a:lnTo>
                    <a:lnTo>
                      <a:pt x="532824" y="743127"/>
                    </a:lnTo>
                    <a:lnTo>
                      <a:pt x="554995" y="734427"/>
                    </a:lnTo>
                    <a:lnTo>
                      <a:pt x="576455" y="724279"/>
                    </a:lnTo>
                    <a:lnTo>
                      <a:pt x="597115" y="712725"/>
                    </a:lnTo>
                    <a:lnTo>
                      <a:pt x="616892" y="699811"/>
                    </a:lnTo>
                    <a:lnTo>
                      <a:pt x="635702" y="685591"/>
                    </a:lnTo>
                    <a:lnTo>
                      <a:pt x="653470" y="670123"/>
                    </a:lnTo>
                    <a:lnTo>
                      <a:pt x="670123" y="653470"/>
                    </a:lnTo>
                    <a:lnTo>
                      <a:pt x="685591" y="635702"/>
                    </a:lnTo>
                    <a:lnTo>
                      <a:pt x="699811" y="616892"/>
                    </a:lnTo>
                    <a:lnTo>
                      <a:pt x="712725" y="597115"/>
                    </a:lnTo>
                    <a:lnTo>
                      <a:pt x="724279" y="576455"/>
                    </a:lnTo>
                    <a:lnTo>
                      <a:pt x="734427" y="554995"/>
                    </a:lnTo>
                    <a:lnTo>
                      <a:pt x="743127" y="532824"/>
                    </a:lnTo>
                    <a:lnTo>
                      <a:pt x="750342" y="510032"/>
                    </a:lnTo>
                    <a:lnTo>
                      <a:pt x="756043" y="486715"/>
                    </a:lnTo>
                    <a:lnTo>
                      <a:pt x="760207" y="462967"/>
                    </a:lnTo>
                    <a:lnTo>
                      <a:pt x="762817" y="438886"/>
                    </a:lnTo>
                    <a:lnTo>
                      <a:pt x="763861" y="414570"/>
                    </a:lnTo>
                    <a:lnTo>
                      <a:pt x="763336" y="390121"/>
                    </a:lnTo>
                    <a:lnTo>
                      <a:pt x="761244" y="365638"/>
                    </a:lnTo>
                    <a:lnTo>
                      <a:pt x="757592" y="341222"/>
                    </a:lnTo>
                    <a:lnTo>
                      <a:pt x="752398" y="316973"/>
                    </a:lnTo>
                    <a:lnTo>
                      <a:pt x="745681" y="292992"/>
                    </a:lnTo>
                    <a:lnTo>
                      <a:pt x="737469" y="269375"/>
                    </a:lnTo>
                    <a:lnTo>
                      <a:pt x="727796" y="246221"/>
                    </a:lnTo>
                    <a:lnTo>
                      <a:pt x="716702" y="223625"/>
                    </a:lnTo>
                    <a:lnTo>
                      <a:pt x="704233" y="201680"/>
                    </a:lnTo>
                    <a:lnTo>
                      <a:pt x="690439" y="180475"/>
                    </a:lnTo>
                    <a:lnTo>
                      <a:pt x="675377" y="160097"/>
                    </a:lnTo>
                    <a:lnTo>
                      <a:pt x="659109" y="140632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4367654" y="4678327"/>
                <a:ext cx="763904" cy="763904"/>
              </a:xfrm>
              <a:custGeom>
                <a:avLst/>
                <a:gdLst/>
                <a:ahLst/>
                <a:cxnLst/>
                <a:rect l="0" t="0" r="0" b="0"/>
                <a:pathLst>
                  <a:path w="763904" h="763904">
                    <a:moveTo>
                      <a:pt x="638524" y="125379"/>
                    </a:moveTo>
                    <a:lnTo>
                      <a:pt x="619869" y="107778"/>
                    </a:lnTo>
                    <a:lnTo>
                      <a:pt x="600236" y="91303"/>
                    </a:lnTo>
                    <a:lnTo>
                      <a:pt x="579706" y="76023"/>
                    </a:lnTo>
                    <a:lnTo>
                      <a:pt x="558363" y="62000"/>
                    </a:lnTo>
                    <a:lnTo>
                      <a:pt x="536295" y="49291"/>
                    </a:lnTo>
                    <a:lnTo>
                      <a:pt x="513593" y="37950"/>
                    </a:lnTo>
                    <a:lnTo>
                      <a:pt x="490350" y="28022"/>
                    </a:lnTo>
                    <a:lnTo>
                      <a:pt x="466662" y="19549"/>
                    </a:lnTo>
                    <a:lnTo>
                      <a:pt x="442626" y="12565"/>
                    </a:lnTo>
                    <a:lnTo>
                      <a:pt x="418340" y="7098"/>
                    </a:lnTo>
                    <a:lnTo>
                      <a:pt x="393905" y="3172"/>
                    </a:lnTo>
                    <a:lnTo>
                      <a:pt x="369421" y="803"/>
                    </a:lnTo>
                    <a:lnTo>
                      <a:pt x="344988" y="0"/>
                    </a:lnTo>
                    <a:lnTo>
                      <a:pt x="320707" y="766"/>
                    </a:lnTo>
                    <a:lnTo>
                      <a:pt x="296677" y="3098"/>
                    </a:lnTo>
                    <a:lnTo>
                      <a:pt x="272999" y="6988"/>
                    </a:lnTo>
                    <a:lnTo>
                      <a:pt x="249767" y="12418"/>
                    </a:lnTo>
                    <a:lnTo>
                      <a:pt x="227079" y="19367"/>
                    </a:lnTo>
                    <a:lnTo>
                      <a:pt x="205028" y="27805"/>
                    </a:lnTo>
                    <a:lnTo>
                      <a:pt x="183703" y="37699"/>
                    </a:lnTo>
                    <a:lnTo>
                      <a:pt x="163193" y="49008"/>
                    </a:lnTo>
                    <a:lnTo>
                      <a:pt x="143582" y="61684"/>
                    </a:lnTo>
                    <a:lnTo>
                      <a:pt x="124951" y="75677"/>
                    </a:lnTo>
                    <a:lnTo>
                      <a:pt x="107375" y="90928"/>
                    </a:lnTo>
                    <a:lnTo>
                      <a:pt x="90928" y="107375"/>
                    </a:lnTo>
                    <a:lnTo>
                      <a:pt x="75677" y="124951"/>
                    </a:lnTo>
                    <a:lnTo>
                      <a:pt x="61684" y="143582"/>
                    </a:lnTo>
                    <a:lnTo>
                      <a:pt x="49008" y="163193"/>
                    </a:lnTo>
                    <a:lnTo>
                      <a:pt x="37699" y="183703"/>
                    </a:lnTo>
                    <a:lnTo>
                      <a:pt x="27805" y="205028"/>
                    </a:lnTo>
                    <a:lnTo>
                      <a:pt x="19367" y="227079"/>
                    </a:lnTo>
                    <a:lnTo>
                      <a:pt x="12418" y="249767"/>
                    </a:lnTo>
                    <a:lnTo>
                      <a:pt x="6988" y="272999"/>
                    </a:lnTo>
                    <a:lnTo>
                      <a:pt x="3098" y="296677"/>
                    </a:lnTo>
                    <a:lnTo>
                      <a:pt x="766" y="320707"/>
                    </a:lnTo>
                    <a:lnTo>
                      <a:pt x="0" y="344988"/>
                    </a:lnTo>
                    <a:lnTo>
                      <a:pt x="803" y="369421"/>
                    </a:lnTo>
                    <a:lnTo>
                      <a:pt x="3172" y="393905"/>
                    </a:lnTo>
                    <a:lnTo>
                      <a:pt x="7098" y="418340"/>
                    </a:lnTo>
                    <a:lnTo>
                      <a:pt x="12565" y="442626"/>
                    </a:lnTo>
                    <a:lnTo>
                      <a:pt x="19549" y="466662"/>
                    </a:lnTo>
                    <a:lnTo>
                      <a:pt x="28022" y="490350"/>
                    </a:lnTo>
                    <a:lnTo>
                      <a:pt x="37950" y="513593"/>
                    </a:lnTo>
                    <a:lnTo>
                      <a:pt x="49291" y="536295"/>
                    </a:lnTo>
                    <a:lnTo>
                      <a:pt x="62000" y="558363"/>
                    </a:lnTo>
                    <a:lnTo>
                      <a:pt x="76023" y="579706"/>
                    </a:lnTo>
                    <a:lnTo>
                      <a:pt x="91303" y="600236"/>
                    </a:lnTo>
                    <a:lnTo>
                      <a:pt x="107778" y="619869"/>
                    </a:lnTo>
                    <a:lnTo>
                      <a:pt x="125379" y="638524"/>
                    </a:lnTo>
                    <a:lnTo>
                      <a:pt x="144034" y="656126"/>
                    </a:lnTo>
                    <a:lnTo>
                      <a:pt x="163667" y="672600"/>
                    </a:lnTo>
                    <a:lnTo>
                      <a:pt x="184198" y="687880"/>
                    </a:lnTo>
                    <a:lnTo>
                      <a:pt x="205540" y="701903"/>
                    </a:lnTo>
                    <a:lnTo>
                      <a:pt x="227608" y="714612"/>
                    </a:lnTo>
                    <a:lnTo>
                      <a:pt x="250310" y="725953"/>
                    </a:lnTo>
                    <a:lnTo>
                      <a:pt x="273553" y="735881"/>
                    </a:lnTo>
                    <a:lnTo>
                      <a:pt x="297241" y="744354"/>
                    </a:lnTo>
                    <a:lnTo>
                      <a:pt x="321277" y="751339"/>
                    </a:lnTo>
                    <a:lnTo>
                      <a:pt x="345563" y="756805"/>
                    </a:lnTo>
                    <a:lnTo>
                      <a:pt x="369998" y="760731"/>
                    </a:lnTo>
                    <a:lnTo>
                      <a:pt x="394483" y="763100"/>
                    </a:lnTo>
                    <a:lnTo>
                      <a:pt x="418915" y="763904"/>
                    </a:lnTo>
                    <a:lnTo>
                      <a:pt x="443196" y="763137"/>
                    </a:lnTo>
                    <a:lnTo>
                      <a:pt x="467226" y="760805"/>
                    </a:lnTo>
                    <a:lnTo>
                      <a:pt x="490905" y="756915"/>
                    </a:lnTo>
                    <a:lnTo>
                      <a:pt x="514136" y="751485"/>
                    </a:lnTo>
                    <a:lnTo>
                      <a:pt x="536824" y="744536"/>
                    </a:lnTo>
                    <a:lnTo>
                      <a:pt x="558875" y="736098"/>
                    </a:lnTo>
                    <a:lnTo>
                      <a:pt x="580200" y="726204"/>
                    </a:lnTo>
                    <a:lnTo>
                      <a:pt x="600710" y="714895"/>
                    </a:lnTo>
                    <a:lnTo>
                      <a:pt x="620321" y="702219"/>
                    </a:lnTo>
                    <a:lnTo>
                      <a:pt x="638952" y="688226"/>
                    </a:lnTo>
                    <a:lnTo>
                      <a:pt x="656528" y="672975"/>
                    </a:lnTo>
                    <a:lnTo>
                      <a:pt x="672975" y="656528"/>
                    </a:lnTo>
                    <a:lnTo>
                      <a:pt x="688226" y="638952"/>
                    </a:lnTo>
                    <a:lnTo>
                      <a:pt x="702219" y="620321"/>
                    </a:lnTo>
                    <a:lnTo>
                      <a:pt x="714895" y="600710"/>
                    </a:lnTo>
                    <a:lnTo>
                      <a:pt x="726204" y="580200"/>
                    </a:lnTo>
                    <a:lnTo>
                      <a:pt x="736098" y="558875"/>
                    </a:lnTo>
                    <a:lnTo>
                      <a:pt x="744536" y="536824"/>
                    </a:lnTo>
                    <a:lnTo>
                      <a:pt x="751485" y="514136"/>
                    </a:lnTo>
                    <a:lnTo>
                      <a:pt x="756915" y="490905"/>
                    </a:lnTo>
                    <a:lnTo>
                      <a:pt x="760805" y="467226"/>
                    </a:lnTo>
                    <a:lnTo>
                      <a:pt x="763137" y="443196"/>
                    </a:lnTo>
                    <a:lnTo>
                      <a:pt x="763904" y="418915"/>
                    </a:lnTo>
                    <a:lnTo>
                      <a:pt x="763100" y="394483"/>
                    </a:lnTo>
                    <a:lnTo>
                      <a:pt x="760731" y="369998"/>
                    </a:lnTo>
                    <a:lnTo>
                      <a:pt x="756805" y="345563"/>
                    </a:lnTo>
                    <a:lnTo>
                      <a:pt x="751339" y="321277"/>
                    </a:lnTo>
                    <a:lnTo>
                      <a:pt x="744354" y="297241"/>
                    </a:lnTo>
                    <a:lnTo>
                      <a:pt x="735881" y="273553"/>
                    </a:lnTo>
                    <a:lnTo>
                      <a:pt x="725953" y="250310"/>
                    </a:lnTo>
                    <a:lnTo>
                      <a:pt x="714612" y="227608"/>
                    </a:lnTo>
                    <a:lnTo>
                      <a:pt x="701903" y="205540"/>
                    </a:lnTo>
                    <a:lnTo>
                      <a:pt x="687880" y="184198"/>
                    </a:lnTo>
                    <a:lnTo>
                      <a:pt x="672600" y="163667"/>
                    </a:lnTo>
                    <a:lnTo>
                      <a:pt x="656126" y="144034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4367702" y="5577086"/>
                <a:ext cx="763808" cy="763808"/>
              </a:xfrm>
              <a:custGeom>
                <a:avLst/>
                <a:gdLst/>
                <a:ahLst/>
                <a:cxnLst/>
                <a:rect l="0" t="0" r="0" b="0"/>
                <a:pathLst>
                  <a:path w="763808" h="763808">
                    <a:moveTo>
                      <a:pt x="660464" y="103344"/>
                    </a:moveTo>
                    <a:lnTo>
                      <a:pt x="643148" y="87173"/>
                    </a:lnTo>
                    <a:lnTo>
                      <a:pt x="624759" y="72213"/>
                    </a:lnTo>
                    <a:lnTo>
                      <a:pt x="605372" y="58526"/>
                    </a:lnTo>
                    <a:lnTo>
                      <a:pt x="585066" y="46167"/>
                    </a:lnTo>
                    <a:lnTo>
                      <a:pt x="563926" y="35188"/>
                    </a:lnTo>
                    <a:lnTo>
                      <a:pt x="542038" y="25634"/>
                    </a:lnTo>
                    <a:lnTo>
                      <a:pt x="519492" y="17544"/>
                    </a:lnTo>
                    <a:lnTo>
                      <a:pt x="496380" y="10951"/>
                    </a:lnTo>
                    <a:lnTo>
                      <a:pt x="472798" y="5883"/>
                    </a:lnTo>
                    <a:lnTo>
                      <a:pt x="448843" y="2359"/>
                    </a:lnTo>
                    <a:lnTo>
                      <a:pt x="424612" y="396"/>
                    </a:lnTo>
                    <a:lnTo>
                      <a:pt x="400206" y="0"/>
                    </a:lnTo>
                    <a:lnTo>
                      <a:pt x="375725" y="1173"/>
                    </a:lnTo>
                    <a:lnTo>
                      <a:pt x="351269" y="3911"/>
                    </a:lnTo>
                    <a:lnTo>
                      <a:pt x="326939" y="8202"/>
                    </a:lnTo>
                    <a:lnTo>
                      <a:pt x="302835" y="14028"/>
                    </a:lnTo>
                    <a:lnTo>
                      <a:pt x="279056" y="21367"/>
                    </a:lnTo>
                    <a:lnTo>
                      <a:pt x="255699" y="30186"/>
                    </a:lnTo>
                    <a:lnTo>
                      <a:pt x="232861" y="40452"/>
                    </a:lnTo>
                    <a:lnTo>
                      <a:pt x="210636" y="52120"/>
                    </a:lnTo>
                    <a:lnTo>
                      <a:pt x="189114" y="65143"/>
                    </a:lnTo>
                    <a:lnTo>
                      <a:pt x="168384" y="79468"/>
                    </a:lnTo>
                    <a:lnTo>
                      <a:pt x="148532" y="95036"/>
                    </a:lnTo>
                    <a:lnTo>
                      <a:pt x="129639" y="111783"/>
                    </a:lnTo>
                    <a:lnTo>
                      <a:pt x="111783" y="129639"/>
                    </a:lnTo>
                    <a:lnTo>
                      <a:pt x="95036" y="148532"/>
                    </a:lnTo>
                    <a:lnTo>
                      <a:pt x="79468" y="168384"/>
                    </a:lnTo>
                    <a:lnTo>
                      <a:pt x="65143" y="189114"/>
                    </a:lnTo>
                    <a:lnTo>
                      <a:pt x="52120" y="210636"/>
                    </a:lnTo>
                    <a:lnTo>
                      <a:pt x="40452" y="232861"/>
                    </a:lnTo>
                    <a:lnTo>
                      <a:pt x="30186" y="255699"/>
                    </a:lnTo>
                    <a:lnTo>
                      <a:pt x="21367" y="279056"/>
                    </a:lnTo>
                    <a:lnTo>
                      <a:pt x="14028" y="302835"/>
                    </a:lnTo>
                    <a:lnTo>
                      <a:pt x="8202" y="326939"/>
                    </a:lnTo>
                    <a:lnTo>
                      <a:pt x="3911" y="351269"/>
                    </a:lnTo>
                    <a:lnTo>
                      <a:pt x="1173" y="375725"/>
                    </a:lnTo>
                    <a:lnTo>
                      <a:pt x="0" y="400206"/>
                    </a:lnTo>
                    <a:lnTo>
                      <a:pt x="396" y="424612"/>
                    </a:lnTo>
                    <a:lnTo>
                      <a:pt x="2359" y="448843"/>
                    </a:lnTo>
                    <a:lnTo>
                      <a:pt x="5883" y="472798"/>
                    </a:lnTo>
                    <a:lnTo>
                      <a:pt x="10951" y="496380"/>
                    </a:lnTo>
                    <a:lnTo>
                      <a:pt x="17544" y="519492"/>
                    </a:lnTo>
                    <a:lnTo>
                      <a:pt x="25634" y="542038"/>
                    </a:lnTo>
                    <a:lnTo>
                      <a:pt x="35188" y="563926"/>
                    </a:lnTo>
                    <a:lnTo>
                      <a:pt x="46167" y="585066"/>
                    </a:lnTo>
                    <a:lnTo>
                      <a:pt x="58526" y="605372"/>
                    </a:lnTo>
                    <a:lnTo>
                      <a:pt x="72213" y="624759"/>
                    </a:lnTo>
                    <a:lnTo>
                      <a:pt x="87173" y="643148"/>
                    </a:lnTo>
                    <a:lnTo>
                      <a:pt x="103344" y="660464"/>
                    </a:lnTo>
                    <a:lnTo>
                      <a:pt x="120659" y="676634"/>
                    </a:lnTo>
                    <a:lnTo>
                      <a:pt x="139048" y="691594"/>
                    </a:lnTo>
                    <a:lnTo>
                      <a:pt x="158435" y="705282"/>
                    </a:lnTo>
                    <a:lnTo>
                      <a:pt x="178741" y="717640"/>
                    </a:lnTo>
                    <a:lnTo>
                      <a:pt x="199881" y="728619"/>
                    </a:lnTo>
                    <a:lnTo>
                      <a:pt x="221769" y="738173"/>
                    </a:lnTo>
                    <a:lnTo>
                      <a:pt x="244315" y="746263"/>
                    </a:lnTo>
                    <a:lnTo>
                      <a:pt x="267427" y="752856"/>
                    </a:lnTo>
                    <a:lnTo>
                      <a:pt x="291009" y="757924"/>
                    </a:lnTo>
                    <a:lnTo>
                      <a:pt x="314964" y="761448"/>
                    </a:lnTo>
                    <a:lnTo>
                      <a:pt x="339195" y="763412"/>
                    </a:lnTo>
                    <a:lnTo>
                      <a:pt x="363601" y="763808"/>
                    </a:lnTo>
                    <a:lnTo>
                      <a:pt x="388082" y="762634"/>
                    </a:lnTo>
                    <a:lnTo>
                      <a:pt x="412538" y="759897"/>
                    </a:lnTo>
                    <a:lnTo>
                      <a:pt x="436868" y="755606"/>
                    </a:lnTo>
                    <a:lnTo>
                      <a:pt x="460972" y="749779"/>
                    </a:lnTo>
                    <a:lnTo>
                      <a:pt x="484751" y="742441"/>
                    </a:lnTo>
                    <a:lnTo>
                      <a:pt x="508108" y="733621"/>
                    </a:lnTo>
                    <a:lnTo>
                      <a:pt x="530946" y="723356"/>
                    </a:lnTo>
                    <a:lnTo>
                      <a:pt x="553171" y="711687"/>
                    </a:lnTo>
                    <a:lnTo>
                      <a:pt x="574693" y="698664"/>
                    </a:lnTo>
                    <a:lnTo>
                      <a:pt x="595423" y="684339"/>
                    </a:lnTo>
                    <a:lnTo>
                      <a:pt x="615275" y="668771"/>
                    </a:lnTo>
                    <a:lnTo>
                      <a:pt x="634168" y="652025"/>
                    </a:lnTo>
                    <a:lnTo>
                      <a:pt x="652025" y="634168"/>
                    </a:lnTo>
                    <a:lnTo>
                      <a:pt x="668771" y="615275"/>
                    </a:lnTo>
                    <a:lnTo>
                      <a:pt x="684339" y="595423"/>
                    </a:lnTo>
                    <a:lnTo>
                      <a:pt x="698664" y="574693"/>
                    </a:lnTo>
                    <a:lnTo>
                      <a:pt x="711687" y="553171"/>
                    </a:lnTo>
                    <a:lnTo>
                      <a:pt x="723356" y="530946"/>
                    </a:lnTo>
                    <a:lnTo>
                      <a:pt x="733621" y="508108"/>
                    </a:lnTo>
                    <a:lnTo>
                      <a:pt x="742441" y="484751"/>
                    </a:lnTo>
                    <a:lnTo>
                      <a:pt x="749779" y="460972"/>
                    </a:lnTo>
                    <a:lnTo>
                      <a:pt x="755606" y="436868"/>
                    </a:lnTo>
                    <a:lnTo>
                      <a:pt x="759897" y="412538"/>
                    </a:lnTo>
                    <a:lnTo>
                      <a:pt x="762634" y="388082"/>
                    </a:lnTo>
                    <a:lnTo>
                      <a:pt x="763808" y="363601"/>
                    </a:lnTo>
                    <a:lnTo>
                      <a:pt x="763412" y="339195"/>
                    </a:lnTo>
                    <a:lnTo>
                      <a:pt x="761448" y="314964"/>
                    </a:lnTo>
                    <a:lnTo>
                      <a:pt x="757924" y="291009"/>
                    </a:lnTo>
                    <a:lnTo>
                      <a:pt x="752856" y="267427"/>
                    </a:lnTo>
                    <a:lnTo>
                      <a:pt x="746263" y="244315"/>
                    </a:lnTo>
                    <a:lnTo>
                      <a:pt x="738173" y="221769"/>
                    </a:lnTo>
                    <a:lnTo>
                      <a:pt x="728619" y="199881"/>
                    </a:lnTo>
                    <a:lnTo>
                      <a:pt x="717640" y="178741"/>
                    </a:lnTo>
                    <a:lnTo>
                      <a:pt x="705282" y="158435"/>
                    </a:lnTo>
                    <a:lnTo>
                      <a:pt x="691594" y="139048"/>
                    </a:lnTo>
                    <a:lnTo>
                      <a:pt x="676634" y="120659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6"/>
              <p:cNvSpPr/>
              <p:nvPr/>
            </p:nvSpPr>
            <p:spPr>
              <a:xfrm>
                <a:off x="5266387" y="4678349"/>
                <a:ext cx="763859" cy="763859"/>
              </a:xfrm>
              <a:custGeom>
                <a:avLst/>
                <a:gdLst/>
                <a:ahLst/>
                <a:cxnLst/>
                <a:rect l="0" t="0" r="0" b="0"/>
                <a:pathLst>
                  <a:path w="763859" h="763859">
                    <a:moveTo>
                      <a:pt x="583473" y="180385"/>
                    </a:moveTo>
                    <a:lnTo>
                      <a:pt x="562272" y="160011"/>
                    </a:lnTo>
                    <a:lnTo>
                      <a:pt x="540329" y="140550"/>
                    </a:lnTo>
                    <a:lnTo>
                      <a:pt x="517735" y="122080"/>
                    </a:lnTo>
                    <a:lnTo>
                      <a:pt x="494584" y="104678"/>
                    </a:lnTo>
                    <a:lnTo>
                      <a:pt x="470969" y="88416"/>
                    </a:lnTo>
                    <a:lnTo>
                      <a:pt x="446989" y="73359"/>
                    </a:lnTo>
                    <a:lnTo>
                      <a:pt x="422741" y="59571"/>
                    </a:lnTo>
                    <a:lnTo>
                      <a:pt x="398325" y="47107"/>
                    </a:lnTo>
                    <a:lnTo>
                      <a:pt x="373842" y="36019"/>
                    </a:lnTo>
                    <a:lnTo>
                      <a:pt x="349393" y="26352"/>
                    </a:lnTo>
                    <a:lnTo>
                      <a:pt x="325077" y="18147"/>
                    </a:lnTo>
                    <a:lnTo>
                      <a:pt x="300994" y="11436"/>
                    </a:lnTo>
                    <a:lnTo>
                      <a:pt x="277245" y="6248"/>
                    </a:lnTo>
                    <a:lnTo>
                      <a:pt x="253925" y="2604"/>
                    </a:lnTo>
                    <a:lnTo>
                      <a:pt x="231132" y="518"/>
                    </a:lnTo>
                    <a:lnTo>
                      <a:pt x="208958" y="0"/>
                    </a:lnTo>
                    <a:lnTo>
                      <a:pt x="187494" y="1051"/>
                    </a:lnTo>
                    <a:lnTo>
                      <a:pt x="166830" y="3667"/>
                    </a:lnTo>
                    <a:lnTo>
                      <a:pt x="147050" y="7837"/>
                    </a:lnTo>
                    <a:lnTo>
                      <a:pt x="128235" y="13545"/>
                    </a:lnTo>
                    <a:lnTo>
                      <a:pt x="110462" y="20767"/>
                    </a:lnTo>
                    <a:lnTo>
                      <a:pt x="93805" y="29472"/>
                    </a:lnTo>
                    <a:lnTo>
                      <a:pt x="78332" y="39626"/>
                    </a:lnTo>
                    <a:lnTo>
                      <a:pt x="64106" y="51187"/>
                    </a:lnTo>
                    <a:lnTo>
                      <a:pt x="51187" y="64106"/>
                    </a:lnTo>
                    <a:lnTo>
                      <a:pt x="39626" y="78332"/>
                    </a:lnTo>
                    <a:lnTo>
                      <a:pt x="29472" y="93805"/>
                    </a:lnTo>
                    <a:lnTo>
                      <a:pt x="20767" y="110462"/>
                    </a:lnTo>
                    <a:lnTo>
                      <a:pt x="13545" y="128235"/>
                    </a:lnTo>
                    <a:lnTo>
                      <a:pt x="7837" y="147050"/>
                    </a:lnTo>
                    <a:lnTo>
                      <a:pt x="3667" y="166830"/>
                    </a:lnTo>
                    <a:lnTo>
                      <a:pt x="1051" y="187494"/>
                    </a:lnTo>
                    <a:lnTo>
                      <a:pt x="0" y="208958"/>
                    </a:lnTo>
                    <a:lnTo>
                      <a:pt x="518" y="231132"/>
                    </a:lnTo>
                    <a:lnTo>
                      <a:pt x="2604" y="253925"/>
                    </a:lnTo>
                    <a:lnTo>
                      <a:pt x="6248" y="277245"/>
                    </a:lnTo>
                    <a:lnTo>
                      <a:pt x="11436" y="300994"/>
                    </a:lnTo>
                    <a:lnTo>
                      <a:pt x="18147" y="325077"/>
                    </a:lnTo>
                    <a:lnTo>
                      <a:pt x="26352" y="349393"/>
                    </a:lnTo>
                    <a:lnTo>
                      <a:pt x="36019" y="373842"/>
                    </a:lnTo>
                    <a:lnTo>
                      <a:pt x="47107" y="398325"/>
                    </a:lnTo>
                    <a:lnTo>
                      <a:pt x="59571" y="422741"/>
                    </a:lnTo>
                    <a:lnTo>
                      <a:pt x="73359" y="446989"/>
                    </a:lnTo>
                    <a:lnTo>
                      <a:pt x="88416" y="470969"/>
                    </a:lnTo>
                    <a:lnTo>
                      <a:pt x="104678" y="494584"/>
                    </a:lnTo>
                    <a:lnTo>
                      <a:pt x="122080" y="517735"/>
                    </a:lnTo>
                    <a:lnTo>
                      <a:pt x="140550" y="540329"/>
                    </a:lnTo>
                    <a:lnTo>
                      <a:pt x="160011" y="562272"/>
                    </a:lnTo>
                    <a:lnTo>
                      <a:pt x="180385" y="583473"/>
                    </a:lnTo>
                    <a:lnTo>
                      <a:pt x="201586" y="603847"/>
                    </a:lnTo>
                    <a:lnTo>
                      <a:pt x="223529" y="623308"/>
                    </a:lnTo>
                    <a:lnTo>
                      <a:pt x="246123" y="641778"/>
                    </a:lnTo>
                    <a:lnTo>
                      <a:pt x="269274" y="659180"/>
                    </a:lnTo>
                    <a:lnTo>
                      <a:pt x="292889" y="675442"/>
                    </a:lnTo>
                    <a:lnTo>
                      <a:pt x="316869" y="690499"/>
                    </a:lnTo>
                    <a:lnTo>
                      <a:pt x="341117" y="704287"/>
                    </a:lnTo>
                    <a:lnTo>
                      <a:pt x="365533" y="716751"/>
                    </a:lnTo>
                    <a:lnTo>
                      <a:pt x="390016" y="727839"/>
                    </a:lnTo>
                    <a:lnTo>
                      <a:pt x="414465" y="737506"/>
                    </a:lnTo>
                    <a:lnTo>
                      <a:pt x="438781" y="745711"/>
                    </a:lnTo>
                    <a:lnTo>
                      <a:pt x="462864" y="752422"/>
                    </a:lnTo>
                    <a:lnTo>
                      <a:pt x="486613" y="757610"/>
                    </a:lnTo>
                    <a:lnTo>
                      <a:pt x="509933" y="761255"/>
                    </a:lnTo>
                    <a:lnTo>
                      <a:pt x="532727" y="763340"/>
                    </a:lnTo>
                    <a:lnTo>
                      <a:pt x="554901" y="763859"/>
                    </a:lnTo>
                    <a:lnTo>
                      <a:pt x="576364" y="762808"/>
                    </a:lnTo>
                    <a:lnTo>
                      <a:pt x="597028" y="760191"/>
                    </a:lnTo>
                    <a:lnTo>
                      <a:pt x="616808" y="756021"/>
                    </a:lnTo>
                    <a:lnTo>
                      <a:pt x="635623" y="750313"/>
                    </a:lnTo>
                    <a:lnTo>
                      <a:pt x="653396" y="743092"/>
                    </a:lnTo>
                    <a:lnTo>
                      <a:pt x="670053" y="734386"/>
                    </a:lnTo>
                    <a:lnTo>
                      <a:pt x="685526" y="724232"/>
                    </a:lnTo>
                    <a:lnTo>
                      <a:pt x="699752" y="712672"/>
                    </a:lnTo>
                    <a:lnTo>
                      <a:pt x="712672" y="699752"/>
                    </a:lnTo>
                    <a:lnTo>
                      <a:pt x="724232" y="685526"/>
                    </a:lnTo>
                    <a:lnTo>
                      <a:pt x="734386" y="670053"/>
                    </a:lnTo>
                    <a:lnTo>
                      <a:pt x="743092" y="653396"/>
                    </a:lnTo>
                    <a:lnTo>
                      <a:pt x="750313" y="635623"/>
                    </a:lnTo>
                    <a:lnTo>
                      <a:pt x="756021" y="616808"/>
                    </a:lnTo>
                    <a:lnTo>
                      <a:pt x="760191" y="597028"/>
                    </a:lnTo>
                    <a:lnTo>
                      <a:pt x="762808" y="576364"/>
                    </a:lnTo>
                    <a:lnTo>
                      <a:pt x="763859" y="554901"/>
                    </a:lnTo>
                    <a:lnTo>
                      <a:pt x="763340" y="532727"/>
                    </a:lnTo>
                    <a:lnTo>
                      <a:pt x="761255" y="509933"/>
                    </a:lnTo>
                    <a:lnTo>
                      <a:pt x="757610" y="486613"/>
                    </a:lnTo>
                    <a:lnTo>
                      <a:pt x="752422" y="462864"/>
                    </a:lnTo>
                    <a:lnTo>
                      <a:pt x="745711" y="438781"/>
                    </a:lnTo>
                    <a:lnTo>
                      <a:pt x="737506" y="414465"/>
                    </a:lnTo>
                    <a:lnTo>
                      <a:pt x="727839" y="390016"/>
                    </a:lnTo>
                    <a:lnTo>
                      <a:pt x="716751" y="365533"/>
                    </a:lnTo>
                    <a:lnTo>
                      <a:pt x="704287" y="341117"/>
                    </a:lnTo>
                    <a:lnTo>
                      <a:pt x="690499" y="316869"/>
                    </a:lnTo>
                    <a:lnTo>
                      <a:pt x="675442" y="292889"/>
                    </a:lnTo>
                    <a:lnTo>
                      <a:pt x="659180" y="269274"/>
                    </a:lnTo>
                    <a:lnTo>
                      <a:pt x="641778" y="246123"/>
                    </a:lnTo>
                    <a:lnTo>
                      <a:pt x="623308" y="223529"/>
                    </a:lnTo>
                    <a:lnTo>
                      <a:pt x="603847" y="201586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7"/>
              <p:cNvSpPr/>
              <p:nvPr/>
            </p:nvSpPr>
            <p:spPr>
              <a:xfrm>
                <a:off x="5266395" y="5577068"/>
                <a:ext cx="763844" cy="763844"/>
              </a:xfrm>
              <a:custGeom>
                <a:avLst/>
                <a:gdLst/>
                <a:ahLst/>
                <a:cxnLst/>
                <a:rect l="0" t="0" r="0" b="0"/>
                <a:pathLst>
                  <a:path w="763844" h="763844">
                    <a:moveTo>
                      <a:pt x="690857" y="72987"/>
                    </a:moveTo>
                    <a:lnTo>
                      <a:pt x="675832" y="59231"/>
                    </a:lnTo>
                    <a:lnTo>
                      <a:pt x="659599" y="46801"/>
                    </a:lnTo>
                    <a:lnTo>
                      <a:pt x="642225" y="35749"/>
                    </a:lnTo>
                    <a:lnTo>
                      <a:pt x="623781" y="26119"/>
                    </a:lnTo>
                    <a:lnTo>
                      <a:pt x="604344" y="17951"/>
                    </a:lnTo>
                    <a:lnTo>
                      <a:pt x="583993" y="11279"/>
                    </a:lnTo>
                    <a:lnTo>
                      <a:pt x="562811" y="6129"/>
                    </a:lnTo>
                    <a:lnTo>
                      <a:pt x="540886" y="2524"/>
                    </a:lnTo>
                    <a:lnTo>
                      <a:pt x="518308" y="478"/>
                    </a:lnTo>
                    <a:lnTo>
                      <a:pt x="495169" y="0"/>
                    </a:lnTo>
                    <a:lnTo>
                      <a:pt x="471565" y="1090"/>
                    </a:lnTo>
                    <a:lnTo>
                      <a:pt x="447593" y="3746"/>
                    </a:lnTo>
                    <a:lnTo>
                      <a:pt x="423350" y="7956"/>
                    </a:lnTo>
                    <a:lnTo>
                      <a:pt x="398938" y="13702"/>
                    </a:lnTo>
                    <a:lnTo>
                      <a:pt x="374455" y="20962"/>
                    </a:lnTo>
                    <a:lnTo>
                      <a:pt x="350004" y="29704"/>
                    </a:lnTo>
                    <a:lnTo>
                      <a:pt x="325683" y="39894"/>
                    </a:lnTo>
                    <a:lnTo>
                      <a:pt x="301594" y="51490"/>
                    </a:lnTo>
                    <a:lnTo>
                      <a:pt x="277834" y="64443"/>
                    </a:lnTo>
                    <a:lnTo>
                      <a:pt x="254502" y="78701"/>
                    </a:lnTo>
                    <a:lnTo>
                      <a:pt x="231694" y="94205"/>
                    </a:lnTo>
                    <a:lnTo>
                      <a:pt x="209504" y="110892"/>
                    </a:lnTo>
                    <a:lnTo>
                      <a:pt x="188021" y="128692"/>
                    </a:lnTo>
                    <a:lnTo>
                      <a:pt x="167336" y="147532"/>
                    </a:lnTo>
                    <a:lnTo>
                      <a:pt x="147532" y="167336"/>
                    </a:lnTo>
                    <a:lnTo>
                      <a:pt x="128692" y="188021"/>
                    </a:lnTo>
                    <a:lnTo>
                      <a:pt x="110892" y="209504"/>
                    </a:lnTo>
                    <a:lnTo>
                      <a:pt x="94205" y="231694"/>
                    </a:lnTo>
                    <a:lnTo>
                      <a:pt x="78701" y="254502"/>
                    </a:lnTo>
                    <a:lnTo>
                      <a:pt x="64443" y="277834"/>
                    </a:lnTo>
                    <a:lnTo>
                      <a:pt x="51490" y="301594"/>
                    </a:lnTo>
                    <a:lnTo>
                      <a:pt x="39894" y="325683"/>
                    </a:lnTo>
                    <a:lnTo>
                      <a:pt x="29704" y="350004"/>
                    </a:lnTo>
                    <a:lnTo>
                      <a:pt x="20962" y="374455"/>
                    </a:lnTo>
                    <a:lnTo>
                      <a:pt x="13702" y="398938"/>
                    </a:lnTo>
                    <a:lnTo>
                      <a:pt x="7956" y="423350"/>
                    </a:lnTo>
                    <a:lnTo>
                      <a:pt x="3746" y="447593"/>
                    </a:lnTo>
                    <a:lnTo>
                      <a:pt x="1090" y="471565"/>
                    </a:lnTo>
                    <a:lnTo>
                      <a:pt x="0" y="495169"/>
                    </a:lnTo>
                    <a:lnTo>
                      <a:pt x="478" y="518308"/>
                    </a:lnTo>
                    <a:lnTo>
                      <a:pt x="2524" y="540886"/>
                    </a:lnTo>
                    <a:lnTo>
                      <a:pt x="6129" y="562811"/>
                    </a:lnTo>
                    <a:lnTo>
                      <a:pt x="11279" y="583993"/>
                    </a:lnTo>
                    <a:lnTo>
                      <a:pt x="17951" y="604344"/>
                    </a:lnTo>
                    <a:lnTo>
                      <a:pt x="26119" y="623781"/>
                    </a:lnTo>
                    <a:lnTo>
                      <a:pt x="35749" y="642225"/>
                    </a:lnTo>
                    <a:lnTo>
                      <a:pt x="46801" y="659599"/>
                    </a:lnTo>
                    <a:lnTo>
                      <a:pt x="59231" y="675832"/>
                    </a:lnTo>
                    <a:lnTo>
                      <a:pt x="72987" y="690857"/>
                    </a:lnTo>
                    <a:lnTo>
                      <a:pt x="88012" y="704613"/>
                    </a:lnTo>
                    <a:lnTo>
                      <a:pt x="104245" y="717042"/>
                    </a:lnTo>
                    <a:lnTo>
                      <a:pt x="121619" y="728095"/>
                    </a:lnTo>
                    <a:lnTo>
                      <a:pt x="140062" y="737725"/>
                    </a:lnTo>
                    <a:lnTo>
                      <a:pt x="159500" y="745893"/>
                    </a:lnTo>
                    <a:lnTo>
                      <a:pt x="179851" y="752565"/>
                    </a:lnTo>
                    <a:lnTo>
                      <a:pt x="201033" y="757714"/>
                    </a:lnTo>
                    <a:lnTo>
                      <a:pt x="222958" y="761319"/>
                    </a:lnTo>
                    <a:lnTo>
                      <a:pt x="245536" y="763366"/>
                    </a:lnTo>
                    <a:lnTo>
                      <a:pt x="268675" y="763844"/>
                    </a:lnTo>
                    <a:lnTo>
                      <a:pt x="292279" y="762753"/>
                    </a:lnTo>
                    <a:lnTo>
                      <a:pt x="316251" y="760098"/>
                    </a:lnTo>
                    <a:lnTo>
                      <a:pt x="340493" y="755888"/>
                    </a:lnTo>
                    <a:lnTo>
                      <a:pt x="364906" y="750142"/>
                    </a:lnTo>
                    <a:lnTo>
                      <a:pt x="389388" y="742882"/>
                    </a:lnTo>
                    <a:lnTo>
                      <a:pt x="413840" y="734139"/>
                    </a:lnTo>
                    <a:lnTo>
                      <a:pt x="438161" y="723949"/>
                    </a:lnTo>
                    <a:lnTo>
                      <a:pt x="462250" y="712354"/>
                    </a:lnTo>
                    <a:lnTo>
                      <a:pt x="486009" y="699400"/>
                    </a:lnTo>
                    <a:lnTo>
                      <a:pt x="509341" y="685142"/>
                    </a:lnTo>
                    <a:lnTo>
                      <a:pt x="532149" y="669638"/>
                    </a:lnTo>
                    <a:lnTo>
                      <a:pt x="554340" y="652952"/>
                    </a:lnTo>
                    <a:lnTo>
                      <a:pt x="575822" y="635152"/>
                    </a:lnTo>
                    <a:lnTo>
                      <a:pt x="596508" y="616312"/>
                    </a:lnTo>
                    <a:lnTo>
                      <a:pt x="616312" y="596508"/>
                    </a:lnTo>
                    <a:lnTo>
                      <a:pt x="635152" y="575822"/>
                    </a:lnTo>
                    <a:lnTo>
                      <a:pt x="652952" y="554340"/>
                    </a:lnTo>
                    <a:lnTo>
                      <a:pt x="669638" y="532149"/>
                    </a:lnTo>
                    <a:lnTo>
                      <a:pt x="685142" y="509341"/>
                    </a:lnTo>
                    <a:lnTo>
                      <a:pt x="699400" y="486009"/>
                    </a:lnTo>
                    <a:lnTo>
                      <a:pt x="712354" y="462250"/>
                    </a:lnTo>
                    <a:lnTo>
                      <a:pt x="723949" y="438161"/>
                    </a:lnTo>
                    <a:lnTo>
                      <a:pt x="734139" y="413840"/>
                    </a:lnTo>
                    <a:lnTo>
                      <a:pt x="742882" y="389388"/>
                    </a:lnTo>
                    <a:lnTo>
                      <a:pt x="750142" y="364906"/>
                    </a:lnTo>
                    <a:lnTo>
                      <a:pt x="755888" y="340493"/>
                    </a:lnTo>
                    <a:lnTo>
                      <a:pt x="760098" y="316251"/>
                    </a:lnTo>
                    <a:lnTo>
                      <a:pt x="762753" y="292279"/>
                    </a:lnTo>
                    <a:lnTo>
                      <a:pt x="763844" y="268675"/>
                    </a:lnTo>
                    <a:lnTo>
                      <a:pt x="763366" y="245536"/>
                    </a:lnTo>
                    <a:lnTo>
                      <a:pt x="761319" y="222958"/>
                    </a:lnTo>
                    <a:lnTo>
                      <a:pt x="757714" y="201033"/>
                    </a:lnTo>
                    <a:lnTo>
                      <a:pt x="752565" y="179851"/>
                    </a:lnTo>
                    <a:lnTo>
                      <a:pt x="745893" y="159500"/>
                    </a:lnTo>
                    <a:lnTo>
                      <a:pt x="737725" y="140062"/>
                    </a:lnTo>
                    <a:lnTo>
                      <a:pt x="728095" y="121619"/>
                    </a:lnTo>
                    <a:lnTo>
                      <a:pt x="717042" y="104245"/>
                    </a:lnTo>
                    <a:lnTo>
                      <a:pt x="704613" y="88012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3660209" y="2306475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0.608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3634834" y="3205298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-0.057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3634834" y="4103897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-0.449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660209" y="5002608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0.459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3634834" y="590143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-0.317</a:t>
                </a:r>
              </a:p>
            </p:txBody>
          </p:sp>
          <p:sp>
            <p:nvSpPr>
              <p:cNvPr id="54" name="tx54"/>
              <p:cNvSpPr/>
              <p:nvPr/>
            </p:nvSpPr>
            <p:spPr>
              <a:xfrm>
                <a:off x="4558920" y="3205298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0.322</a:t>
                </a:r>
              </a:p>
            </p:txBody>
          </p:sp>
          <p:sp>
            <p:nvSpPr>
              <p:cNvPr id="55" name="tx55"/>
              <p:cNvSpPr/>
              <p:nvPr/>
            </p:nvSpPr>
            <p:spPr>
              <a:xfrm>
                <a:off x="4533545" y="410400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-0.075</a:t>
                </a:r>
              </a:p>
            </p:txBody>
          </p:sp>
          <p:sp>
            <p:nvSpPr>
              <p:cNvPr id="56" name="tx56"/>
              <p:cNvSpPr/>
              <p:nvPr/>
            </p:nvSpPr>
            <p:spPr>
              <a:xfrm>
                <a:off x="4533545" y="500260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-0.098</a:t>
                </a:r>
              </a:p>
            </p:txBody>
          </p:sp>
          <p:sp>
            <p:nvSpPr>
              <p:cNvPr id="57" name="tx57"/>
              <p:cNvSpPr/>
              <p:nvPr/>
            </p:nvSpPr>
            <p:spPr>
              <a:xfrm>
                <a:off x="4558920" y="5901431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0.064</a:t>
                </a:r>
              </a:p>
            </p:txBody>
          </p:sp>
          <p:sp>
            <p:nvSpPr>
              <p:cNvPr id="58" name="tx58"/>
              <p:cNvSpPr/>
              <p:nvPr/>
            </p:nvSpPr>
            <p:spPr>
              <a:xfrm>
                <a:off x="5500010" y="4104009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0.36</a:t>
                </a:r>
              </a:p>
            </p:txBody>
          </p:sp>
          <p:sp>
            <p:nvSpPr>
              <p:cNvPr id="59" name="tx59"/>
              <p:cNvSpPr/>
              <p:nvPr/>
            </p:nvSpPr>
            <p:spPr>
              <a:xfrm>
                <a:off x="5432256" y="500272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-0.443</a:t>
                </a:r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457631" y="5901319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0.308</a:t>
                </a:r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7966992" y="5958990"/>
                <a:ext cx="140198" cy="449355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7966992" y="5509634"/>
                <a:ext cx="140198" cy="449355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7966992" y="5060279"/>
                <a:ext cx="140198" cy="449355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7966992" y="4610923"/>
                <a:ext cx="140198" cy="449355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7966992" y="4161568"/>
                <a:ext cx="140198" cy="449355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7966992" y="3712212"/>
                <a:ext cx="140198" cy="449355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7966992" y="3262857"/>
                <a:ext cx="140198" cy="449355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7966992" y="2813501"/>
                <a:ext cx="140198" cy="449355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7966992" y="2364146"/>
                <a:ext cx="140198" cy="449355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7966992" y="1914790"/>
                <a:ext cx="140198" cy="449355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7966992" y="1914790"/>
                <a:ext cx="140198" cy="449355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2"/>
              <p:cNvSpPr/>
              <p:nvPr/>
            </p:nvSpPr>
            <p:spPr>
              <a:xfrm>
                <a:off x="8107190" y="64083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8107190" y="59589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8107190" y="5509634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8107190" y="5060279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8107190" y="4610923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8107190" y="4161568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8107190" y="3712212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8107190" y="3262857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8107190" y="2813501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107190" y="23641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8107190" y="19147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8227185" y="6361792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8173168" y="5910065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8173168" y="5460709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173168" y="5011354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8173168" y="4561998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8248754" y="4112643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8194737" y="3663287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8194737" y="321393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8194737" y="2764576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8194737" y="2315220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8248754" y="1868237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99" name="tx99"/>
              <p:cNvSpPr/>
              <p:nvPr/>
            </p:nvSpPr>
            <p:spPr>
              <a:xfrm>
                <a:off x="2871634" y="2250827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2731988" y="3180888"/>
                <a:ext cx="596398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2797227" y="4046284"/>
                <a:ext cx="531160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2135508" y="4944995"/>
                <a:ext cx="1192879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2172916" y="5843706"/>
                <a:ext cx="1155471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var. prey speed</a:t>
                </a:r>
              </a:p>
            </p:txBody>
          </p:sp>
        </p:grpSp>
        <p:sp>
          <p:nvSpPr>
            <p:cNvPr id="104" name="tx94"/>
            <p:cNvSpPr/>
            <p:nvPr/>
          </p:nvSpPr>
          <p:spPr>
            <a:xfrm rot="18900000">
              <a:off x="3562327" y="662804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5" name="tx95"/>
            <p:cNvSpPr/>
            <p:nvPr/>
          </p:nvSpPr>
          <p:spPr>
            <a:xfrm rot="18900000">
              <a:off x="4462756" y="6692711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6" name="tx96"/>
            <p:cNvSpPr/>
            <p:nvPr/>
          </p:nvSpPr>
          <p:spPr>
            <a:xfrm rot="18900000">
              <a:off x="5347464" y="66660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7" name="tx97"/>
            <p:cNvSpPr/>
            <p:nvPr/>
          </p:nvSpPr>
          <p:spPr>
            <a:xfrm rot="18900000">
              <a:off x="5676828" y="691976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8" name="tx98"/>
            <p:cNvSpPr/>
            <p:nvPr/>
          </p:nvSpPr>
          <p:spPr>
            <a:xfrm rot="18900000">
              <a:off x="6581018" y="6932989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/>
          <a:srcRect r="21707"/>
          <a:stretch/>
        </p:blipFill>
        <p:spPr>
          <a:xfrm>
            <a:off x="770588" y="480155"/>
            <a:ext cx="7169293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777081" y="1038225"/>
            <a:ext cx="9144000" cy="6050043"/>
            <a:chOff x="777081" y="1038225"/>
            <a:chExt cx="9144000" cy="6050043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3469037" y="2880999"/>
                <a:ext cx="763716" cy="763716"/>
              </a:xfrm>
              <a:custGeom>
                <a:avLst/>
                <a:gdLst/>
                <a:ahLst/>
                <a:cxnLst/>
                <a:rect l="0" t="0" r="0" b="0"/>
                <a:pathLst>
                  <a:path w="763716" h="763716">
                    <a:moveTo>
                      <a:pt x="662056" y="101659"/>
                    </a:moveTo>
                    <a:lnTo>
                      <a:pt x="644850" y="85604"/>
                    </a:lnTo>
                    <a:lnTo>
                      <a:pt x="626563" y="70767"/>
                    </a:lnTo>
                    <a:lnTo>
                      <a:pt x="607270" y="57207"/>
                    </a:lnTo>
                    <a:lnTo>
                      <a:pt x="587051" y="44982"/>
                    </a:lnTo>
                    <a:lnTo>
                      <a:pt x="565989" y="34141"/>
                    </a:lnTo>
                    <a:lnTo>
                      <a:pt x="544171" y="24729"/>
                    </a:lnTo>
                    <a:lnTo>
                      <a:pt x="521685" y="16785"/>
                    </a:lnTo>
                    <a:lnTo>
                      <a:pt x="498625" y="10340"/>
                    </a:lnTo>
                    <a:lnTo>
                      <a:pt x="475085" y="5423"/>
                    </a:lnTo>
                    <a:lnTo>
                      <a:pt x="451162" y="2052"/>
                    </a:lnTo>
                    <a:lnTo>
                      <a:pt x="426954" y="242"/>
                    </a:lnTo>
                    <a:lnTo>
                      <a:pt x="402560" y="0"/>
                    </a:lnTo>
                    <a:lnTo>
                      <a:pt x="378082" y="1327"/>
                    </a:lnTo>
                    <a:lnTo>
                      <a:pt x="353619" y="4217"/>
                    </a:lnTo>
                    <a:lnTo>
                      <a:pt x="329272" y="8660"/>
                    </a:lnTo>
                    <a:lnTo>
                      <a:pt x="305142" y="14636"/>
                    </a:lnTo>
                    <a:lnTo>
                      <a:pt x="281326" y="22121"/>
                    </a:lnTo>
                    <a:lnTo>
                      <a:pt x="257924" y="31085"/>
                    </a:lnTo>
                    <a:lnTo>
                      <a:pt x="235031" y="41489"/>
                    </a:lnTo>
                    <a:lnTo>
                      <a:pt x="212741" y="53293"/>
                    </a:lnTo>
                    <a:lnTo>
                      <a:pt x="191146" y="66446"/>
                    </a:lnTo>
                    <a:lnTo>
                      <a:pt x="170335" y="80896"/>
                    </a:lnTo>
                    <a:lnTo>
                      <a:pt x="150393" y="96582"/>
                    </a:lnTo>
                    <a:lnTo>
                      <a:pt x="131403" y="113441"/>
                    </a:lnTo>
                    <a:lnTo>
                      <a:pt x="113441" y="131403"/>
                    </a:lnTo>
                    <a:lnTo>
                      <a:pt x="96582" y="150393"/>
                    </a:lnTo>
                    <a:lnTo>
                      <a:pt x="80896" y="170335"/>
                    </a:lnTo>
                    <a:lnTo>
                      <a:pt x="66446" y="191146"/>
                    </a:lnTo>
                    <a:lnTo>
                      <a:pt x="53293" y="212741"/>
                    </a:lnTo>
                    <a:lnTo>
                      <a:pt x="41489" y="235031"/>
                    </a:lnTo>
                    <a:lnTo>
                      <a:pt x="31085" y="257924"/>
                    </a:lnTo>
                    <a:lnTo>
                      <a:pt x="22121" y="281326"/>
                    </a:lnTo>
                    <a:lnTo>
                      <a:pt x="14636" y="305142"/>
                    </a:lnTo>
                    <a:lnTo>
                      <a:pt x="8660" y="329272"/>
                    </a:lnTo>
                    <a:lnTo>
                      <a:pt x="4217" y="353619"/>
                    </a:lnTo>
                    <a:lnTo>
                      <a:pt x="1327" y="378082"/>
                    </a:lnTo>
                    <a:lnTo>
                      <a:pt x="0" y="402560"/>
                    </a:lnTo>
                    <a:lnTo>
                      <a:pt x="242" y="426954"/>
                    </a:lnTo>
                    <a:lnTo>
                      <a:pt x="2052" y="451162"/>
                    </a:lnTo>
                    <a:lnTo>
                      <a:pt x="5423" y="475085"/>
                    </a:lnTo>
                    <a:lnTo>
                      <a:pt x="10340" y="498625"/>
                    </a:lnTo>
                    <a:lnTo>
                      <a:pt x="16785" y="521685"/>
                    </a:lnTo>
                    <a:lnTo>
                      <a:pt x="24729" y="544171"/>
                    </a:lnTo>
                    <a:lnTo>
                      <a:pt x="34141" y="565989"/>
                    </a:lnTo>
                    <a:lnTo>
                      <a:pt x="44982" y="587051"/>
                    </a:lnTo>
                    <a:lnTo>
                      <a:pt x="57207" y="607270"/>
                    </a:lnTo>
                    <a:lnTo>
                      <a:pt x="70767" y="626563"/>
                    </a:lnTo>
                    <a:lnTo>
                      <a:pt x="85604" y="644850"/>
                    </a:lnTo>
                    <a:lnTo>
                      <a:pt x="101659" y="662056"/>
                    </a:lnTo>
                    <a:lnTo>
                      <a:pt x="118866" y="678111"/>
                    </a:lnTo>
                    <a:lnTo>
                      <a:pt x="137153" y="692949"/>
                    </a:lnTo>
                    <a:lnTo>
                      <a:pt x="156445" y="706508"/>
                    </a:lnTo>
                    <a:lnTo>
                      <a:pt x="176664" y="718733"/>
                    </a:lnTo>
                    <a:lnTo>
                      <a:pt x="197726" y="729574"/>
                    </a:lnTo>
                    <a:lnTo>
                      <a:pt x="219545" y="738986"/>
                    </a:lnTo>
                    <a:lnTo>
                      <a:pt x="242031" y="746931"/>
                    </a:lnTo>
                    <a:lnTo>
                      <a:pt x="265091" y="753375"/>
                    </a:lnTo>
                    <a:lnTo>
                      <a:pt x="288631" y="758293"/>
                    </a:lnTo>
                    <a:lnTo>
                      <a:pt x="312554" y="761664"/>
                    </a:lnTo>
                    <a:lnTo>
                      <a:pt x="336762" y="763474"/>
                    </a:lnTo>
                    <a:lnTo>
                      <a:pt x="361155" y="763716"/>
                    </a:lnTo>
                    <a:lnTo>
                      <a:pt x="385634" y="762389"/>
                    </a:lnTo>
                    <a:lnTo>
                      <a:pt x="410096" y="759498"/>
                    </a:lnTo>
                    <a:lnTo>
                      <a:pt x="434443" y="755056"/>
                    </a:lnTo>
                    <a:lnTo>
                      <a:pt x="458574" y="749080"/>
                    </a:lnTo>
                    <a:lnTo>
                      <a:pt x="482389" y="741594"/>
                    </a:lnTo>
                    <a:lnTo>
                      <a:pt x="505792" y="732631"/>
                    </a:lnTo>
                    <a:lnTo>
                      <a:pt x="528685" y="722226"/>
                    </a:lnTo>
                    <a:lnTo>
                      <a:pt x="550974" y="710423"/>
                    </a:lnTo>
                    <a:lnTo>
                      <a:pt x="572569" y="697269"/>
                    </a:lnTo>
                    <a:lnTo>
                      <a:pt x="593380" y="682820"/>
                    </a:lnTo>
                    <a:lnTo>
                      <a:pt x="613322" y="667133"/>
                    </a:lnTo>
                    <a:lnTo>
                      <a:pt x="632313" y="650275"/>
                    </a:lnTo>
                    <a:lnTo>
                      <a:pt x="650275" y="632313"/>
                    </a:lnTo>
                    <a:lnTo>
                      <a:pt x="667133" y="613322"/>
                    </a:lnTo>
                    <a:lnTo>
                      <a:pt x="682820" y="593380"/>
                    </a:lnTo>
                    <a:lnTo>
                      <a:pt x="697269" y="572569"/>
                    </a:lnTo>
                    <a:lnTo>
                      <a:pt x="710423" y="550974"/>
                    </a:lnTo>
                    <a:lnTo>
                      <a:pt x="722226" y="528685"/>
                    </a:lnTo>
                    <a:lnTo>
                      <a:pt x="732631" y="505792"/>
                    </a:lnTo>
                    <a:lnTo>
                      <a:pt x="741594" y="482389"/>
                    </a:lnTo>
                    <a:lnTo>
                      <a:pt x="749080" y="458574"/>
                    </a:lnTo>
                    <a:lnTo>
                      <a:pt x="755056" y="434443"/>
                    </a:lnTo>
                    <a:lnTo>
                      <a:pt x="759498" y="410096"/>
                    </a:lnTo>
                    <a:lnTo>
                      <a:pt x="762389" y="385634"/>
                    </a:lnTo>
                    <a:lnTo>
                      <a:pt x="763716" y="361155"/>
                    </a:lnTo>
                    <a:lnTo>
                      <a:pt x="763474" y="336762"/>
                    </a:lnTo>
                    <a:lnTo>
                      <a:pt x="761664" y="312554"/>
                    </a:lnTo>
                    <a:lnTo>
                      <a:pt x="758293" y="288631"/>
                    </a:lnTo>
                    <a:lnTo>
                      <a:pt x="753375" y="265091"/>
                    </a:lnTo>
                    <a:lnTo>
                      <a:pt x="746931" y="242031"/>
                    </a:lnTo>
                    <a:lnTo>
                      <a:pt x="738986" y="219545"/>
                    </a:lnTo>
                    <a:lnTo>
                      <a:pt x="729574" y="197726"/>
                    </a:lnTo>
                    <a:lnTo>
                      <a:pt x="718733" y="176664"/>
                    </a:lnTo>
                    <a:lnTo>
                      <a:pt x="706508" y="156445"/>
                    </a:lnTo>
                    <a:lnTo>
                      <a:pt x="692949" y="137153"/>
                    </a:lnTo>
                    <a:lnTo>
                      <a:pt x="678111" y="118866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3469037" y="3779710"/>
                <a:ext cx="763715" cy="763715"/>
              </a:xfrm>
              <a:custGeom>
                <a:avLst/>
                <a:gdLst/>
                <a:ahLst/>
                <a:cxnLst/>
                <a:rect l="0" t="0" r="0" b="0"/>
                <a:pathLst>
                  <a:path w="763715" h="763715">
                    <a:moveTo>
                      <a:pt x="593367" y="170348"/>
                    </a:moveTo>
                    <a:lnTo>
                      <a:pt x="572556" y="150405"/>
                    </a:lnTo>
                    <a:lnTo>
                      <a:pt x="550960" y="131414"/>
                    </a:lnTo>
                    <a:lnTo>
                      <a:pt x="528670" y="113452"/>
                    </a:lnTo>
                    <a:lnTo>
                      <a:pt x="505777" y="96592"/>
                    </a:lnTo>
                    <a:lnTo>
                      <a:pt x="482374" y="80905"/>
                    </a:lnTo>
                    <a:lnTo>
                      <a:pt x="458558" y="66455"/>
                    </a:lnTo>
                    <a:lnTo>
                      <a:pt x="434428" y="53300"/>
                    </a:lnTo>
                    <a:lnTo>
                      <a:pt x="410081" y="41496"/>
                    </a:lnTo>
                    <a:lnTo>
                      <a:pt x="385618" y="31090"/>
                    </a:lnTo>
                    <a:lnTo>
                      <a:pt x="361140" y="22126"/>
                    </a:lnTo>
                    <a:lnTo>
                      <a:pt x="336746" y="14640"/>
                    </a:lnTo>
                    <a:lnTo>
                      <a:pt x="312539" y="8663"/>
                    </a:lnTo>
                    <a:lnTo>
                      <a:pt x="288616" y="4219"/>
                    </a:lnTo>
                    <a:lnTo>
                      <a:pt x="265076" y="1328"/>
                    </a:lnTo>
                    <a:lnTo>
                      <a:pt x="242016" y="0"/>
                    </a:lnTo>
                    <a:lnTo>
                      <a:pt x="219531" y="241"/>
                    </a:lnTo>
                    <a:lnTo>
                      <a:pt x="197712" y="2050"/>
                    </a:lnTo>
                    <a:lnTo>
                      <a:pt x="176651" y="5420"/>
                    </a:lnTo>
                    <a:lnTo>
                      <a:pt x="156433" y="10336"/>
                    </a:lnTo>
                    <a:lnTo>
                      <a:pt x="137141" y="16780"/>
                    </a:lnTo>
                    <a:lnTo>
                      <a:pt x="118854" y="24723"/>
                    </a:lnTo>
                    <a:lnTo>
                      <a:pt x="101649" y="34135"/>
                    </a:lnTo>
                    <a:lnTo>
                      <a:pt x="85594" y="44975"/>
                    </a:lnTo>
                    <a:lnTo>
                      <a:pt x="70757" y="57199"/>
                    </a:lnTo>
                    <a:lnTo>
                      <a:pt x="57199" y="70757"/>
                    </a:lnTo>
                    <a:lnTo>
                      <a:pt x="44975" y="85594"/>
                    </a:lnTo>
                    <a:lnTo>
                      <a:pt x="34135" y="101649"/>
                    </a:lnTo>
                    <a:lnTo>
                      <a:pt x="24723" y="118854"/>
                    </a:lnTo>
                    <a:lnTo>
                      <a:pt x="16780" y="137141"/>
                    </a:lnTo>
                    <a:lnTo>
                      <a:pt x="10336" y="156433"/>
                    </a:lnTo>
                    <a:lnTo>
                      <a:pt x="5420" y="176651"/>
                    </a:lnTo>
                    <a:lnTo>
                      <a:pt x="2050" y="197712"/>
                    </a:lnTo>
                    <a:lnTo>
                      <a:pt x="241" y="219531"/>
                    </a:lnTo>
                    <a:lnTo>
                      <a:pt x="0" y="242016"/>
                    </a:lnTo>
                    <a:lnTo>
                      <a:pt x="1328" y="265076"/>
                    </a:lnTo>
                    <a:lnTo>
                      <a:pt x="4219" y="288616"/>
                    </a:lnTo>
                    <a:lnTo>
                      <a:pt x="8663" y="312539"/>
                    </a:lnTo>
                    <a:lnTo>
                      <a:pt x="14640" y="336746"/>
                    </a:lnTo>
                    <a:lnTo>
                      <a:pt x="22126" y="361140"/>
                    </a:lnTo>
                    <a:lnTo>
                      <a:pt x="31090" y="385618"/>
                    </a:lnTo>
                    <a:lnTo>
                      <a:pt x="41496" y="410081"/>
                    </a:lnTo>
                    <a:lnTo>
                      <a:pt x="53300" y="434428"/>
                    </a:lnTo>
                    <a:lnTo>
                      <a:pt x="66455" y="458558"/>
                    </a:lnTo>
                    <a:lnTo>
                      <a:pt x="80905" y="482374"/>
                    </a:lnTo>
                    <a:lnTo>
                      <a:pt x="96592" y="505777"/>
                    </a:lnTo>
                    <a:lnTo>
                      <a:pt x="113452" y="528670"/>
                    </a:lnTo>
                    <a:lnTo>
                      <a:pt x="131414" y="550960"/>
                    </a:lnTo>
                    <a:lnTo>
                      <a:pt x="150405" y="572556"/>
                    </a:lnTo>
                    <a:lnTo>
                      <a:pt x="170348" y="593367"/>
                    </a:lnTo>
                    <a:lnTo>
                      <a:pt x="191159" y="613310"/>
                    </a:lnTo>
                    <a:lnTo>
                      <a:pt x="212755" y="632301"/>
                    </a:lnTo>
                    <a:lnTo>
                      <a:pt x="235045" y="650263"/>
                    </a:lnTo>
                    <a:lnTo>
                      <a:pt x="257938" y="667123"/>
                    </a:lnTo>
                    <a:lnTo>
                      <a:pt x="281341" y="682810"/>
                    </a:lnTo>
                    <a:lnTo>
                      <a:pt x="305156" y="697260"/>
                    </a:lnTo>
                    <a:lnTo>
                      <a:pt x="329287" y="710415"/>
                    </a:lnTo>
                    <a:lnTo>
                      <a:pt x="353634" y="722219"/>
                    </a:lnTo>
                    <a:lnTo>
                      <a:pt x="378097" y="732625"/>
                    </a:lnTo>
                    <a:lnTo>
                      <a:pt x="402575" y="741589"/>
                    </a:lnTo>
                    <a:lnTo>
                      <a:pt x="426969" y="749075"/>
                    </a:lnTo>
                    <a:lnTo>
                      <a:pt x="451176" y="755052"/>
                    </a:lnTo>
                    <a:lnTo>
                      <a:pt x="475099" y="759496"/>
                    </a:lnTo>
                    <a:lnTo>
                      <a:pt x="498639" y="762387"/>
                    </a:lnTo>
                    <a:lnTo>
                      <a:pt x="521699" y="763715"/>
                    </a:lnTo>
                    <a:lnTo>
                      <a:pt x="544184" y="763474"/>
                    </a:lnTo>
                    <a:lnTo>
                      <a:pt x="566003" y="761665"/>
                    </a:lnTo>
                    <a:lnTo>
                      <a:pt x="587064" y="758295"/>
                    </a:lnTo>
                    <a:lnTo>
                      <a:pt x="607282" y="753379"/>
                    </a:lnTo>
                    <a:lnTo>
                      <a:pt x="626574" y="746935"/>
                    </a:lnTo>
                    <a:lnTo>
                      <a:pt x="644861" y="738991"/>
                    </a:lnTo>
                    <a:lnTo>
                      <a:pt x="662066" y="729580"/>
                    </a:lnTo>
                    <a:lnTo>
                      <a:pt x="678121" y="718740"/>
                    </a:lnTo>
                    <a:lnTo>
                      <a:pt x="692958" y="706516"/>
                    </a:lnTo>
                    <a:lnTo>
                      <a:pt x="706516" y="692958"/>
                    </a:lnTo>
                    <a:lnTo>
                      <a:pt x="718740" y="678121"/>
                    </a:lnTo>
                    <a:lnTo>
                      <a:pt x="729580" y="662066"/>
                    </a:lnTo>
                    <a:lnTo>
                      <a:pt x="738991" y="644861"/>
                    </a:lnTo>
                    <a:lnTo>
                      <a:pt x="746935" y="626574"/>
                    </a:lnTo>
                    <a:lnTo>
                      <a:pt x="753379" y="607282"/>
                    </a:lnTo>
                    <a:lnTo>
                      <a:pt x="758295" y="587064"/>
                    </a:lnTo>
                    <a:lnTo>
                      <a:pt x="761665" y="566003"/>
                    </a:lnTo>
                    <a:lnTo>
                      <a:pt x="763474" y="544184"/>
                    </a:lnTo>
                    <a:lnTo>
                      <a:pt x="763715" y="521699"/>
                    </a:lnTo>
                    <a:lnTo>
                      <a:pt x="762387" y="498639"/>
                    </a:lnTo>
                    <a:lnTo>
                      <a:pt x="759496" y="475099"/>
                    </a:lnTo>
                    <a:lnTo>
                      <a:pt x="755052" y="451176"/>
                    </a:lnTo>
                    <a:lnTo>
                      <a:pt x="749075" y="426969"/>
                    </a:lnTo>
                    <a:lnTo>
                      <a:pt x="741589" y="402575"/>
                    </a:lnTo>
                    <a:lnTo>
                      <a:pt x="732625" y="378097"/>
                    </a:lnTo>
                    <a:lnTo>
                      <a:pt x="722219" y="353634"/>
                    </a:lnTo>
                    <a:lnTo>
                      <a:pt x="710415" y="329287"/>
                    </a:lnTo>
                    <a:lnTo>
                      <a:pt x="697260" y="305156"/>
                    </a:lnTo>
                    <a:lnTo>
                      <a:pt x="682810" y="281341"/>
                    </a:lnTo>
                    <a:lnTo>
                      <a:pt x="667123" y="257938"/>
                    </a:lnTo>
                    <a:lnTo>
                      <a:pt x="650263" y="235045"/>
                    </a:lnTo>
                    <a:lnTo>
                      <a:pt x="632301" y="212755"/>
                    </a:lnTo>
                    <a:lnTo>
                      <a:pt x="613310" y="191159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3468944" y="4678328"/>
                <a:ext cx="763902" cy="763902"/>
              </a:xfrm>
              <a:custGeom>
                <a:avLst/>
                <a:gdLst/>
                <a:ahLst/>
                <a:cxnLst/>
                <a:rect l="0" t="0" r="0" b="0"/>
                <a:pathLst>
                  <a:path w="763902" h="763902">
                    <a:moveTo>
                      <a:pt x="673396" y="90505"/>
                    </a:moveTo>
                    <a:lnTo>
                      <a:pt x="656980" y="75287"/>
                    </a:lnTo>
                    <a:lnTo>
                      <a:pt x="639434" y="61328"/>
                    </a:lnTo>
                    <a:lnTo>
                      <a:pt x="620829" y="48687"/>
                    </a:lnTo>
                    <a:lnTo>
                      <a:pt x="601243" y="37416"/>
                    </a:lnTo>
                    <a:lnTo>
                      <a:pt x="580756" y="27560"/>
                    </a:lnTo>
                    <a:lnTo>
                      <a:pt x="559452" y="19161"/>
                    </a:lnTo>
                    <a:lnTo>
                      <a:pt x="537419" y="12252"/>
                    </a:lnTo>
                    <a:lnTo>
                      <a:pt x="514747" y="6863"/>
                    </a:lnTo>
                    <a:lnTo>
                      <a:pt x="491529" y="3015"/>
                    </a:lnTo>
                    <a:lnTo>
                      <a:pt x="467860" y="724"/>
                    </a:lnTo>
                    <a:lnTo>
                      <a:pt x="443839" y="0"/>
                    </a:lnTo>
                    <a:lnTo>
                      <a:pt x="419564" y="845"/>
                    </a:lnTo>
                    <a:lnTo>
                      <a:pt x="395134" y="3256"/>
                    </a:lnTo>
                    <a:lnTo>
                      <a:pt x="370649" y="7223"/>
                    </a:lnTo>
                    <a:lnTo>
                      <a:pt x="346212" y="12730"/>
                    </a:lnTo>
                    <a:lnTo>
                      <a:pt x="321921" y="19754"/>
                    </a:lnTo>
                    <a:lnTo>
                      <a:pt x="297876" y="28267"/>
                    </a:lnTo>
                    <a:lnTo>
                      <a:pt x="274177" y="38233"/>
                    </a:lnTo>
                    <a:lnTo>
                      <a:pt x="250922" y="49611"/>
                    </a:lnTo>
                    <a:lnTo>
                      <a:pt x="228204" y="62356"/>
                    </a:lnTo>
                    <a:lnTo>
                      <a:pt x="206118" y="76413"/>
                    </a:lnTo>
                    <a:lnTo>
                      <a:pt x="184755" y="91726"/>
                    </a:lnTo>
                    <a:lnTo>
                      <a:pt x="164202" y="108231"/>
                    </a:lnTo>
                    <a:lnTo>
                      <a:pt x="144544" y="125861"/>
                    </a:lnTo>
                    <a:lnTo>
                      <a:pt x="125861" y="144544"/>
                    </a:lnTo>
                    <a:lnTo>
                      <a:pt x="108231" y="164202"/>
                    </a:lnTo>
                    <a:lnTo>
                      <a:pt x="91726" y="184755"/>
                    </a:lnTo>
                    <a:lnTo>
                      <a:pt x="76413" y="206118"/>
                    </a:lnTo>
                    <a:lnTo>
                      <a:pt x="62356" y="228204"/>
                    </a:lnTo>
                    <a:lnTo>
                      <a:pt x="49611" y="250922"/>
                    </a:lnTo>
                    <a:lnTo>
                      <a:pt x="38233" y="274177"/>
                    </a:lnTo>
                    <a:lnTo>
                      <a:pt x="28267" y="297876"/>
                    </a:lnTo>
                    <a:lnTo>
                      <a:pt x="19754" y="321921"/>
                    </a:lnTo>
                    <a:lnTo>
                      <a:pt x="12730" y="346212"/>
                    </a:lnTo>
                    <a:lnTo>
                      <a:pt x="7223" y="370649"/>
                    </a:lnTo>
                    <a:lnTo>
                      <a:pt x="3256" y="395134"/>
                    </a:lnTo>
                    <a:lnTo>
                      <a:pt x="845" y="419564"/>
                    </a:lnTo>
                    <a:lnTo>
                      <a:pt x="0" y="443839"/>
                    </a:lnTo>
                    <a:lnTo>
                      <a:pt x="724" y="467860"/>
                    </a:lnTo>
                    <a:lnTo>
                      <a:pt x="3015" y="491529"/>
                    </a:lnTo>
                    <a:lnTo>
                      <a:pt x="6863" y="514747"/>
                    </a:lnTo>
                    <a:lnTo>
                      <a:pt x="12252" y="537419"/>
                    </a:lnTo>
                    <a:lnTo>
                      <a:pt x="19161" y="559452"/>
                    </a:lnTo>
                    <a:lnTo>
                      <a:pt x="27560" y="580756"/>
                    </a:lnTo>
                    <a:lnTo>
                      <a:pt x="37416" y="601243"/>
                    </a:lnTo>
                    <a:lnTo>
                      <a:pt x="48687" y="620829"/>
                    </a:lnTo>
                    <a:lnTo>
                      <a:pt x="61328" y="639434"/>
                    </a:lnTo>
                    <a:lnTo>
                      <a:pt x="75287" y="656980"/>
                    </a:lnTo>
                    <a:lnTo>
                      <a:pt x="90505" y="673396"/>
                    </a:lnTo>
                    <a:lnTo>
                      <a:pt x="106921" y="688614"/>
                    </a:lnTo>
                    <a:lnTo>
                      <a:pt x="124468" y="702573"/>
                    </a:lnTo>
                    <a:lnTo>
                      <a:pt x="143072" y="715214"/>
                    </a:lnTo>
                    <a:lnTo>
                      <a:pt x="162658" y="726485"/>
                    </a:lnTo>
                    <a:lnTo>
                      <a:pt x="183145" y="736341"/>
                    </a:lnTo>
                    <a:lnTo>
                      <a:pt x="204449" y="744740"/>
                    </a:lnTo>
                    <a:lnTo>
                      <a:pt x="226482" y="751649"/>
                    </a:lnTo>
                    <a:lnTo>
                      <a:pt x="249154" y="757038"/>
                    </a:lnTo>
                    <a:lnTo>
                      <a:pt x="272372" y="760886"/>
                    </a:lnTo>
                    <a:lnTo>
                      <a:pt x="296041" y="763177"/>
                    </a:lnTo>
                    <a:lnTo>
                      <a:pt x="320062" y="763902"/>
                    </a:lnTo>
                    <a:lnTo>
                      <a:pt x="344337" y="763057"/>
                    </a:lnTo>
                    <a:lnTo>
                      <a:pt x="368767" y="760645"/>
                    </a:lnTo>
                    <a:lnTo>
                      <a:pt x="393252" y="756678"/>
                    </a:lnTo>
                    <a:lnTo>
                      <a:pt x="417690" y="751171"/>
                    </a:lnTo>
                    <a:lnTo>
                      <a:pt x="441980" y="744147"/>
                    </a:lnTo>
                    <a:lnTo>
                      <a:pt x="466025" y="735634"/>
                    </a:lnTo>
                    <a:lnTo>
                      <a:pt x="489724" y="725668"/>
                    </a:lnTo>
                    <a:lnTo>
                      <a:pt x="512980" y="714290"/>
                    </a:lnTo>
                    <a:lnTo>
                      <a:pt x="535697" y="701546"/>
                    </a:lnTo>
                    <a:lnTo>
                      <a:pt x="557783" y="687488"/>
                    </a:lnTo>
                    <a:lnTo>
                      <a:pt x="579146" y="672175"/>
                    </a:lnTo>
                    <a:lnTo>
                      <a:pt x="599699" y="655670"/>
                    </a:lnTo>
                    <a:lnTo>
                      <a:pt x="619357" y="638040"/>
                    </a:lnTo>
                    <a:lnTo>
                      <a:pt x="638040" y="619357"/>
                    </a:lnTo>
                    <a:lnTo>
                      <a:pt x="655670" y="599699"/>
                    </a:lnTo>
                    <a:lnTo>
                      <a:pt x="672175" y="579146"/>
                    </a:lnTo>
                    <a:lnTo>
                      <a:pt x="687488" y="557783"/>
                    </a:lnTo>
                    <a:lnTo>
                      <a:pt x="701546" y="535697"/>
                    </a:lnTo>
                    <a:lnTo>
                      <a:pt x="714290" y="512980"/>
                    </a:lnTo>
                    <a:lnTo>
                      <a:pt x="725668" y="489724"/>
                    </a:lnTo>
                    <a:lnTo>
                      <a:pt x="735634" y="466025"/>
                    </a:lnTo>
                    <a:lnTo>
                      <a:pt x="744147" y="441980"/>
                    </a:lnTo>
                    <a:lnTo>
                      <a:pt x="751171" y="417690"/>
                    </a:lnTo>
                    <a:lnTo>
                      <a:pt x="756678" y="393252"/>
                    </a:lnTo>
                    <a:lnTo>
                      <a:pt x="760645" y="368767"/>
                    </a:lnTo>
                    <a:lnTo>
                      <a:pt x="763057" y="344337"/>
                    </a:lnTo>
                    <a:lnTo>
                      <a:pt x="763902" y="320062"/>
                    </a:lnTo>
                    <a:lnTo>
                      <a:pt x="763177" y="296041"/>
                    </a:lnTo>
                    <a:lnTo>
                      <a:pt x="760886" y="272372"/>
                    </a:lnTo>
                    <a:lnTo>
                      <a:pt x="757038" y="249154"/>
                    </a:lnTo>
                    <a:lnTo>
                      <a:pt x="751649" y="226482"/>
                    </a:lnTo>
                    <a:lnTo>
                      <a:pt x="744740" y="204449"/>
                    </a:lnTo>
                    <a:lnTo>
                      <a:pt x="736341" y="183145"/>
                    </a:lnTo>
                    <a:lnTo>
                      <a:pt x="726485" y="162658"/>
                    </a:lnTo>
                    <a:lnTo>
                      <a:pt x="715214" y="143072"/>
                    </a:lnTo>
                    <a:lnTo>
                      <a:pt x="702573" y="124468"/>
                    </a:lnTo>
                    <a:lnTo>
                      <a:pt x="688614" y="106921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3468951" y="5577046"/>
                <a:ext cx="763887" cy="763887"/>
              </a:xfrm>
              <a:custGeom>
                <a:avLst/>
                <a:gdLst/>
                <a:ahLst/>
                <a:cxnLst/>
                <a:rect l="0" t="0" r="0" b="0"/>
                <a:pathLst>
                  <a:path w="763887" h="763887">
                    <a:moveTo>
                      <a:pt x="602535" y="161351"/>
                    </a:moveTo>
                    <a:lnTo>
                      <a:pt x="582104" y="141827"/>
                    </a:lnTo>
                    <a:lnTo>
                      <a:pt x="560851" y="123289"/>
                    </a:lnTo>
                    <a:lnTo>
                      <a:pt x="538862" y="105814"/>
                    </a:lnTo>
                    <a:lnTo>
                      <a:pt x="516228" y="89473"/>
                    </a:lnTo>
                    <a:lnTo>
                      <a:pt x="493043" y="74335"/>
                    </a:lnTo>
                    <a:lnTo>
                      <a:pt x="469401" y="60460"/>
                    </a:lnTo>
                    <a:lnTo>
                      <a:pt x="445400" y="47907"/>
                    </a:lnTo>
                    <a:lnTo>
                      <a:pt x="421138" y="36726"/>
                    </a:lnTo>
                    <a:lnTo>
                      <a:pt x="396715" y="26963"/>
                    </a:lnTo>
                    <a:lnTo>
                      <a:pt x="372231" y="18660"/>
                    </a:lnTo>
                    <a:lnTo>
                      <a:pt x="347787" y="11849"/>
                    </a:lnTo>
                    <a:lnTo>
                      <a:pt x="323483" y="6559"/>
                    </a:lnTo>
                    <a:lnTo>
                      <a:pt x="299420" y="2812"/>
                    </a:lnTo>
                    <a:lnTo>
                      <a:pt x="275696" y="622"/>
                    </a:lnTo>
                    <a:lnTo>
                      <a:pt x="252408" y="0"/>
                    </a:lnTo>
                    <a:lnTo>
                      <a:pt x="229653" y="946"/>
                    </a:lnTo>
                    <a:lnTo>
                      <a:pt x="207523" y="3459"/>
                    </a:lnTo>
                    <a:lnTo>
                      <a:pt x="186111" y="7527"/>
                    </a:lnTo>
                    <a:lnTo>
                      <a:pt x="165503" y="13133"/>
                    </a:lnTo>
                    <a:lnTo>
                      <a:pt x="145784" y="20255"/>
                    </a:lnTo>
                    <a:lnTo>
                      <a:pt x="127036" y="28863"/>
                    </a:lnTo>
                    <a:lnTo>
                      <a:pt x="109335" y="38922"/>
                    </a:lnTo>
                    <a:lnTo>
                      <a:pt x="92754" y="50390"/>
                    </a:lnTo>
                    <a:lnTo>
                      <a:pt x="77362" y="63221"/>
                    </a:lnTo>
                    <a:lnTo>
                      <a:pt x="63221" y="77362"/>
                    </a:lnTo>
                    <a:lnTo>
                      <a:pt x="50390" y="92754"/>
                    </a:lnTo>
                    <a:lnTo>
                      <a:pt x="38922" y="109335"/>
                    </a:lnTo>
                    <a:lnTo>
                      <a:pt x="28863" y="127036"/>
                    </a:lnTo>
                    <a:lnTo>
                      <a:pt x="20255" y="145784"/>
                    </a:lnTo>
                    <a:lnTo>
                      <a:pt x="13133" y="165503"/>
                    </a:lnTo>
                    <a:lnTo>
                      <a:pt x="7527" y="186111"/>
                    </a:lnTo>
                    <a:lnTo>
                      <a:pt x="3459" y="207523"/>
                    </a:lnTo>
                    <a:lnTo>
                      <a:pt x="946" y="229653"/>
                    </a:lnTo>
                    <a:lnTo>
                      <a:pt x="0" y="252408"/>
                    </a:lnTo>
                    <a:lnTo>
                      <a:pt x="622" y="275696"/>
                    </a:lnTo>
                    <a:lnTo>
                      <a:pt x="2812" y="299420"/>
                    </a:lnTo>
                    <a:lnTo>
                      <a:pt x="6559" y="323483"/>
                    </a:lnTo>
                    <a:lnTo>
                      <a:pt x="11849" y="347787"/>
                    </a:lnTo>
                    <a:lnTo>
                      <a:pt x="18660" y="372231"/>
                    </a:lnTo>
                    <a:lnTo>
                      <a:pt x="26963" y="396715"/>
                    </a:lnTo>
                    <a:lnTo>
                      <a:pt x="36726" y="421138"/>
                    </a:lnTo>
                    <a:lnTo>
                      <a:pt x="47907" y="445400"/>
                    </a:lnTo>
                    <a:lnTo>
                      <a:pt x="60460" y="469401"/>
                    </a:lnTo>
                    <a:lnTo>
                      <a:pt x="74335" y="493043"/>
                    </a:lnTo>
                    <a:lnTo>
                      <a:pt x="89473" y="516228"/>
                    </a:lnTo>
                    <a:lnTo>
                      <a:pt x="105814" y="538862"/>
                    </a:lnTo>
                    <a:lnTo>
                      <a:pt x="123289" y="560851"/>
                    </a:lnTo>
                    <a:lnTo>
                      <a:pt x="141827" y="582104"/>
                    </a:lnTo>
                    <a:lnTo>
                      <a:pt x="161351" y="602535"/>
                    </a:lnTo>
                    <a:lnTo>
                      <a:pt x="181782" y="622060"/>
                    </a:lnTo>
                    <a:lnTo>
                      <a:pt x="203036" y="640598"/>
                    </a:lnTo>
                    <a:lnTo>
                      <a:pt x="225025" y="658073"/>
                    </a:lnTo>
                    <a:lnTo>
                      <a:pt x="247658" y="674413"/>
                    </a:lnTo>
                    <a:lnTo>
                      <a:pt x="270844" y="689552"/>
                    </a:lnTo>
                    <a:lnTo>
                      <a:pt x="294486" y="703427"/>
                    </a:lnTo>
                    <a:lnTo>
                      <a:pt x="318487" y="715980"/>
                    </a:lnTo>
                    <a:lnTo>
                      <a:pt x="342749" y="727161"/>
                    </a:lnTo>
                    <a:lnTo>
                      <a:pt x="367172" y="736923"/>
                    </a:lnTo>
                    <a:lnTo>
                      <a:pt x="391656" y="745227"/>
                    </a:lnTo>
                    <a:lnTo>
                      <a:pt x="416100" y="752038"/>
                    </a:lnTo>
                    <a:lnTo>
                      <a:pt x="440403" y="757328"/>
                    </a:lnTo>
                    <a:lnTo>
                      <a:pt x="464466" y="761075"/>
                    </a:lnTo>
                    <a:lnTo>
                      <a:pt x="488191" y="763265"/>
                    </a:lnTo>
                    <a:lnTo>
                      <a:pt x="511478" y="763887"/>
                    </a:lnTo>
                    <a:lnTo>
                      <a:pt x="534234" y="762940"/>
                    </a:lnTo>
                    <a:lnTo>
                      <a:pt x="556363" y="760428"/>
                    </a:lnTo>
                    <a:lnTo>
                      <a:pt x="577776" y="756360"/>
                    </a:lnTo>
                    <a:lnTo>
                      <a:pt x="598384" y="750754"/>
                    </a:lnTo>
                    <a:lnTo>
                      <a:pt x="618103" y="743632"/>
                    </a:lnTo>
                    <a:lnTo>
                      <a:pt x="636851" y="735024"/>
                    </a:lnTo>
                    <a:lnTo>
                      <a:pt x="654552" y="724965"/>
                    </a:lnTo>
                    <a:lnTo>
                      <a:pt x="671132" y="713496"/>
                    </a:lnTo>
                    <a:lnTo>
                      <a:pt x="686525" y="700665"/>
                    </a:lnTo>
                    <a:lnTo>
                      <a:pt x="700665" y="686525"/>
                    </a:lnTo>
                    <a:lnTo>
                      <a:pt x="713496" y="671132"/>
                    </a:lnTo>
                    <a:lnTo>
                      <a:pt x="724965" y="654552"/>
                    </a:lnTo>
                    <a:lnTo>
                      <a:pt x="735024" y="636851"/>
                    </a:lnTo>
                    <a:lnTo>
                      <a:pt x="743632" y="618103"/>
                    </a:lnTo>
                    <a:lnTo>
                      <a:pt x="750754" y="598384"/>
                    </a:lnTo>
                    <a:lnTo>
                      <a:pt x="756360" y="577776"/>
                    </a:lnTo>
                    <a:lnTo>
                      <a:pt x="760428" y="556363"/>
                    </a:lnTo>
                    <a:lnTo>
                      <a:pt x="762940" y="534234"/>
                    </a:lnTo>
                    <a:lnTo>
                      <a:pt x="763887" y="511478"/>
                    </a:lnTo>
                    <a:lnTo>
                      <a:pt x="763265" y="488191"/>
                    </a:lnTo>
                    <a:lnTo>
                      <a:pt x="761075" y="464466"/>
                    </a:lnTo>
                    <a:lnTo>
                      <a:pt x="757328" y="440403"/>
                    </a:lnTo>
                    <a:lnTo>
                      <a:pt x="752038" y="416100"/>
                    </a:lnTo>
                    <a:lnTo>
                      <a:pt x="745227" y="391656"/>
                    </a:lnTo>
                    <a:lnTo>
                      <a:pt x="736923" y="367172"/>
                    </a:lnTo>
                    <a:lnTo>
                      <a:pt x="727161" y="342749"/>
                    </a:lnTo>
                    <a:lnTo>
                      <a:pt x="715980" y="318487"/>
                    </a:lnTo>
                    <a:lnTo>
                      <a:pt x="703427" y="294486"/>
                    </a:lnTo>
                    <a:lnTo>
                      <a:pt x="689552" y="270844"/>
                    </a:lnTo>
                    <a:lnTo>
                      <a:pt x="674413" y="247658"/>
                    </a:lnTo>
                    <a:lnTo>
                      <a:pt x="658073" y="225025"/>
                    </a:lnTo>
                    <a:lnTo>
                      <a:pt x="640598" y="203036"/>
                    </a:lnTo>
                    <a:lnTo>
                      <a:pt x="622060" y="181782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4367668" y="3779630"/>
                <a:ext cx="763876" cy="763876"/>
              </a:xfrm>
              <a:custGeom>
                <a:avLst/>
                <a:gdLst/>
                <a:ahLst/>
                <a:cxnLst/>
                <a:rect l="0" t="0" r="0" b="0"/>
                <a:pathLst>
                  <a:path w="763876" h="763876">
                    <a:moveTo>
                      <a:pt x="636294" y="127581"/>
                    </a:moveTo>
                    <a:lnTo>
                      <a:pt x="617516" y="109848"/>
                    </a:lnTo>
                    <a:lnTo>
                      <a:pt x="597769" y="93232"/>
                    </a:lnTo>
                    <a:lnTo>
                      <a:pt x="577135" y="77803"/>
                    </a:lnTo>
                    <a:lnTo>
                      <a:pt x="555699" y="63624"/>
                    </a:lnTo>
                    <a:lnTo>
                      <a:pt x="533550" y="50753"/>
                    </a:lnTo>
                    <a:lnTo>
                      <a:pt x="510777" y="39242"/>
                    </a:lnTo>
                    <a:lnTo>
                      <a:pt x="487475" y="29140"/>
                    </a:lnTo>
                    <a:lnTo>
                      <a:pt x="463739" y="20488"/>
                    </a:lnTo>
                    <a:lnTo>
                      <a:pt x="439667" y="13320"/>
                    </a:lnTo>
                    <a:lnTo>
                      <a:pt x="415357" y="7668"/>
                    </a:lnTo>
                    <a:lnTo>
                      <a:pt x="390911" y="3553"/>
                    </a:lnTo>
                    <a:lnTo>
                      <a:pt x="366427" y="994"/>
                    </a:lnTo>
                    <a:lnTo>
                      <a:pt x="342008" y="0"/>
                    </a:lnTo>
                    <a:lnTo>
                      <a:pt x="317752" y="575"/>
                    </a:lnTo>
                    <a:lnTo>
                      <a:pt x="293760" y="2717"/>
                    </a:lnTo>
                    <a:lnTo>
                      <a:pt x="270131" y="6418"/>
                    </a:lnTo>
                    <a:lnTo>
                      <a:pt x="246961" y="11661"/>
                    </a:lnTo>
                    <a:lnTo>
                      <a:pt x="224345" y="18427"/>
                    </a:lnTo>
                    <a:lnTo>
                      <a:pt x="202377" y="26686"/>
                    </a:lnTo>
                    <a:lnTo>
                      <a:pt x="181147" y="36404"/>
                    </a:lnTo>
                    <a:lnTo>
                      <a:pt x="160742" y="47543"/>
                    </a:lnTo>
                    <a:lnTo>
                      <a:pt x="141246" y="60056"/>
                    </a:lnTo>
                    <a:lnTo>
                      <a:pt x="122739" y="73891"/>
                    </a:lnTo>
                    <a:lnTo>
                      <a:pt x="105298" y="88993"/>
                    </a:lnTo>
                    <a:lnTo>
                      <a:pt x="88993" y="105298"/>
                    </a:lnTo>
                    <a:lnTo>
                      <a:pt x="73891" y="122739"/>
                    </a:lnTo>
                    <a:lnTo>
                      <a:pt x="60056" y="141246"/>
                    </a:lnTo>
                    <a:lnTo>
                      <a:pt x="47543" y="160742"/>
                    </a:lnTo>
                    <a:lnTo>
                      <a:pt x="36404" y="181147"/>
                    </a:lnTo>
                    <a:lnTo>
                      <a:pt x="26686" y="202377"/>
                    </a:lnTo>
                    <a:lnTo>
                      <a:pt x="18427" y="224345"/>
                    </a:lnTo>
                    <a:lnTo>
                      <a:pt x="11661" y="246961"/>
                    </a:lnTo>
                    <a:lnTo>
                      <a:pt x="6418" y="270131"/>
                    </a:lnTo>
                    <a:lnTo>
                      <a:pt x="2717" y="293760"/>
                    </a:lnTo>
                    <a:lnTo>
                      <a:pt x="575" y="317752"/>
                    </a:lnTo>
                    <a:lnTo>
                      <a:pt x="0" y="342008"/>
                    </a:lnTo>
                    <a:lnTo>
                      <a:pt x="994" y="366427"/>
                    </a:lnTo>
                    <a:lnTo>
                      <a:pt x="3553" y="390911"/>
                    </a:lnTo>
                    <a:lnTo>
                      <a:pt x="7668" y="415357"/>
                    </a:lnTo>
                    <a:lnTo>
                      <a:pt x="13320" y="439667"/>
                    </a:lnTo>
                    <a:lnTo>
                      <a:pt x="20488" y="463739"/>
                    </a:lnTo>
                    <a:lnTo>
                      <a:pt x="29140" y="487475"/>
                    </a:lnTo>
                    <a:lnTo>
                      <a:pt x="39242" y="510777"/>
                    </a:lnTo>
                    <a:lnTo>
                      <a:pt x="50753" y="533550"/>
                    </a:lnTo>
                    <a:lnTo>
                      <a:pt x="63624" y="555699"/>
                    </a:lnTo>
                    <a:lnTo>
                      <a:pt x="77803" y="577135"/>
                    </a:lnTo>
                    <a:lnTo>
                      <a:pt x="93232" y="597769"/>
                    </a:lnTo>
                    <a:lnTo>
                      <a:pt x="109848" y="617516"/>
                    </a:lnTo>
                    <a:lnTo>
                      <a:pt x="127581" y="636294"/>
                    </a:lnTo>
                    <a:lnTo>
                      <a:pt x="146360" y="654028"/>
                    </a:lnTo>
                    <a:lnTo>
                      <a:pt x="166107" y="670643"/>
                    </a:lnTo>
                    <a:lnTo>
                      <a:pt x="186740" y="686072"/>
                    </a:lnTo>
                    <a:lnTo>
                      <a:pt x="208176" y="700252"/>
                    </a:lnTo>
                    <a:lnTo>
                      <a:pt x="230326" y="713123"/>
                    </a:lnTo>
                    <a:lnTo>
                      <a:pt x="253099" y="724633"/>
                    </a:lnTo>
                    <a:lnTo>
                      <a:pt x="276401" y="734735"/>
                    </a:lnTo>
                    <a:lnTo>
                      <a:pt x="300137" y="743388"/>
                    </a:lnTo>
                    <a:lnTo>
                      <a:pt x="324209" y="750555"/>
                    </a:lnTo>
                    <a:lnTo>
                      <a:pt x="348518" y="756208"/>
                    </a:lnTo>
                    <a:lnTo>
                      <a:pt x="372964" y="760322"/>
                    </a:lnTo>
                    <a:lnTo>
                      <a:pt x="397448" y="762882"/>
                    </a:lnTo>
                    <a:lnTo>
                      <a:pt x="421868" y="763876"/>
                    </a:lnTo>
                    <a:lnTo>
                      <a:pt x="446123" y="763301"/>
                    </a:lnTo>
                    <a:lnTo>
                      <a:pt x="470115" y="761158"/>
                    </a:lnTo>
                    <a:lnTo>
                      <a:pt x="493745" y="757458"/>
                    </a:lnTo>
                    <a:lnTo>
                      <a:pt x="516915" y="752214"/>
                    </a:lnTo>
                    <a:lnTo>
                      <a:pt x="539530" y="745449"/>
                    </a:lnTo>
                    <a:lnTo>
                      <a:pt x="561498" y="737190"/>
                    </a:lnTo>
                    <a:lnTo>
                      <a:pt x="582728" y="727471"/>
                    </a:lnTo>
                    <a:lnTo>
                      <a:pt x="603133" y="716332"/>
                    </a:lnTo>
                    <a:lnTo>
                      <a:pt x="622629" y="703820"/>
                    </a:lnTo>
                    <a:lnTo>
                      <a:pt x="641136" y="689984"/>
                    </a:lnTo>
                    <a:lnTo>
                      <a:pt x="658578" y="674883"/>
                    </a:lnTo>
                    <a:lnTo>
                      <a:pt x="674883" y="658578"/>
                    </a:lnTo>
                    <a:lnTo>
                      <a:pt x="689984" y="641136"/>
                    </a:lnTo>
                    <a:lnTo>
                      <a:pt x="703820" y="622629"/>
                    </a:lnTo>
                    <a:lnTo>
                      <a:pt x="716332" y="603133"/>
                    </a:lnTo>
                    <a:lnTo>
                      <a:pt x="727471" y="582728"/>
                    </a:lnTo>
                    <a:lnTo>
                      <a:pt x="737190" y="561498"/>
                    </a:lnTo>
                    <a:lnTo>
                      <a:pt x="745449" y="539530"/>
                    </a:lnTo>
                    <a:lnTo>
                      <a:pt x="752214" y="516915"/>
                    </a:lnTo>
                    <a:lnTo>
                      <a:pt x="757458" y="493745"/>
                    </a:lnTo>
                    <a:lnTo>
                      <a:pt x="761158" y="470115"/>
                    </a:lnTo>
                    <a:lnTo>
                      <a:pt x="763301" y="446123"/>
                    </a:lnTo>
                    <a:lnTo>
                      <a:pt x="763876" y="421868"/>
                    </a:lnTo>
                    <a:lnTo>
                      <a:pt x="762882" y="397448"/>
                    </a:lnTo>
                    <a:lnTo>
                      <a:pt x="760322" y="372964"/>
                    </a:lnTo>
                    <a:lnTo>
                      <a:pt x="756208" y="348518"/>
                    </a:lnTo>
                    <a:lnTo>
                      <a:pt x="750555" y="324209"/>
                    </a:lnTo>
                    <a:lnTo>
                      <a:pt x="743388" y="300137"/>
                    </a:lnTo>
                    <a:lnTo>
                      <a:pt x="734735" y="276401"/>
                    </a:lnTo>
                    <a:lnTo>
                      <a:pt x="724633" y="253099"/>
                    </a:lnTo>
                    <a:lnTo>
                      <a:pt x="713123" y="230326"/>
                    </a:lnTo>
                    <a:lnTo>
                      <a:pt x="700252" y="208176"/>
                    </a:lnTo>
                    <a:lnTo>
                      <a:pt x="686072" y="186740"/>
                    </a:lnTo>
                    <a:lnTo>
                      <a:pt x="670643" y="166107"/>
                    </a:lnTo>
                    <a:lnTo>
                      <a:pt x="654028" y="146360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4367715" y="4678388"/>
                <a:ext cx="763781" cy="763781"/>
              </a:xfrm>
              <a:custGeom>
                <a:avLst/>
                <a:gdLst/>
                <a:ahLst/>
                <a:cxnLst/>
                <a:rect l="0" t="0" r="0" b="0"/>
                <a:pathLst>
                  <a:path w="763781" h="763781">
                    <a:moveTo>
                      <a:pt x="651451" y="112329"/>
                    </a:moveTo>
                    <a:lnTo>
                      <a:pt x="633560" y="95546"/>
                    </a:lnTo>
                    <a:lnTo>
                      <a:pt x="614634" y="79939"/>
                    </a:lnTo>
                    <a:lnTo>
                      <a:pt x="594753" y="65573"/>
                    </a:lnTo>
                    <a:lnTo>
                      <a:pt x="573996" y="52506"/>
                    </a:lnTo>
                    <a:lnTo>
                      <a:pt x="552450" y="40794"/>
                    </a:lnTo>
                    <a:lnTo>
                      <a:pt x="530203" y="30482"/>
                    </a:lnTo>
                    <a:lnTo>
                      <a:pt x="507347" y="21615"/>
                    </a:lnTo>
                    <a:lnTo>
                      <a:pt x="483975" y="14229"/>
                    </a:lnTo>
                    <a:lnTo>
                      <a:pt x="460184" y="8353"/>
                    </a:lnTo>
                    <a:lnTo>
                      <a:pt x="436071" y="4012"/>
                    </a:lnTo>
                    <a:lnTo>
                      <a:pt x="411736" y="1223"/>
                    </a:lnTo>
                    <a:lnTo>
                      <a:pt x="387277" y="0"/>
                    </a:lnTo>
                    <a:lnTo>
                      <a:pt x="362797" y="345"/>
                    </a:lnTo>
                    <a:lnTo>
                      <a:pt x="338395" y="2258"/>
                    </a:lnTo>
                    <a:lnTo>
                      <a:pt x="314172" y="5731"/>
                    </a:lnTo>
                    <a:lnTo>
                      <a:pt x="290227" y="10750"/>
                    </a:lnTo>
                    <a:lnTo>
                      <a:pt x="266658" y="17294"/>
                    </a:lnTo>
                    <a:lnTo>
                      <a:pt x="243564" y="25336"/>
                    </a:lnTo>
                    <a:lnTo>
                      <a:pt x="221037" y="34844"/>
                    </a:lnTo>
                    <a:lnTo>
                      <a:pt x="199172" y="45777"/>
                    </a:lnTo>
                    <a:lnTo>
                      <a:pt x="178057" y="58092"/>
                    </a:lnTo>
                    <a:lnTo>
                      <a:pt x="157781" y="71737"/>
                    </a:lnTo>
                    <a:lnTo>
                      <a:pt x="138424" y="86656"/>
                    </a:lnTo>
                    <a:lnTo>
                      <a:pt x="120069" y="102789"/>
                    </a:lnTo>
                    <a:lnTo>
                      <a:pt x="102789" y="120069"/>
                    </a:lnTo>
                    <a:lnTo>
                      <a:pt x="86656" y="138424"/>
                    </a:lnTo>
                    <a:lnTo>
                      <a:pt x="71737" y="157781"/>
                    </a:lnTo>
                    <a:lnTo>
                      <a:pt x="58092" y="178057"/>
                    </a:lnTo>
                    <a:lnTo>
                      <a:pt x="45777" y="199172"/>
                    </a:lnTo>
                    <a:lnTo>
                      <a:pt x="34844" y="221037"/>
                    </a:lnTo>
                    <a:lnTo>
                      <a:pt x="25336" y="243564"/>
                    </a:lnTo>
                    <a:lnTo>
                      <a:pt x="17294" y="266658"/>
                    </a:lnTo>
                    <a:lnTo>
                      <a:pt x="10750" y="290227"/>
                    </a:lnTo>
                    <a:lnTo>
                      <a:pt x="5731" y="314172"/>
                    </a:lnTo>
                    <a:lnTo>
                      <a:pt x="2258" y="338395"/>
                    </a:lnTo>
                    <a:lnTo>
                      <a:pt x="345" y="362797"/>
                    </a:lnTo>
                    <a:lnTo>
                      <a:pt x="0" y="387277"/>
                    </a:lnTo>
                    <a:lnTo>
                      <a:pt x="1223" y="411736"/>
                    </a:lnTo>
                    <a:lnTo>
                      <a:pt x="4012" y="436071"/>
                    </a:lnTo>
                    <a:lnTo>
                      <a:pt x="8353" y="460184"/>
                    </a:lnTo>
                    <a:lnTo>
                      <a:pt x="14229" y="483975"/>
                    </a:lnTo>
                    <a:lnTo>
                      <a:pt x="21615" y="507347"/>
                    </a:lnTo>
                    <a:lnTo>
                      <a:pt x="30482" y="530203"/>
                    </a:lnTo>
                    <a:lnTo>
                      <a:pt x="40794" y="552450"/>
                    </a:lnTo>
                    <a:lnTo>
                      <a:pt x="52506" y="573996"/>
                    </a:lnTo>
                    <a:lnTo>
                      <a:pt x="65573" y="594753"/>
                    </a:lnTo>
                    <a:lnTo>
                      <a:pt x="79939" y="614634"/>
                    </a:lnTo>
                    <a:lnTo>
                      <a:pt x="95546" y="633560"/>
                    </a:lnTo>
                    <a:lnTo>
                      <a:pt x="112329" y="651451"/>
                    </a:lnTo>
                    <a:lnTo>
                      <a:pt x="130221" y="668235"/>
                    </a:lnTo>
                    <a:lnTo>
                      <a:pt x="149146" y="683842"/>
                    </a:lnTo>
                    <a:lnTo>
                      <a:pt x="169028" y="698208"/>
                    </a:lnTo>
                    <a:lnTo>
                      <a:pt x="189784" y="711274"/>
                    </a:lnTo>
                    <a:lnTo>
                      <a:pt x="211330" y="722987"/>
                    </a:lnTo>
                    <a:lnTo>
                      <a:pt x="233577" y="733298"/>
                    </a:lnTo>
                    <a:lnTo>
                      <a:pt x="256433" y="742165"/>
                    </a:lnTo>
                    <a:lnTo>
                      <a:pt x="279805" y="749552"/>
                    </a:lnTo>
                    <a:lnTo>
                      <a:pt x="303596" y="755428"/>
                    </a:lnTo>
                    <a:lnTo>
                      <a:pt x="327709" y="759769"/>
                    </a:lnTo>
                    <a:lnTo>
                      <a:pt x="352045" y="762557"/>
                    </a:lnTo>
                    <a:lnTo>
                      <a:pt x="376503" y="763781"/>
                    </a:lnTo>
                    <a:lnTo>
                      <a:pt x="400983" y="763435"/>
                    </a:lnTo>
                    <a:lnTo>
                      <a:pt x="425385" y="761522"/>
                    </a:lnTo>
                    <a:lnTo>
                      <a:pt x="449609" y="758049"/>
                    </a:lnTo>
                    <a:lnTo>
                      <a:pt x="473554" y="753030"/>
                    </a:lnTo>
                    <a:lnTo>
                      <a:pt x="497122" y="746486"/>
                    </a:lnTo>
                    <a:lnTo>
                      <a:pt x="520217" y="738444"/>
                    </a:lnTo>
                    <a:lnTo>
                      <a:pt x="542743" y="728937"/>
                    </a:lnTo>
                    <a:lnTo>
                      <a:pt x="564608" y="718003"/>
                    </a:lnTo>
                    <a:lnTo>
                      <a:pt x="585723" y="705689"/>
                    </a:lnTo>
                    <a:lnTo>
                      <a:pt x="606000" y="692044"/>
                    </a:lnTo>
                    <a:lnTo>
                      <a:pt x="625356" y="677124"/>
                    </a:lnTo>
                    <a:lnTo>
                      <a:pt x="643711" y="660991"/>
                    </a:lnTo>
                    <a:lnTo>
                      <a:pt x="660991" y="643711"/>
                    </a:lnTo>
                    <a:lnTo>
                      <a:pt x="677124" y="625356"/>
                    </a:lnTo>
                    <a:lnTo>
                      <a:pt x="692044" y="606000"/>
                    </a:lnTo>
                    <a:lnTo>
                      <a:pt x="705689" y="585723"/>
                    </a:lnTo>
                    <a:lnTo>
                      <a:pt x="718003" y="564608"/>
                    </a:lnTo>
                    <a:lnTo>
                      <a:pt x="728937" y="542743"/>
                    </a:lnTo>
                    <a:lnTo>
                      <a:pt x="738444" y="520217"/>
                    </a:lnTo>
                    <a:lnTo>
                      <a:pt x="746486" y="497122"/>
                    </a:lnTo>
                    <a:lnTo>
                      <a:pt x="753030" y="473554"/>
                    </a:lnTo>
                    <a:lnTo>
                      <a:pt x="758049" y="449609"/>
                    </a:lnTo>
                    <a:lnTo>
                      <a:pt x="761522" y="425385"/>
                    </a:lnTo>
                    <a:lnTo>
                      <a:pt x="763435" y="400983"/>
                    </a:lnTo>
                    <a:lnTo>
                      <a:pt x="763781" y="376503"/>
                    </a:lnTo>
                    <a:lnTo>
                      <a:pt x="762557" y="352045"/>
                    </a:lnTo>
                    <a:lnTo>
                      <a:pt x="759769" y="327709"/>
                    </a:lnTo>
                    <a:lnTo>
                      <a:pt x="755428" y="303596"/>
                    </a:lnTo>
                    <a:lnTo>
                      <a:pt x="749552" y="279805"/>
                    </a:lnTo>
                    <a:lnTo>
                      <a:pt x="742165" y="256433"/>
                    </a:lnTo>
                    <a:lnTo>
                      <a:pt x="733298" y="233577"/>
                    </a:lnTo>
                    <a:lnTo>
                      <a:pt x="722987" y="211330"/>
                    </a:lnTo>
                    <a:lnTo>
                      <a:pt x="711274" y="189784"/>
                    </a:lnTo>
                    <a:lnTo>
                      <a:pt x="698208" y="169028"/>
                    </a:lnTo>
                    <a:lnTo>
                      <a:pt x="683842" y="149146"/>
                    </a:lnTo>
                    <a:lnTo>
                      <a:pt x="668235" y="130221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4367668" y="5577052"/>
                <a:ext cx="763875" cy="763875"/>
              </a:xfrm>
              <a:custGeom>
                <a:avLst/>
                <a:gdLst/>
                <a:ahLst/>
                <a:cxnLst/>
                <a:rect l="0" t="0" r="0" b="0"/>
                <a:pathLst>
                  <a:path w="763875" h="763875">
                    <a:moveTo>
                      <a:pt x="622657" y="141217"/>
                    </a:moveTo>
                    <a:lnTo>
                      <a:pt x="603163" y="122712"/>
                    </a:lnTo>
                    <a:lnTo>
                      <a:pt x="582759" y="105272"/>
                    </a:lnTo>
                    <a:lnTo>
                      <a:pt x="561530" y="88969"/>
                    </a:lnTo>
                    <a:lnTo>
                      <a:pt x="539564" y="73869"/>
                    </a:lnTo>
                    <a:lnTo>
                      <a:pt x="516949" y="60036"/>
                    </a:lnTo>
                    <a:lnTo>
                      <a:pt x="493780" y="47525"/>
                    </a:lnTo>
                    <a:lnTo>
                      <a:pt x="470151" y="36388"/>
                    </a:lnTo>
                    <a:lnTo>
                      <a:pt x="446159" y="26672"/>
                    </a:lnTo>
                    <a:lnTo>
                      <a:pt x="421904" y="18415"/>
                    </a:lnTo>
                    <a:lnTo>
                      <a:pt x="397485" y="11652"/>
                    </a:lnTo>
                    <a:lnTo>
                      <a:pt x="373001" y="6411"/>
                    </a:lnTo>
                    <a:lnTo>
                      <a:pt x="348554" y="2712"/>
                    </a:lnTo>
                    <a:lnTo>
                      <a:pt x="324245" y="572"/>
                    </a:lnTo>
                    <a:lnTo>
                      <a:pt x="300172" y="0"/>
                    </a:lnTo>
                    <a:lnTo>
                      <a:pt x="276436" y="996"/>
                    </a:lnTo>
                    <a:lnTo>
                      <a:pt x="253133" y="3558"/>
                    </a:lnTo>
                    <a:lnTo>
                      <a:pt x="230359" y="7675"/>
                    </a:lnTo>
                    <a:lnTo>
                      <a:pt x="208209" y="13330"/>
                    </a:lnTo>
                    <a:lnTo>
                      <a:pt x="186772" y="20499"/>
                    </a:lnTo>
                    <a:lnTo>
                      <a:pt x="166137" y="29154"/>
                    </a:lnTo>
                    <a:lnTo>
                      <a:pt x="146389" y="39258"/>
                    </a:lnTo>
                    <a:lnTo>
                      <a:pt x="127608" y="50771"/>
                    </a:lnTo>
                    <a:lnTo>
                      <a:pt x="109873" y="63644"/>
                    </a:lnTo>
                    <a:lnTo>
                      <a:pt x="93256" y="77825"/>
                    </a:lnTo>
                    <a:lnTo>
                      <a:pt x="77825" y="93256"/>
                    </a:lnTo>
                    <a:lnTo>
                      <a:pt x="63644" y="109873"/>
                    </a:lnTo>
                    <a:lnTo>
                      <a:pt x="50771" y="127608"/>
                    </a:lnTo>
                    <a:lnTo>
                      <a:pt x="39258" y="146389"/>
                    </a:lnTo>
                    <a:lnTo>
                      <a:pt x="29154" y="166137"/>
                    </a:lnTo>
                    <a:lnTo>
                      <a:pt x="20499" y="186772"/>
                    </a:lnTo>
                    <a:lnTo>
                      <a:pt x="13330" y="208209"/>
                    </a:lnTo>
                    <a:lnTo>
                      <a:pt x="7675" y="230359"/>
                    </a:lnTo>
                    <a:lnTo>
                      <a:pt x="3558" y="253133"/>
                    </a:lnTo>
                    <a:lnTo>
                      <a:pt x="996" y="276436"/>
                    </a:lnTo>
                    <a:lnTo>
                      <a:pt x="0" y="300172"/>
                    </a:lnTo>
                    <a:lnTo>
                      <a:pt x="572" y="324245"/>
                    </a:lnTo>
                    <a:lnTo>
                      <a:pt x="2712" y="348554"/>
                    </a:lnTo>
                    <a:lnTo>
                      <a:pt x="6411" y="373001"/>
                    </a:lnTo>
                    <a:lnTo>
                      <a:pt x="11652" y="397485"/>
                    </a:lnTo>
                    <a:lnTo>
                      <a:pt x="18415" y="421904"/>
                    </a:lnTo>
                    <a:lnTo>
                      <a:pt x="26672" y="446159"/>
                    </a:lnTo>
                    <a:lnTo>
                      <a:pt x="36388" y="470151"/>
                    </a:lnTo>
                    <a:lnTo>
                      <a:pt x="47525" y="493780"/>
                    </a:lnTo>
                    <a:lnTo>
                      <a:pt x="60036" y="516949"/>
                    </a:lnTo>
                    <a:lnTo>
                      <a:pt x="73869" y="539564"/>
                    </a:lnTo>
                    <a:lnTo>
                      <a:pt x="88969" y="561530"/>
                    </a:lnTo>
                    <a:lnTo>
                      <a:pt x="105272" y="582759"/>
                    </a:lnTo>
                    <a:lnTo>
                      <a:pt x="122712" y="603163"/>
                    </a:lnTo>
                    <a:lnTo>
                      <a:pt x="141217" y="622657"/>
                    </a:lnTo>
                    <a:lnTo>
                      <a:pt x="160712" y="641163"/>
                    </a:lnTo>
                    <a:lnTo>
                      <a:pt x="181116" y="658603"/>
                    </a:lnTo>
                    <a:lnTo>
                      <a:pt x="202344" y="674906"/>
                    </a:lnTo>
                    <a:lnTo>
                      <a:pt x="224311" y="690006"/>
                    </a:lnTo>
                    <a:lnTo>
                      <a:pt x="246926" y="703839"/>
                    </a:lnTo>
                    <a:lnTo>
                      <a:pt x="270095" y="716350"/>
                    </a:lnTo>
                    <a:lnTo>
                      <a:pt x="293724" y="727486"/>
                    </a:lnTo>
                    <a:lnTo>
                      <a:pt x="317715" y="737203"/>
                    </a:lnTo>
                    <a:lnTo>
                      <a:pt x="341971" y="745460"/>
                    </a:lnTo>
                    <a:lnTo>
                      <a:pt x="366390" y="752223"/>
                    </a:lnTo>
                    <a:lnTo>
                      <a:pt x="390874" y="757464"/>
                    </a:lnTo>
                    <a:lnTo>
                      <a:pt x="415320" y="761162"/>
                    </a:lnTo>
                    <a:lnTo>
                      <a:pt x="439630" y="763302"/>
                    </a:lnTo>
                    <a:lnTo>
                      <a:pt x="463702" y="763875"/>
                    </a:lnTo>
                    <a:lnTo>
                      <a:pt x="487439" y="762879"/>
                    </a:lnTo>
                    <a:lnTo>
                      <a:pt x="510742" y="760317"/>
                    </a:lnTo>
                    <a:lnTo>
                      <a:pt x="533515" y="756200"/>
                    </a:lnTo>
                    <a:lnTo>
                      <a:pt x="555666" y="750545"/>
                    </a:lnTo>
                    <a:lnTo>
                      <a:pt x="577103" y="743376"/>
                    </a:lnTo>
                    <a:lnTo>
                      <a:pt x="597738" y="734721"/>
                    </a:lnTo>
                    <a:lnTo>
                      <a:pt x="617486" y="724617"/>
                    </a:lnTo>
                    <a:lnTo>
                      <a:pt x="636266" y="713104"/>
                    </a:lnTo>
                    <a:lnTo>
                      <a:pt x="654001" y="700231"/>
                    </a:lnTo>
                    <a:lnTo>
                      <a:pt x="670619" y="686050"/>
                    </a:lnTo>
                    <a:lnTo>
                      <a:pt x="686050" y="670619"/>
                    </a:lnTo>
                    <a:lnTo>
                      <a:pt x="700231" y="654001"/>
                    </a:lnTo>
                    <a:lnTo>
                      <a:pt x="713104" y="636266"/>
                    </a:lnTo>
                    <a:lnTo>
                      <a:pt x="724617" y="617486"/>
                    </a:lnTo>
                    <a:lnTo>
                      <a:pt x="734721" y="597738"/>
                    </a:lnTo>
                    <a:lnTo>
                      <a:pt x="743376" y="577103"/>
                    </a:lnTo>
                    <a:lnTo>
                      <a:pt x="750545" y="555666"/>
                    </a:lnTo>
                    <a:lnTo>
                      <a:pt x="756200" y="533515"/>
                    </a:lnTo>
                    <a:lnTo>
                      <a:pt x="760317" y="510742"/>
                    </a:lnTo>
                    <a:lnTo>
                      <a:pt x="762879" y="487439"/>
                    </a:lnTo>
                    <a:lnTo>
                      <a:pt x="763875" y="463702"/>
                    </a:lnTo>
                    <a:lnTo>
                      <a:pt x="763302" y="439630"/>
                    </a:lnTo>
                    <a:lnTo>
                      <a:pt x="761162" y="415320"/>
                    </a:lnTo>
                    <a:lnTo>
                      <a:pt x="757464" y="390874"/>
                    </a:lnTo>
                    <a:lnTo>
                      <a:pt x="752223" y="366390"/>
                    </a:lnTo>
                    <a:lnTo>
                      <a:pt x="745460" y="341971"/>
                    </a:lnTo>
                    <a:lnTo>
                      <a:pt x="737203" y="317715"/>
                    </a:lnTo>
                    <a:lnTo>
                      <a:pt x="727486" y="293724"/>
                    </a:lnTo>
                    <a:lnTo>
                      <a:pt x="716350" y="270095"/>
                    </a:lnTo>
                    <a:lnTo>
                      <a:pt x="703839" y="246926"/>
                    </a:lnTo>
                    <a:lnTo>
                      <a:pt x="690006" y="224311"/>
                    </a:lnTo>
                    <a:lnTo>
                      <a:pt x="674906" y="202344"/>
                    </a:lnTo>
                    <a:lnTo>
                      <a:pt x="658603" y="181116"/>
                    </a:lnTo>
                    <a:lnTo>
                      <a:pt x="641163" y="160712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6"/>
              <p:cNvSpPr/>
              <p:nvPr/>
            </p:nvSpPr>
            <p:spPr>
              <a:xfrm>
                <a:off x="5266479" y="4678441"/>
                <a:ext cx="763675" cy="763675"/>
              </a:xfrm>
              <a:custGeom>
                <a:avLst/>
                <a:gdLst/>
                <a:ahLst/>
                <a:cxnLst/>
                <a:rect l="0" t="0" r="0" b="0"/>
                <a:pathLst>
                  <a:path w="763675" h="763675">
                    <a:moveTo>
                      <a:pt x="627214" y="136461"/>
                    </a:moveTo>
                    <a:lnTo>
                      <a:pt x="607956" y="118211"/>
                    </a:lnTo>
                    <a:lnTo>
                      <a:pt x="587769" y="101045"/>
                    </a:lnTo>
                    <a:lnTo>
                      <a:pt x="566735" y="85032"/>
                    </a:lnTo>
                    <a:lnTo>
                      <a:pt x="544942" y="70239"/>
                    </a:lnTo>
                    <a:lnTo>
                      <a:pt x="522479" y="56727"/>
                    </a:lnTo>
                    <a:lnTo>
                      <a:pt x="499438" y="44550"/>
                    </a:lnTo>
                    <a:lnTo>
                      <a:pt x="475913" y="33760"/>
                    </a:lnTo>
                    <a:lnTo>
                      <a:pt x="452002" y="24399"/>
                    </a:lnTo>
                    <a:lnTo>
                      <a:pt x="427802" y="16508"/>
                    </a:lnTo>
                    <a:lnTo>
                      <a:pt x="403414" y="10118"/>
                    </a:lnTo>
                    <a:lnTo>
                      <a:pt x="378937" y="5255"/>
                    </a:lnTo>
                    <a:lnTo>
                      <a:pt x="354472" y="1940"/>
                    </a:lnTo>
                    <a:lnTo>
                      <a:pt x="330119" y="185"/>
                    </a:lnTo>
                    <a:lnTo>
                      <a:pt x="305979" y="0"/>
                    </a:lnTo>
                    <a:lnTo>
                      <a:pt x="282151" y="1383"/>
                    </a:lnTo>
                    <a:lnTo>
                      <a:pt x="258732" y="4329"/>
                    </a:lnTo>
                    <a:lnTo>
                      <a:pt x="235819" y="8827"/>
                    </a:lnTo>
                    <a:lnTo>
                      <a:pt x="213506" y="14857"/>
                    </a:lnTo>
                    <a:lnTo>
                      <a:pt x="191885" y="22396"/>
                    </a:lnTo>
                    <a:lnTo>
                      <a:pt x="171044" y="31412"/>
                    </a:lnTo>
                    <a:lnTo>
                      <a:pt x="151070" y="41867"/>
                    </a:lnTo>
                    <a:lnTo>
                      <a:pt x="132044" y="53720"/>
                    </a:lnTo>
                    <a:lnTo>
                      <a:pt x="114044" y="66920"/>
                    </a:lnTo>
                    <a:lnTo>
                      <a:pt x="97145" y="81415"/>
                    </a:lnTo>
                    <a:lnTo>
                      <a:pt x="81415" y="97145"/>
                    </a:lnTo>
                    <a:lnTo>
                      <a:pt x="66920" y="114044"/>
                    </a:lnTo>
                    <a:lnTo>
                      <a:pt x="53720" y="132044"/>
                    </a:lnTo>
                    <a:lnTo>
                      <a:pt x="41867" y="151070"/>
                    </a:lnTo>
                    <a:lnTo>
                      <a:pt x="31412" y="171044"/>
                    </a:lnTo>
                    <a:lnTo>
                      <a:pt x="22396" y="191885"/>
                    </a:lnTo>
                    <a:lnTo>
                      <a:pt x="14857" y="213506"/>
                    </a:lnTo>
                    <a:lnTo>
                      <a:pt x="8827" y="235819"/>
                    </a:lnTo>
                    <a:lnTo>
                      <a:pt x="4329" y="258732"/>
                    </a:lnTo>
                    <a:lnTo>
                      <a:pt x="1383" y="282151"/>
                    </a:lnTo>
                    <a:lnTo>
                      <a:pt x="0" y="305979"/>
                    </a:lnTo>
                    <a:lnTo>
                      <a:pt x="185" y="330119"/>
                    </a:lnTo>
                    <a:lnTo>
                      <a:pt x="1940" y="354472"/>
                    </a:lnTo>
                    <a:lnTo>
                      <a:pt x="5255" y="378937"/>
                    </a:lnTo>
                    <a:lnTo>
                      <a:pt x="10118" y="403414"/>
                    </a:lnTo>
                    <a:lnTo>
                      <a:pt x="16508" y="427802"/>
                    </a:lnTo>
                    <a:lnTo>
                      <a:pt x="24399" y="452002"/>
                    </a:lnTo>
                    <a:lnTo>
                      <a:pt x="33760" y="475913"/>
                    </a:lnTo>
                    <a:lnTo>
                      <a:pt x="44550" y="499438"/>
                    </a:lnTo>
                    <a:lnTo>
                      <a:pt x="56727" y="522479"/>
                    </a:lnTo>
                    <a:lnTo>
                      <a:pt x="70239" y="544942"/>
                    </a:lnTo>
                    <a:lnTo>
                      <a:pt x="85032" y="566735"/>
                    </a:lnTo>
                    <a:lnTo>
                      <a:pt x="101045" y="587769"/>
                    </a:lnTo>
                    <a:lnTo>
                      <a:pt x="118211" y="607956"/>
                    </a:lnTo>
                    <a:lnTo>
                      <a:pt x="136461" y="627214"/>
                    </a:lnTo>
                    <a:lnTo>
                      <a:pt x="155719" y="645464"/>
                    </a:lnTo>
                    <a:lnTo>
                      <a:pt x="175906" y="662630"/>
                    </a:lnTo>
                    <a:lnTo>
                      <a:pt x="196939" y="678643"/>
                    </a:lnTo>
                    <a:lnTo>
                      <a:pt x="218733" y="693436"/>
                    </a:lnTo>
                    <a:lnTo>
                      <a:pt x="241196" y="706948"/>
                    </a:lnTo>
                    <a:lnTo>
                      <a:pt x="264237" y="719125"/>
                    </a:lnTo>
                    <a:lnTo>
                      <a:pt x="287762" y="729915"/>
                    </a:lnTo>
                    <a:lnTo>
                      <a:pt x="311673" y="739275"/>
                    </a:lnTo>
                    <a:lnTo>
                      <a:pt x="335872" y="747167"/>
                    </a:lnTo>
                    <a:lnTo>
                      <a:pt x="360261" y="753557"/>
                    </a:lnTo>
                    <a:lnTo>
                      <a:pt x="384738" y="758420"/>
                    </a:lnTo>
                    <a:lnTo>
                      <a:pt x="409203" y="761735"/>
                    </a:lnTo>
                    <a:lnTo>
                      <a:pt x="433556" y="763489"/>
                    </a:lnTo>
                    <a:lnTo>
                      <a:pt x="457696" y="763675"/>
                    </a:lnTo>
                    <a:lnTo>
                      <a:pt x="481524" y="762292"/>
                    </a:lnTo>
                    <a:lnTo>
                      <a:pt x="504943" y="759346"/>
                    </a:lnTo>
                    <a:lnTo>
                      <a:pt x="527856" y="754848"/>
                    </a:lnTo>
                    <a:lnTo>
                      <a:pt x="550169" y="748817"/>
                    </a:lnTo>
                    <a:lnTo>
                      <a:pt x="571790" y="741279"/>
                    </a:lnTo>
                    <a:lnTo>
                      <a:pt x="592630" y="732263"/>
                    </a:lnTo>
                    <a:lnTo>
                      <a:pt x="612605" y="721808"/>
                    </a:lnTo>
                    <a:lnTo>
                      <a:pt x="631631" y="709955"/>
                    </a:lnTo>
                    <a:lnTo>
                      <a:pt x="649631" y="696754"/>
                    </a:lnTo>
                    <a:lnTo>
                      <a:pt x="666530" y="682259"/>
                    </a:lnTo>
                    <a:lnTo>
                      <a:pt x="682259" y="666530"/>
                    </a:lnTo>
                    <a:lnTo>
                      <a:pt x="696754" y="649631"/>
                    </a:lnTo>
                    <a:lnTo>
                      <a:pt x="709955" y="631631"/>
                    </a:lnTo>
                    <a:lnTo>
                      <a:pt x="721808" y="612605"/>
                    </a:lnTo>
                    <a:lnTo>
                      <a:pt x="732263" y="592630"/>
                    </a:lnTo>
                    <a:lnTo>
                      <a:pt x="741279" y="571790"/>
                    </a:lnTo>
                    <a:lnTo>
                      <a:pt x="748817" y="550169"/>
                    </a:lnTo>
                    <a:lnTo>
                      <a:pt x="754848" y="527856"/>
                    </a:lnTo>
                    <a:lnTo>
                      <a:pt x="759346" y="504943"/>
                    </a:lnTo>
                    <a:lnTo>
                      <a:pt x="762292" y="481524"/>
                    </a:lnTo>
                    <a:lnTo>
                      <a:pt x="763675" y="457696"/>
                    </a:lnTo>
                    <a:lnTo>
                      <a:pt x="763489" y="433556"/>
                    </a:lnTo>
                    <a:lnTo>
                      <a:pt x="761735" y="409203"/>
                    </a:lnTo>
                    <a:lnTo>
                      <a:pt x="758420" y="384738"/>
                    </a:lnTo>
                    <a:lnTo>
                      <a:pt x="753557" y="360261"/>
                    </a:lnTo>
                    <a:lnTo>
                      <a:pt x="747167" y="335872"/>
                    </a:lnTo>
                    <a:lnTo>
                      <a:pt x="739275" y="311673"/>
                    </a:lnTo>
                    <a:lnTo>
                      <a:pt x="729915" y="287762"/>
                    </a:lnTo>
                    <a:lnTo>
                      <a:pt x="719125" y="264237"/>
                    </a:lnTo>
                    <a:lnTo>
                      <a:pt x="706948" y="241196"/>
                    </a:lnTo>
                    <a:lnTo>
                      <a:pt x="693436" y="218733"/>
                    </a:lnTo>
                    <a:lnTo>
                      <a:pt x="678643" y="196939"/>
                    </a:lnTo>
                    <a:lnTo>
                      <a:pt x="662630" y="175906"/>
                    </a:lnTo>
                    <a:lnTo>
                      <a:pt x="645464" y="155719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7"/>
              <p:cNvSpPr/>
              <p:nvPr/>
            </p:nvSpPr>
            <p:spPr>
              <a:xfrm>
                <a:off x="5266374" y="5577047"/>
                <a:ext cx="763885" cy="763885"/>
              </a:xfrm>
              <a:custGeom>
                <a:avLst/>
                <a:gdLst/>
                <a:ahLst/>
                <a:cxnLst/>
                <a:rect l="0" t="0" r="0" b="0"/>
                <a:pathLst>
                  <a:path w="763885" h="763885">
                    <a:moveTo>
                      <a:pt x="674520" y="89364"/>
                    </a:moveTo>
                    <a:lnTo>
                      <a:pt x="658188" y="74234"/>
                    </a:lnTo>
                    <a:lnTo>
                      <a:pt x="640720" y="60368"/>
                    </a:lnTo>
                    <a:lnTo>
                      <a:pt x="622189" y="47824"/>
                    </a:lnTo>
                    <a:lnTo>
                      <a:pt x="602671" y="36653"/>
                    </a:lnTo>
                    <a:lnTo>
                      <a:pt x="582246" y="26900"/>
                    </a:lnTo>
                    <a:lnTo>
                      <a:pt x="560998" y="18607"/>
                    </a:lnTo>
                    <a:lnTo>
                      <a:pt x="539014" y="11806"/>
                    </a:lnTo>
                    <a:lnTo>
                      <a:pt x="516384" y="6527"/>
                    </a:lnTo>
                    <a:lnTo>
                      <a:pt x="493203" y="2790"/>
                    </a:lnTo>
                    <a:lnTo>
                      <a:pt x="469563" y="611"/>
                    </a:lnTo>
                    <a:lnTo>
                      <a:pt x="445564" y="0"/>
                    </a:lnTo>
                    <a:lnTo>
                      <a:pt x="421304" y="957"/>
                    </a:lnTo>
                    <a:lnTo>
                      <a:pt x="396881" y="3480"/>
                    </a:lnTo>
                    <a:lnTo>
                      <a:pt x="372398" y="7559"/>
                    </a:lnTo>
                    <a:lnTo>
                      <a:pt x="347953" y="13176"/>
                    </a:lnTo>
                    <a:lnTo>
                      <a:pt x="323648" y="20308"/>
                    </a:lnTo>
                    <a:lnTo>
                      <a:pt x="299583" y="28926"/>
                    </a:lnTo>
                    <a:lnTo>
                      <a:pt x="275856" y="38995"/>
                    </a:lnTo>
                    <a:lnTo>
                      <a:pt x="252565" y="50473"/>
                    </a:lnTo>
                    <a:lnTo>
                      <a:pt x="229806" y="63313"/>
                    </a:lnTo>
                    <a:lnTo>
                      <a:pt x="207672" y="77462"/>
                    </a:lnTo>
                    <a:lnTo>
                      <a:pt x="186254" y="92863"/>
                    </a:lnTo>
                    <a:lnTo>
                      <a:pt x="165640" y="109451"/>
                    </a:lnTo>
                    <a:lnTo>
                      <a:pt x="145915" y="127160"/>
                    </a:lnTo>
                    <a:lnTo>
                      <a:pt x="127160" y="145915"/>
                    </a:lnTo>
                    <a:lnTo>
                      <a:pt x="109451" y="165640"/>
                    </a:lnTo>
                    <a:lnTo>
                      <a:pt x="92863" y="186254"/>
                    </a:lnTo>
                    <a:lnTo>
                      <a:pt x="77462" y="207672"/>
                    </a:lnTo>
                    <a:lnTo>
                      <a:pt x="63313" y="229806"/>
                    </a:lnTo>
                    <a:lnTo>
                      <a:pt x="50473" y="252565"/>
                    </a:lnTo>
                    <a:lnTo>
                      <a:pt x="38995" y="275856"/>
                    </a:lnTo>
                    <a:lnTo>
                      <a:pt x="28926" y="299583"/>
                    </a:lnTo>
                    <a:lnTo>
                      <a:pt x="20308" y="323648"/>
                    </a:lnTo>
                    <a:lnTo>
                      <a:pt x="13176" y="347953"/>
                    </a:lnTo>
                    <a:lnTo>
                      <a:pt x="7559" y="372398"/>
                    </a:lnTo>
                    <a:lnTo>
                      <a:pt x="3480" y="396881"/>
                    </a:lnTo>
                    <a:lnTo>
                      <a:pt x="957" y="421304"/>
                    </a:lnTo>
                    <a:lnTo>
                      <a:pt x="0" y="445564"/>
                    </a:lnTo>
                    <a:lnTo>
                      <a:pt x="611" y="469563"/>
                    </a:lnTo>
                    <a:lnTo>
                      <a:pt x="2790" y="493203"/>
                    </a:lnTo>
                    <a:lnTo>
                      <a:pt x="6527" y="516384"/>
                    </a:lnTo>
                    <a:lnTo>
                      <a:pt x="11806" y="539014"/>
                    </a:lnTo>
                    <a:lnTo>
                      <a:pt x="18607" y="560998"/>
                    </a:lnTo>
                    <a:lnTo>
                      <a:pt x="26900" y="582246"/>
                    </a:lnTo>
                    <a:lnTo>
                      <a:pt x="36653" y="602671"/>
                    </a:lnTo>
                    <a:lnTo>
                      <a:pt x="47824" y="622189"/>
                    </a:lnTo>
                    <a:lnTo>
                      <a:pt x="60368" y="640720"/>
                    </a:lnTo>
                    <a:lnTo>
                      <a:pt x="74234" y="658188"/>
                    </a:lnTo>
                    <a:lnTo>
                      <a:pt x="89364" y="674520"/>
                    </a:lnTo>
                    <a:lnTo>
                      <a:pt x="105696" y="689650"/>
                    </a:lnTo>
                    <a:lnTo>
                      <a:pt x="123164" y="703516"/>
                    </a:lnTo>
                    <a:lnTo>
                      <a:pt x="141695" y="716060"/>
                    </a:lnTo>
                    <a:lnTo>
                      <a:pt x="161213" y="727232"/>
                    </a:lnTo>
                    <a:lnTo>
                      <a:pt x="181638" y="736984"/>
                    </a:lnTo>
                    <a:lnTo>
                      <a:pt x="202886" y="745277"/>
                    </a:lnTo>
                    <a:lnTo>
                      <a:pt x="224870" y="752078"/>
                    </a:lnTo>
                    <a:lnTo>
                      <a:pt x="247500" y="757357"/>
                    </a:lnTo>
                    <a:lnTo>
                      <a:pt x="270682" y="761094"/>
                    </a:lnTo>
                    <a:lnTo>
                      <a:pt x="294321" y="763273"/>
                    </a:lnTo>
                    <a:lnTo>
                      <a:pt x="318320" y="763885"/>
                    </a:lnTo>
                    <a:lnTo>
                      <a:pt x="342581" y="762927"/>
                    </a:lnTo>
                    <a:lnTo>
                      <a:pt x="367003" y="760404"/>
                    </a:lnTo>
                    <a:lnTo>
                      <a:pt x="391487" y="756326"/>
                    </a:lnTo>
                    <a:lnTo>
                      <a:pt x="415931" y="750709"/>
                    </a:lnTo>
                    <a:lnTo>
                      <a:pt x="440236" y="743577"/>
                    </a:lnTo>
                    <a:lnTo>
                      <a:pt x="464301" y="734958"/>
                    </a:lnTo>
                    <a:lnTo>
                      <a:pt x="488028" y="724890"/>
                    </a:lnTo>
                    <a:lnTo>
                      <a:pt x="511319" y="713412"/>
                    </a:lnTo>
                    <a:lnTo>
                      <a:pt x="534078" y="700572"/>
                    </a:lnTo>
                    <a:lnTo>
                      <a:pt x="556213" y="686422"/>
                    </a:lnTo>
                    <a:lnTo>
                      <a:pt x="577631" y="671021"/>
                    </a:lnTo>
                    <a:lnTo>
                      <a:pt x="598245" y="654433"/>
                    </a:lnTo>
                    <a:lnTo>
                      <a:pt x="617970" y="636725"/>
                    </a:lnTo>
                    <a:lnTo>
                      <a:pt x="636725" y="617970"/>
                    </a:lnTo>
                    <a:lnTo>
                      <a:pt x="654433" y="598245"/>
                    </a:lnTo>
                    <a:lnTo>
                      <a:pt x="671021" y="577631"/>
                    </a:lnTo>
                    <a:lnTo>
                      <a:pt x="686422" y="556213"/>
                    </a:lnTo>
                    <a:lnTo>
                      <a:pt x="700572" y="534078"/>
                    </a:lnTo>
                    <a:lnTo>
                      <a:pt x="713412" y="511319"/>
                    </a:lnTo>
                    <a:lnTo>
                      <a:pt x="724890" y="488028"/>
                    </a:lnTo>
                    <a:lnTo>
                      <a:pt x="734958" y="464301"/>
                    </a:lnTo>
                    <a:lnTo>
                      <a:pt x="743577" y="440236"/>
                    </a:lnTo>
                    <a:lnTo>
                      <a:pt x="750709" y="415931"/>
                    </a:lnTo>
                    <a:lnTo>
                      <a:pt x="756326" y="391487"/>
                    </a:lnTo>
                    <a:lnTo>
                      <a:pt x="760404" y="367003"/>
                    </a:lnTo>
                    <a:lnTo>
                      <a:pt x="762927" y="342581"/>
                    </a:lnTo>
                    <a:lnTo>
                      <a:pt x="763885" y="318320"/>
                    </a:lnTo>
                    <a:lnTo>
                      <a:pt x="763273" y="294321"/>
                    </a:lnTo>
                    <a:lnTo>
                      <a:pt x="761094" y="270682"/>
                    </a:lnTo>
                    <a:lnTo>
                      <a:pt x="757357" y="247500"/>
                    </a:lnTo>
                    <a:lnTo>
                      <a:pt x="752078" y="224870"/>
                    </a:lnTo>
                    <a:lnTo>
                      <a:pt x="745277" y="202886"/>
                    </a:lnTo>
                    <a:lnTo>
                      <a:pt x="736984" y="181638"/>
                    </a:lnTo>
                    <a:lnTo>
                      <a:pt x="727232" y="161213"/>
                    </a:lnTo>
                    <a:lnTo>
                      <a:pt x="716060" y="141695"/>
                    </a:lnTo>
                    <a:lnTo>
                      <a:pt x="703516" y="123164"/>
                    </a:lnTo>
                    <a:lnTo>
                      <a:pt x="689650" y="105696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3660209" y="230658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0.504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3660209" y="3205298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0.076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3634834" y="4103897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-0.387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660209" y="500272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0.164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3634834" y="590143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-0.333</a:t>
                </a:r>
              </a:p>
            </p:txBody>
          </p:sp>
          <p:sp>
            <p:nvSpPr>
              <p:cNvPr id="54" name="tx54"/>
              <p:cNvSpPr/>
              <p:nvPr/>
            </p:nvSpPr>
            <p:spPr>
              <a:xfrm>
                <a:off x="4601299" y="3205298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0.23</a:t>
                </a:r>
              </a:p>
            </p:txBody>
          </p:sp>
          <p:sp>
            <p:nvSpPr>
              <p:cNvPr id="55" name="tx55"/>
              <p:cNvSpPr/>
              <p:nvPr/>
            </p:nvSpPr>
            <p:spPr>
              <a:xfrm>
                <a:off x="4533545" y="410400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-0.113</a:t>
                </a:r>
              </a:p>
            </p:txBody>
          </p:sp>
          <p:sp>
            <p:nvSpPr>
              <p:cNvPr id="56" name="tx56"/>
              <p:cNvSpPr/>
              <p:nvPr/>
            </p:nvSpPr>
            <p:spPr>
              <a:xfrm>
                <a:off x="4533545" y="500272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-0.004</a:t>
                </a:r>
              </a:p>
            </p:txBody>
          </p:sp>
          <p:sp>
            <p:nvSpPr>
              <p:cNvPr id="57" name="tx57"/>
              <p:cNvSpPr/>
              <p:nvPr/>
            </p:nvSpPr>
            <p:spPr>
              <a:xfrm>
                <a:off x="4533545" y="590143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-0.206</a:t>
                </a:r>
              </a:p>
            </p:txBody>
          </p:sp>
          <p:sp>
            <p:nvSpPr>
              <p:cNvPr id="58" name="tx58"/>
              <p:cNvSpPr/>
              <p:nvPr/>
            </p:nvSpPr>
            <p:spPr>
              <a:xfrm>
                <a:off x="5457631" y="4103897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0.383</a:t>
                </a:r>
              </a:p>
            </p:txBody>
          </p:sp>
          <p:sp>
            <p:nvSpPr>
              <p:cNvPr id="59" name="tx59"/>
              <p:cNvSpPr/>
              <p:nvPr/>
            </p:nvSpPr>
            <p:spPr>
              <a:xfrm>
                <a:off x="5432256" y="500272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-0.175</a:t>
                </a:r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457631" y="5901431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0.174</a:t>
                </a:r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7966992" y="5958990"/>
                <a:ext cx="140198" cy="449355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7966992" y="5509634"/>
                <a:ext cx="140198" cy="449355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7966992" y="5060279"/>
                <a:ext cx="140198" cy="449355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7966992" y="4610923"/>
                <a:ext cx="140198" cy="449355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7966992" y="4161568"/>
                <a:ext cx="140198" cy="449355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7966992" y="3712212"/>
                <a:ext cx="140198" cy="449355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7966992" y="3262857"/>
                <a:ext cx="140198" cy="449355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7966992" y="2813501"/>
                <a:ext cx="140198" cy="449355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7966992" y="2364146"/>
                <a:ext cx="140198" cy="449355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7966992" y="1914790"/>
                <a:ext cx="140198" cy="449355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7966992" y="1914790"/>
                <a:ext cx="140198" cy="449355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2"/>
              <p:cNvSpPr/>
              <p:nvPr/>
            </p:nvSpPr>
            <p:spPr>
              <a:xfrm>
                <a:off x="8107190" y="64083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8107190" y="59589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8107190" y="5509634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8107190" y="5060279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8107190" y="4610923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8107190" y="4161568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8107190" y="3712212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8107190" y="3262857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8107190" y="2813501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107190" y="23641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8107190" y="19147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8227185" y="6361792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8173168" y="5910065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8173168" y="5460709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173168" y="5011354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8173168" y="4561998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8248754" y="4112643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8194737" y="3663287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8194737" y="321393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8194737" y="2764576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8194737" y="2315220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8248754" y="1868237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99" name="tx99"/>
              <p:cNvSpPr/>
              <p:nvPr/>
            </p:nvSpPr>
            <p:spPr>
              <a:xfrm>
                <a:off x="2871634" y="2250827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2731988" y="3180888"/>
                <a:ext cx="596398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2797227" y="4046284"/>
                <a:ext cx="531160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2135508" y="4944995"/>
                <a:ext cx="1192879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2172916" y="5843706"/>
                <a:ext cx="1155471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var. prey speed</a:t>
                </a:r>
              </a:p>
            </p:txBody>
          </p:sp>
        </p:grpSp>
        <p:sp>
          <p:nvSpPr>
            <p:cNvPr id="104" name="tx94"/>
            <p:cNvSpPr/>
            <p:nvPr/>
          </p:nvSpPr>
          <p:spPr>
            <a:xfrm rot="18900000">
              <a:off x="3562327" y="662804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5" name="tx95"/>
            <p:cNvSpPr/>
            <p:nvPr/>
          </p:nvSpPr>
          <p:spPr>
            <a:xfrm rot="18900000">
              <a:off x="4462756" y="6692711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6" name="tx96"/>
            <p:cNvSpPr/>
            <p:nvPr/>
          </p:nvSpPr>
          <p:spPr>
            <a:xfrm rot="18900000">
              <a:off x="5347464" y="66660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7" name="tx97"/>
            <p:cNvSpPr/>
            <p:nvPr/>
          </p:nvSpPr>
          <p:spPr>
            <a:xfrm rot="18900000">
              <a:off x="5676828" y="691976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8" name="tx98"/>
            <p:cNvSpPr/>
            <p:nvPr/>
          </p:nvSpPr>
          <p:spPr>
            <a:xfrm rot="18900000">
              <a:off x="6581018" y="6932989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/>
          <a:srcRect r="21707"/>
          <a:stretch/>
        </p:blipFill>
        <p:spPr>
          <a:xfrm>
            <a:off x="770588" y="480155"/>
            <a:ext cx="7169293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10" t="10628" r="21707"/>
          <a:stretch/>
        </p:blipFill>
        <p:spPr>
          <a:xfrm>
            <a:off x="0" y="2714625"/>
            <a:ext cx="3225943" cy="3203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68" t="11192" r="21707"/>
          <a:stretch/>
        </p:blipFill>
        <p:spPr>
          <a:xfrm>
            <a:off x="3282950" y="2705100"/>
            <a:ext cx="3200400" cy="3215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217" t="11914" r="15854"/>
          <a:stretch/>
        </p:blipFill>
        <p:spPr>
          <a:xfrm>
            <a:off x="6517277" y="2714625"/>
            <a:ext cx="3527629" cy="3203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47" y="23241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Gill Sans MT" panose="020B0502020104020203" pitchFamily="34" charset="0"/>
              </a:rPr>
              <a:t>A) Novice state</a:t>
            </a:r>
            <a:endParaRPr lang="fr-CA" dirty="0"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1974" y="2319308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latin typeface="Gill Sans MT" panose="020B0502020104020203" pitchFamily="34" charset="0"/>
              </a:rPr>
              <a:t>B) </a:t>
            </a:r>
            <a:r>
              <a:rPr lang="fr-CA" dirty="0" err="1" smtClean="0">
                <a:latin typeface="Gill Sans MT" panose="020B0502020104020203" pitchFamily="34" charset="0"/>
              </a:rPr>
              <a:t>Intermediate</a:t>
            </a:r>
            <a:r>
              <a:rPr lang="fr-CA" dirty="0" smtClean="0">
                <a:latin typeface="Gill Sans MT" panose="020B0502020104020203" pitchFamily="34" charset="0"/>
              </a:rPr>
              <a:t> </a:t>
            </a:r>
            <a:r>
              <a:rPr lang="fr-CA" dirty="0">
                <a:latin typeface="Gill Sans MT" panose="020B0502020104020203" pitchFamily="34" charset="0"/>
              </a:rPr>
              <a:t>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7277" y="2324100"/>
            <a:ext cx="2085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latin typeface="Gill Sans MT" panose="020B0502020104020203" pitchFamily="34" charset="0"/>
              </a:rPr>
              <a:t>C) Advanced </a:t>
            </a:r>
            <a:r>
              <a:rPr lang="fr-CA" dirty="0">
                <a:latin typeface="Gill Sans MT" panose="020B0502020104020203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63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5" y="1964659"/>
            <a:ext cx="10059272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182</Words>
  <Application>Microsoft Office PowerPoint</Application>
  <PresentationFormat>Custom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10</cp:revision>
  <dcterms:created xsi:type="dcterms:W3CDTF">2015-07-14T21:05:00Z</dcterms:created>
  <dcterms:modified xsi:type="dcterms:W3CDTF">2021-10-26T16:59:41Z</dcterms:modified>
</cp:coreProperties>
</file>