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439FFD-286E-89A1-5B48-58589713B64E}"/>
              </a:ext>
            </a:extLst>
          </p:cNvPr>
          <p:cNvSpPr txBox="1"/>
          <p:nvPr/>
        </p:nvSpPr>
        <p:spPr>
          <a:xfrm>
            <a:off x="193040" y="26416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CA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E238F-C766-55F9-5203-2A89085BD3D6}"/>
              </a:ext>
            </a:extLst>
          </p:cNvPr>
          <p:cNvSpPr txBox="1"/>
          <p:nvPr/>
        </p:nvSpPr>
        <p:spPr>
          <a:xfrm>
            <a:off x="4780649" y="26416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CA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E7C73D-6260-7802-C850-CA45E90E93A8}"/>
              </a:ext>
            </a:extLst>
          </p:cNvPr>
          <p:cNvGrpSpPr/>
          <p:nvPr/>
        </p:nvGrpSpPr>
        <p:grpSpPr>
          <a:xfrm>
            <a:off x="877152" y="1008333"/>
            <a:ext cx="2858335" cy="2596758"/>
            <a:chOff x="877152" y="998173"/>
            <a:chExt cx="2858335" cy="34905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812663-9AE9-F98F-7B7E-820530A5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1270000" y="998173"/>
              <a:ext cx="2052320" cy="24308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17F86-7720-29F4-E072-DCDB0E0E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1524000" y="2311400"/>
              <a:ext cx="904977" cy="10718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6D258D-2422-188A-AA04-AC0A06C2A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1823351" y="2311399"/>
              <a:ext cx="904977" cy="107188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493013-26A4-B90F-A000-D57C6A70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2139930" y="2311400"/>
              <a:ext cx="904977" cy="1071881"/>
            </a:xfrm>
            <a:prstGeom prst="rect">
              <a:avLst/>
            </a:prstGeom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0694201-DA9C-3721-BF39-2EE6A31CF584}"/>
                </a:ext>
              </a:extLst>
            </p:cNvPr>
            <p:cNvSpPr/>
            <p:nvPr/>
          </p:nvSpPr>
          <p:spPr>
            <a:xfrm rot="5400000">
              <a:off x="2142489" y="2621279"/>
              <a:ext cx="307341" cy="205232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ACD0A7-48EA-D19C-08D6-1A10035B5A06}"/>
                </a:ext>
              </a:extLst>
            </p:cNvPr>
            <p:cNvSpPr txBox="1"/>
            <p:nvPr/>
          </p:nvSpPr>
          <p:spPr>
            <a:xfrm>
              <a:off x="877152" y="3868187"/>
              <a:ext cx="2858335" cy="62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Narrow population variance</a:t>
              </a:r>
            </a:p>
            <a:p>
              <a:pPr algn="ctr"/>
              <a:r>
                <a:rPr lang="en-US" sz="1200" dirty="0"/>
                <a:t>same IIV</a:t>
              </a:r>
              <a:endParaRPr lang="en-CA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E0B162-CD9D-2D67-15F1-7A0B1499AD1A}"/>
              </a:ext>
            </a:extLst>
          </p:cNvPr>
          <p:cNvGrpSpPr/>
          <p:nvPr/>
        </p:nvGrpSpPr>
        <p:grpSpPr>
          <a:xfrm>
            <a:off x="4653280" y="1008333"/>
            <a:ext cx="4409440" cy="2598550"/>
            <a:chOff x="4653280" y="998173"/>
            <a:chExt cx="4409440" cy="3485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DBB4A8-5F5C-5C09-42C0-8F718B052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5034649" y="2167866"/>
              <a:ext cx="2286000" cy="121541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412A94-F395-646F-7D1C-E82470B5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5689600" y="2167866"/>
              <a:ext cx="2286000" cy="1215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F0C340-464C-587C-CB1A-5FBF6D6E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6350000" y="2167866"/>
              <a:ext cx="2286000" cy="1215414"/>
            </a:xfrm>
            <a:prstGeom prst="rect">
              <a:avLst/>
            </a:prstGeom>
          </p:spPr>
        </p:pic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D4FAC7-0193-1710-772D-69805F210EC1}"/>
                </a:ext>
              </a:extLst>
            </p:cNvPr>
            <p:cNvSpPr/>
            <p:nvPr/>
          </p:nvSpPr>
          <p:spPr>
            <a:xfrm rot="5400000">
              <a:off x="6678930" y="1641586"/>
              <a:ext cx="307341" cy="3999391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B2033F-9B60-C0C6-0DCB-2FDE000EFD21}"/>
                </a:ext>
              </a:extLst>
            </p:cNvPr>
            <p:cNvSpPr txBox="1"/>
            <p:nvPr/>
          </p:nvSpPr>
          <p:spPr>
            <a:xfrm>
              <a:off x="5418672" y="3864183"/>
              <a:ext cx="2858335" cy="61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Wide population variance</a:t>
              </a:r>
            </a:p>
            <a:p>
              <a:pPr algn="ctr"/>
              <a:r>
                <a:rPr lang="en-US" sz="1200" dirty="0"/>
                <a:t>same IIV</a:t>
              </a:r>
              <a:endParaRPr lang="en-CA" sz="12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418795-11AD-9440-5185-0E83D09D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791" t="5658" r="17758" b="7880"/>
            <a:stretch/>
          </p:blipFill>
          <p:spPr>
            <a:xfrm>
              <a:off x="4653280" y="998173"/>
              <a:ext cx="4409440" cy="243082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8CF036-F568-BF99-F996-37B9CCFE3B0E}"/>
              </a:ext>
            </a:extLst>
          </p:cNvPr>
          <p:cNvSpPr txBox="1"/>
          <p:nvPr/>
        </p:nvSpPr>
        <p:spPr>
          <a:xfrm>
            <a:off x="374354" y="601395"/>
            <a:ext cx="3804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All predators encounter similar prey</a:t>
            </a:r>
            <a:endParaRPr lang="en-CA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0C67D-1769-FBD9-608C-27E9F129AD6A}"/>
              </a:ext>
            </a:extLst>
          </p:cNvPr>
          <p:cNvSpPr txBox="1"/>
          <p:nvPr/>
        </p:nvSpPr>
        <p:spPr>
          <a:xfrm>
            <a:off x="4930377" y="602642"/>
            <a:ext cx="3804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All predators encounter diverse prey</a:t>
            </a:r>
            <a:endParaRPr lang="en-CA" sz="15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1640B7-6740-9510-7B9E-7FAF3021AE17}"/>
              </a:ext>
            </a:extLst>
          </p:cNvPr>
          <p:cNvSpPr txBox="1"/>
          <p:nvPr/>
        </p:nvSpPr>
        <p:spPr>
          <a:xfrm>
            <a:off x="205978" y="346456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CA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95557A-A629-5D94-3C44-B1EA2E7BCF4D}"/>
              </a:ext>
            </a:extLst>
          </p:cNvPr>
          <p:cNvGrpSpPr/>
          <p:nvPr/>
        </p:nvGrpSpPr>
        <p:grpSpPr>
          <a:xfrm>
            <a:off x="1499540" y="3833262"/>
            <a:ext cx="6127098" cy="2984181"/>
            <a:chOff x="1336980" y="3589422"/>
            <a:chExt cx="6127098" cy="29841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BFE767A-41C0-A0AD-260E-18B466E4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2602579" y="4847171"/>
              <a:ext cx="2286000" cy="90620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85255D5-3B22-17CF-9009-0D1FA94E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2910095" y="4864216"/>
              <a:ext cx="3267554" cy="906207"/>
            </a:xfrm>
            <a:prstGeom prst="rect">
              <a:avLst/>
            </a:prstGeom>
          </p:spPr>
        </p:pic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D6A57C26-E801-7288-36BF-DF61896AE016}"/>
                </a:ext>
              </a:extLst>
            </p:cNvPr>
            <p:cNvSpPr/>
            <p:nvPr/>
          </p:nvSpPr>
          <p:spPr>
            <a:xfrm rot="5400000">
              <a:off x="4285954" y="3946048"/>
              <a:ext cx="229152" cy="3999391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5597B-E939-840D-0547-131F3A1BA29C}"/>
                </a:ext>
              </a:extLst>
            </p:cNvPr>
            <p:cNvSpPr txBox="1"/>
            <p:nvPr/>
          </p:nvSpPr>
          <p:spPr>
            <a:xfrm>
              <a:off x="2986602" y="6111938"/>
              <a:ext cx="2858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Wide population variance</a:t>
              </a:r>
            </a:p>
            <a:p>
              <a:pPr algn="ctr"/>
              <a:r>
                <a:rPr lang="en-US" sz="1200" dirty="0"/>
                <a:t>Differences in IIV</a:t>
              </a:r>
              <a:endParaRPr lang="en-CA" sz="1200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1A89140-8A83-0481-D8E8-916937E93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3492461" y="4874892"/>
              <a:ext cx="602020" cy="87848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E41A9A8-DACB-1FEE-D33B-F4CF9637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4400530" y="4864216"/>
              <a:ext cx="1123448" cy="87848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87CFD4-6954-418B-818B-0A90B941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21" t="5658" r="16588" b="7880"/>
            <a:stretch/>
          </p:blipFill>
          <p:spPr>
            <a:xfrm>
              <a:off x="2139930" y="3975053"/>
              <a:ext cx="4572000" cy="1812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2C3A8-3EAA-7B7B-8D69-E9F86403EA28}"/>
                </a:ext>
              </a:extLst>
            </p:cNvPr>
            <p:cNvSpPr txBox="1"/>
            <p:nvPr/>
          </p:nvSpPr>
          <p:spPr>
            <a:xfrm>
              <a:off x="1336980" y="3589422"/>
              <a:ext cx="6127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Some predators encounter similar prey, others encounter diverse prey</a:t>
              </a:r>
              <a:endParaRPr lang="en-CA" sz="15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2</cp:revision>
  <dcterms:created xsi:type="dcterms:W3CDTF">2013-01-27T09:14:16Z</dcterms:created>
  <dcterms:modified xsi:type="dcterms:W3CDTF">2025-03-17T01:20:47Z</dcterms:modified>
  <cp:category/>
</cp:coreProperties>
</file>