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59" r:id="rId9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6" userDrawn="1">
          <p15:clr>
            <a:srgbClr val="A4A3A4"/>
          </p15:clr>
        </p15:guide>
        <p15:guide id="2" pos="29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-101"/>
      </p:cViewPr>
      <p:guideLst>
        <p:guide orient="horz" pos="846"/>
        <p:guide pos="2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10ADE-4B29-47F6-B827-46513D37ECF8}" type="datetimeFigureOut">
              <a:rPr lang="en-CA" smtClean="0"/>
              <a:t>2023-06-19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4995-1E26-4796-A957-2315B6439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7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4995-1E26-4796-A957-2315B64399E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77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</a:t>
              </a: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F9B740-AB43-6A86-AE8B-34C287FEA4C0}"/>
              </a:ext>
            </a:extLst>
          </p:cNvPr>
          <p:cNvGrpSpPr/>
          <p:nvPr/>
        </p:nvGrpSpPr>
        <p:grpSpPr>
          <a:xfrm>
            <a:off x="8830" y="326456"/>
            <a:ext cx="10698163" cy="7605280"/>
            <a:chOff x="8830" y="326456"/>
            <a:chExt cx="10698163" cy="7605280"/>
          </a:xfrm>
        </p:grpSpPr>
        <p:pic>
          <p:nvPicPr>
            <p:cNvPr id="3" name="Image 2" descr="Une image contenant texte, ligne, diagramme, Police">
              <a:extLst>
                <a:ext uri="{FF2B5EF4-FFF2-40B4-BE49-F238E27FC236}">
                  <a16:creationId xmlns:a16="http://schemas.microsoft.com/office/drawing/2014/main" id="{E8BEB9C8-733B-1682-C27F-8F3C95F3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0" y="4874749"/>
              <a:ext cx="10698163" cy="3056987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22AFABC2-716A-0960-31C8-AC43A2D5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60" y="506213"/>
              <a:ext cx="4630380" cy="3589377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859980EF-B08E-48AD-3944-6F258CB3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733" y="497597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(-0.70,-0.55)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(0.15, 0.38)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(-0.49,-0.13)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(-0.22, 0.01)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(-0.14, 0.10)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(0.11, 0.49)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(-0.29,-0.07)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(-0.64,-0.30)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(-0.55,-0.35)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(0.20, 0.56)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97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1300"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(-0.83,-0.72)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(0.16, 0.38)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(-0.52,-0.26)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(-0.06, 0.16)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(-0.27,-0.04)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(0.21, 0.47)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(-0.35,-0.14)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(-0.69,-0.45)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  <a:endParaRPr lang="en-US"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(-0.57,-0.38)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  <a:endParaRPr lang="en-US"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  <a:p>
              <a:pPr marL="0" marR="0" indent="0" algn="ctr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(0.13, 0.41)</a:t>
              </a:r>
              <a:endParaRPr sz="13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08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E5A9DCD-C8D3-9F42-220A-44111BDE278F}"/>
              </a:ext>
            </a:extLst>
          </p:cNvPr>
          <p:cNvGrpSpPr/>
          <p:nvPr/>
        </p:nvGrpSpPr>
        <p:grpSpPr>
          <a:xfrm>
            <a:off x="-8830" y="326456"/>
            <a:ext cx="10698163" cy="7605280"/>
            <a:chOff x="-8830" y="326456"/>
            <a:chExt cx="10698163" cy="7605280"/>
          </a:xfrm>
        </p:grpSpPr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506C4355-5F57-C315-E1A9-E51ADF234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2733" y="503992"/>
              <a:ext cx="4630380" cy="3589377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52CA0DB5-379F-BD3D-819E-81360E045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58" y="509510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2B8402-D46B-24CC-A771-4FA4AF202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830" y="4874748"/>
              <a:ext cx="10698163" cy="3056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0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378</Words>
  <Application>Microsoft Office PowerPoint</Application>
  <PresentationFormat>Custom</PresentationFormat>
  <Paragraphs>153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29</cp:revision>
  <dcterms:created xsi:type="dcterms:W3CDTF">2015-07-14T21:05:00Z</dcterms:created>
  <dcterms:modified xsi:type="dcterms:W3CDTF">2023-06-19T20:11:24Z</dcterms:modified>
</cp:coreProperties>
</file>