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1464" y="84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20/12/2022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3438674" y="173690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438674" y="201116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438674" y="228541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438674" y="255967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3438674" y="283392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3438674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3438674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3438674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3438674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3438674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3438674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3438674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3438674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3438674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3438674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3712928" y="201116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3712928" y="228541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3712928" y="255967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3712928" y="283392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3712928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712928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712928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712928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712928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3712928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3712928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3712928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3712928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3712928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3987183" y="228541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3987183" y="255967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3987183" y="283392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3987183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3987183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3987183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3987183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3987183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3987183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3987183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3987183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3987183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3987183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4261437" y="255967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4261437" y="283392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4261437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4261437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4261437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4261437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4261437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4261437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4261437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4261437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4261437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4261437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4535692" y="283392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4535692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4535692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4535692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4535692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4535692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4535692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4535692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4535692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4535692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4535692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4809946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4809946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4809946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4809946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4809946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4809946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4809946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4809946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4809946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4809946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5084201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5084201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5084201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5084201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5084201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5084201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rc85"/>
            <p:cNvSpPr/>
            <p:nvPr/>
          </p:nvSpPr>
          <p:spPr>
            <a:xfrm>
              <a:off x="5084201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5084201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5084201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5358455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rc89"/>
            <p:cNvSpPr/>
            <p:nvPr/>
          </p:nvSpPr>
          <p:spPr>
            <a:xfrm>
              <a:off x="5358455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rc90"/>
            <p:cNvSpPr/>
            <p:nvPr/>
          </p:nvSpPr>
          <p:spPr>
            <a:xfrm>
              <a:off x="5358455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rc91"/>
            <p:cNvSpPr/>
            <p:nvPr/>
          </p:nvSpPr>
          <p:spPr>
            <a:xfrm>
              <a:off x="5358455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rc92"/>
            <p:cNvSpPr/>
            <p:nvPr/>
          </p:nvSpPr>
          <p:spPr>
            <a:xfrm>
              <a:off x="5358455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rc93"/>
            <p:cNvSpPr/>
            <p:nvPr/>
          </p:nvSpPr>
          <p:spPr>
            <a:xfrm>
              <a:off x="5358455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rc94"/>
            <p:cNvSpPr/>
            <p:nvPr/>
          </p:nvSpPr>
          <p:spPr>
            <a:xfrm>
              <a:off x="5358455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rc95"/>
            <p:cNvSpPr/>
            <p:nvPr/>
          </p:nvSpPr>
          <p:spPr>
            <a:xfrm>
              <a:off x="5358455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rc96"/>
            <p:cNvSpPr/>
            <p:nvPr/>
          </p:nvSpPr>
          <p:spPr>
            <a:xfrm>
              <a:off x="5632710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rc97"/>
            <p:cNvSpPr/>
            <p:nvPr/>
          </p:nvSpPr>
          <p:spPr>
            <a:xfrm>
              <a:off x="5632710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rc98"/>
            <p:cNvSpPr/>
            <p:nvPr/>
          </p:nvSpPr>
          <p:spPr>
            <a:xfrm>
              <a:off x="5632710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5632710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5632710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rc101"/>
            <p:cNvSpPr/>
            <p:nvPr/>
          </p:nvSpPr>
          <p:spPr>
            <a:xfrm>
              <a:off x="5632710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rc102"/>
            <p:cNvSpPr/>
            <p:nvPr/>
          </p:nvSpPr>
          <p:spPr>
            <a:xfrm>
              <a:off x="5632710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rc103"/>
            <p:cNvSpPr/>
            <p:nvPr/>
          </p:nvSpPr>
          <p:spPr>
            <a:xfrm>
              <a:off x="5906964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rc104"/>
            <p:cNvSpPr/>
            <p:nvPr/>
          </p:nvSpPr>
          <p:spPr>
            <a:xfrm>
              <a:off x="5906964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rc105"/>
            <p:cNvSpPr/>
            <p:nvPr/>
          </p:nvSpPr>
          <p:spPr>
            <a:xfrm>
              <a:off x="5906964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rc106"/>
            <p:cNvSpPr/>
            <p:nvPr/>
          </p:nvSpPr>
          <p:spPr>
            <a:xfrm>
              <a:off x="5906964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rc107"/>
            <p:cNvSpPr/>
            <p:nvPr/>
          </p:nvSpPr>
          <p:spPr>
            <a:xfrm>
              <a:off x="5906964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rc108"/>
            <p:cNvSpPr/>
            <p:nvPr/>
          </p:nvSpPr>
          <p:spPr>
            <a:xfrm>
              <a:off x="5906964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rc109"/>
            <p:cNvSpPr/>
            <p:nvPr/>
          </p:nvSpPr>
          <p:spPr>
            <a:xfrm>
              <a:off x="6181218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rc110"/>
            <p:cNvSpPr/>
            <p:nvPr/>
          </p:nvSpPr>
          <p:spPr>
            <a:xfrm>
              <a:off x="6181218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6181218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rc112"/>
            <p:cNvSpPr/>
            <p:nvPr/>
          </p:nvSpPr>
          <p:spPr>
            <a:xfrm>
              <a:off x="6181218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6181218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rc114"/>
            <p:cNvSpPr/>
            <p:nvPr/>
          </p:nvSpPr>
          <p:spPr>
            <a:xfrm>
              <a:off x="6455473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rc115"/>
            <p:cNvSpPr/>
            <p:nvPr/>
          </p:nvSpPr>
          <p:spPr>
            <a:xfrm>
              <a:off x="6455473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rc116"/>
            <p:cNvSpPr/>
            <p:nvPr/>
          </p:nvSpPr>
          <p:spPr>
            <a:xfrm>
              <a:off x="6455473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rc117"/>
            <p:cNvSpPr/>
            <p:nvPr/>
          </p:nvSpPr>
          <p:spPr>
            <a:xfrm>
              <a:off x="6455473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rc118"/>
            <p:cNvSpPr/>
            <p:nvPr/>
          </p:nvSpPr>
          <p:spPr>
            <a:xfrm>
              <a:off x="6729727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rc119"/>
            <p:cNvSpPr/>
            <p:nvPr/>
          </p:nvSpPr>
          <p:spPr>
            <a:xfrm>
              <a:off x="6729727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rc120"/>
            <p:cNvSpPr/>
            <p:nvPr/>
          </p:nvSpPr>
          <p:spPr>
            <a:xfrm>
              <a:off x="6729727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rc121"/>
            <p:cNvSpPr/>
            <p:nvPr/>
          </p:nvSpPr>
          <p:spPr>
            <a:xfrm>
              <a:off x="7003982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rc122"/>
            <p:cNvSpPr/>
            <p:nvPr/>
          </p:nvSpPr>
          <p:spPr>
            <a:xfrm>
              <a:off x="7003982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rc123"/>
            <p:cNvSpPr/>
            <p:nvPr/>
          </p:nvSpPr>
          <p:spPr>
            <a:xfrm>
              <a:off x="7278236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3452387" y="1750622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3481203" y="2053692"/>
              <a:ext cx="189196" cy="189196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3500952" y="2347696"/>
              <a:ext cx="149698" cy="14969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3504912" y="2625911"/>
              <a:ext cx="141777" cy="141777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3536678" y="2931931"/>
              <a:ext cx="78245" cy="78245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3467381" y="3136889"/>
              <a:ext cx="216839" cy="216839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3490120" y="3433881"/>
              <a:ext cx="171363" cy="171363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3501395" y="3719411"/>
              <a:ext cx="148812" cy="148812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3511001" y="4003271"/>
              <a:ext cx="129600" cy="12960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3529308" y="4295833"/>
              <a:ext cx="92987" cy="92987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3487462" y="4528241"/>
              <a:ext cx="176678" cy="176678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3500861" y="4815895"/>
              <a:ext cx="149880" cy="14988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3513906" y="5103194"/>
              <a:ext cx="123790" cy="123790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3514761" y="5378303"/>
              <a:ext cx="122081" cy="122081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3523761" y="5661558"/>
              <a:ext cx="104080" cy="10408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3726641" y="2024876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3795529" y="2368018"/>
              <a:ext cx="109053" cy="109053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3792305" y="2639048"/>
              <a:ext cx="115502" cy="115502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3803212" y="2924210"/>
              <a:ext cx="93688" cy="93688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3763899" y="3159152"/>
              <a:ext cx="172313" cy="172313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3745993" y="3415500"/>
              <a:ext cx="208125" cy="208125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3782747" y="3726509"/>
              <a:ext cx="134617" cy="134617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3780209" y="3998225"/>
              <a:ext cx="139694" cy="139694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3824905" y="4317176"/>
              <a:ext cx="50300" cy="5030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3773902" y="4540427"/>
              <a:ext cx="152307" cy="152307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3767008" y="4807788"/>
              <a:ext cx="166094" cy="166094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3782969" y="5098003"/>
              <a:ext cx="134173" cy="134173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3785672" y="5374960"/>
              <a:ext cx="128766" cy="12876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3835600" y="5699142"/>
              <a:ext cx="28912" cy="28912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4000896" y="2299131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4050311" y="2622801"/>
              <a:ext cx="147997" cy="147997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4104239" y="2950983"/>
              <a:ext cx="40141" cy="4014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4055598" y="3176596"/>
              <a:ext cx="137425" cy="13742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4072558" y="3467810"/>
              <a:ext cx="103504" cy="10350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4016677" y="3686185"/>
              <a:ext cx="215265" cy="215265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4065624" y="4009386"/>
              <a:ext cx="117372" cy="117372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4096338" y="4314354"/>
              <a:ext cx="55944" cy="5594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4068172" y="4560443"/>
              <a:ext cx="112275" cy="11227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4064155" y="4830680"/>
              <a:ext cx="120310" cy="12031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4037153" y="5077933"/>
              <a:ext cx="174313" cy="174313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4070505" y="5385539"/>
              <a:ext cx="107610" cy="10761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4100265" y="5689553"/>
              <a:ext cx="48090" cy="4809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4275150" y="2573385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4317358" y="2889848"/>
              <a:ext cx="162412" cy="162412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4334417" y="3181161"/>
              <a:ext cx="128294" cy="128294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4339560" y="3460558"/>
              <a:ext cx="118008" cy="11800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4350508" y="3745761"/>
              <a:ext cx="96113" cy="96113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4330649" y="4000156"/>
              <a:ext cx="135831" cy="13583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4321429" y="4265190"/>
              <a:ext cx="154271" cy="15427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4335645" y="4553661"/>
              <a:ext cx="125838" cy="125838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4350864" y="4843134"/>
              <a:ext cx="95401" cy="95401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4350674" y="5117199"/>
              <a:ext cx="95781" cy="9578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4335757" y="5376536"/>
              <a:ext cx="125615" cy="12561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4327389" y="5642422"/>
              <a:ext cx="142351" cy="14235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4549405" y="2847639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4654353" y="3226842"/>
              <a:ext cx="36932" cy="3693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4645129" y="3491873"/>
              <a:ext cx="55379" cy="55379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4615247" y="3736245"/>
              <a:ext cx="115144" cy="115144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4634359" y="4029612"/>
              <a:ext cx="76920" cy="7692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4556781" y="4226288"/>
              <a:ext cx="232076" cy="232076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4640241" y="4584002"/>
              <a:ext cx="65156" cy="65156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4663901" y="4881917"/>
              <a:ext cx="17836" cy="17836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4646357" y="5138627"/>
              <a:ext cx="52924" cy="52924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4641498" y="5408023"/>
              <a:ext cx="62641" cy="62641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4563603" y="5604383"/>
              <a:ext cx="218431" cy="218431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4823659" y="3121894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4844497" y="3416987"/>
              <a:ext cx="205152" cy="205152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4859923" y="3706666"/>
              <a:ext cx="174301" cy="174301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4862217" y="3983215"/>
              <a:ext cx="169713" cy="169713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4933602" y="4328855"/>
              <a:ext cx="26942" cy="2694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4836830" y="4506337"/>
              <a:ext cx="220487" cy="220487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4857548" y="4801310"/>
              <a:ext cx="179050" cy="179050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4861893" y="5079909"/>
              <a:ext cx="170361" cy="170361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4875802" y="5368072"/>
              <a:ext cx="142543" cy="142543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4915187" y="5681711"/>
              <a:ext cx="63773" cy="63773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5097913" y="3396148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5142655" y="3715144"/>
              <a:ext cx="157345" cy="157345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5136278" y="3983022"/>
              <a:ext cx="170099" cy="170099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5192545" y="4313543"/>
              <a:ext cx="57565" cy="57565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5127427" y="4522679"/>
              <a:ext cx="187802" cy="187802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5120460" y="4789967"/>
              <a:ext cx="201734" cy="201734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5141496" y="5085258"/>
              <a:ext cx="159663" cy="159663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5151703" y="5369719"/>
              <a:ext cx="139250" cy="139250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5216686" y="5708957"/>
              <a:ext cx="9283" cy="9283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5372168" y="3670403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5401719" y="3974209"/>
              <a:ext cx="187725" cy="187725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5449999" y="4296743"/>
              <a:ext cx="91165" cy="91165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5418579" y="4539577"/>
              <a:ext cx="154006" cy="15400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5422970" y="4818223"/>
              <a:ext cx="145224" cy="145224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5390315" y="5059822"/>
              <a:ext cx="210533" cy="210533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5426540" y="5370301"/>
              <a:ext cx="138085" cy="138085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5445263" y="5663279"/>
              <a:ext cx="100638" cy="100638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5646422" y="3944657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5760336" y="4332825"/>
              <a:ext cx="19001" cy="1900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5680352" y="4527096"/>
              <a:ext cx="178968" cy="178968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5689278" y="4810276"/>
              <a:ext cx="161117" cy="161117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5680294" y="5075547"/>
              <a:ext cx="179085" cy="179085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5680050" y="5349557"/>
              <a:ext cx="179574" cy="179574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5734652" y="5678413"/>
              <a:ext cx="70370" cy="7037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5920677" y="4218912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6029372" y="4601861"/>
              <a:ext cx="29438" cy="29438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6031992" y="4878736"/>
              <a:ext cx="24198" cy="24198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6024573" y="5145571"/>
              <a:ext cx="39037" cy="39037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6035977" y="5431229"/>
              <a:ext cx="16229" cy="16229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5929286" y="5598793"/>
              <a:ext cx="229610" cy="229610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6194931" y="4493166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6213706" y="4786196"/>
              <a:ext cx="209278" cy="209278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6227713" y="5074457"/>
              <a:ext cx="181264" cy="181264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6243984" y="5364982"/>
              <a:ext cx="148723" cy="148723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6287673" y="5682926"/>
              <a:ext cx="61344" cy="61344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6469186" y="4767420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6512592" y="5085081"/>
              <a:ext cx="160016" cy="160016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6511223" y="5357967"/>
              <a:ext cx="162754" cy="162754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6550699" y="5671697"/>
              <a:ext cx="83802" cy="8380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6743440" y="5041675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6778669" y="5351158"/>
              <a:ext cx="176371" cy="176371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6844983" y="5691726"/>
              <a:ext cx="43743" cy="43743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7017694" y="5315929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7107983" y="5680473"/>
              <a:ext cx="66251" cy="66251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7291949" y="5590184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rc244"/>
            <p:cNvSpPr/>
            <p:nvPr/>
          </p:nvSpPr>
          <p:spPr>
            <a:xfrm>
              <a:off x="3438674" y="173690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rc245"/>
            <p:cNvSpPr/>
            <p:nvPr/>
          </p:nvSpPr>
          <p:spPr>
            <a:xfrm>
              <a:off x="3438674" y="201116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rc246"/>
            <p:cNvSpPr/>
            <p:nvPr/>
          </p:nvSpPr>
          <p:spPr>
            <a:xfrm>
              <a:off x="3438674" y="228541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rc247"/>
            <p:cNvSpPr/>
            <p:nvPr/>
          </p:nvSpPr>
          <p:spPr>
            <a:xfrm>
              <a:off x="3438674" y="255967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rc248"/>
            <p:cNvSpPr/>
            <p:nvPr/>
          </p:nvSpPr>
          <p:spPr>
            <a:xfrm>
              <a:off x="3438674" y="283392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rc249"/>
            <p:cNvSpPr/>
            <p:nvPr/>
          </p:nvSpPr>
          <p:spPr>
            <a:xfrm>
              <a:off x="3438674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rc250"/>
            <p:cNvSpPr/>
            <p:nvPr/>
          </p:nvSpPr>
          <p:spPr>
            <a:xfrm>
              <a:off x="3438674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rc251"/>
            <p:cNvSpPr/>
            <p:nvPr/>
          </p:nvSpPr>
          <p:spPr>
            <a:xfrm>
              <a:off x="3438674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rc252"/>
            <p:cNvSpPr/>
            <p:nvPr/>
          </p:nvSpPr>
          <p:spPr>
            <a:xfrm>
              <a:off x="3438674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rc253"/>
            <p:cNvSpPr/>
            <p:nvPr/>
          </p:nvSpPr>
          <p:spPr>
            <a:xfrm>
              <a:off x="3438674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rc254"/>
            <p:cNvSpPr/>
            <p:nvPr/>
          </p:nvSpPr>
          <p:spPr>
            <a:xfrm>
              <a:off x="3438674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rc255"/>
            <p:cNvSpPr/>
            <p:nvPr/>
          </p:nvSpPr>
          <p:spPr>
            <a:xfrm>
              <a:off x="3438674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rc256"/>
            <p:cNvSpPr/>
            <p:nvPr/>
          </p:nvSpPr>
          <p:spPr>
            <a:xfrm>
              <a:off x="3438674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rc257"/>
            <p:cNvSpPr/>
            <p:nvPr/>
          </p:nvSpPr>
          <p:spPr>
            <a:xfrm>
              <a:off x="3438674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rc258"/>
            <p:cNvSpPr/>
            <p:nvPr/>
          </p:nvSpPr>
          <p:spPr>
            <a:xfrm>
              <a:off x="3438674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rc259"/>
            <p:cNvSpPr/>
            <p:nvPr/>
          </p:nvSpPr>
          <p:spPr>
            <a:xfrm>
              <a:off x="3712928" y="201116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rc260"/>
            <p:cNvSpPr/>
            <p:nvPr/>
          </p:nvSpPr>
          <p:spPr>
            <a:xfrm>
              <a:off x="3712928" y="228541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rc261"/>
            <p:cNvSpPr/>
            <p:nvPr/>
          </p:nvSpPr>
          <p:spPr>
            <a:xfrm>
              <a:off x="3712928" y="255967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rc262"/>
            <p:cNvSpPr/>
            <p:nvPr/>
          </p:nvSpPr>
          <p:spPr>
            <a:xfrm>
              <a:off x="3712928" y="283392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rc263"/>
            <p:cNvSpPr/>
            <p:nvPr/>
          </p:nvSpPr>
          <p:spPr>
            <a:xfrm>
              <a:off x="3712928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rc264"/>
            <p:cNvSpPr/>
            <p:nvPr/>
          </p:nvSpPr>
          <p:spPr>
            <a:xfrm>
              <a:off x="3712928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rc265"/>
            <p:cNvSpPr/>
            <p:nvPr/>
          </p:nvSpPr>
          <p:spPr>
            <a:xfrm>
              <a:off x="3712928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rc266"/>
            <p:cNvSpPr/>
            <p:nvPr/>
          </p:nvSpPr>
          <p:spPr>
            <a:xfrm>
              <a:off x="3712928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rc267"/>
            <p:cNvSpPr/>
            <p:nvPr/>
          </p:nvSpPr>
          <p:spPr>
            <a:xfrm>
              <a:off x="3712928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rc268"/>
            <p:cNvSpPr/>
            <p:nvPr/>
          </p:nvSpPr>
          <p:spPr>
            <a:xfrm>
              <a:off x="3712928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rc269"/>
            <p:cNvSpPr/>
            <p:nvPr/>
          </p:nvSpPr>
          <p:spPr>
            <a:xfrm>
              <a:off x="3712928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rc270"/>
            <p:cNvSpPr/>
            <p:nvPr/>
          </p:nvSpPr>
          <p:spPr>
            <a:xfrm>
              <a:off x="3712928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rc271"/>
            <p:cNvSpPr/>
            <p:nvPr/>
          </p:nvSpPr>
          <p:spPr>
            <a:xfrm>
              <a:off x="3712928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rc272"/>
            <p:cNvSpPr/>
            <p:nvPr/>
          </p:nvSpPr>
          <p:spPr>
            <a:xfrm>
              <a:off x="3712928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rc273"/>
            <p:cNvSpPr/>
            <p:nvPr/>
          </p:nvSpPr>
          <p:spPr>
            <a:xfrm>
              <a:off x="3987183" y="228541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rc274"/>
            <p:cNvSpPr/>
            <p:nvPr/>
          </p:nvSpPr>
          <p:spPr>
            <a:xfrm>
              <a:off x="3987183" y="255967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rc275"/>
            <p:cNvSpPr/>
            <p:nvPr/>
          </p:nvSpPr>
          <p:spPr>
            <a:xfrm>
              <a:off x="3987183" y="283392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rc276"/>
            <p:cNvSpPr/>
            <p:nvPr/>
          </p:nvSpPr>
          <p:spPr>
            <a:xfrm>
              <a:off x="3987183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rc277"/>
            <p:cNvSpPr/>
            <p:nvPr/>
          </p:nvSpPr>
          <p:spPr>
            <a:xfrm>
              <a:off x="3987183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rc278"/>
            <p:cNvSpPr/>
            <p:nvPr/>
          </p:nvSpPr>
          <p:spPr>
            <a:xfrm>
              <a:off x="3987183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rc279"/>
            <p:cNvSpPr/>
            <p:nvPr/>
          </p:nvSpPr>
          <p:spPr>
            <a:xfrm>
              <a:off x="3987183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rc280"/>
            <p:cNvSpPr/>
            <p:nvPr/>
          </p:nvSpPr>
          <p:spPr>
            <a:xfrm>
              <a:off x="3987183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rc281"/>
            <p:cNvSpPr/>
            <p:nvPr/>
          </p:nvSpPr>
          <p:spPr>
            <a:xfrm>
              <a:off x="3987183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rc282"/>
            <p:cNvSpPr/>
            <p:nvPr/>
          </p:nvSpPr>
          <p:spPr>
            <a:xfrm>
              <a:off x="3987183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rc283"/>
            <p:cNvSpPr/>
            <p:nvPr/>
          </p:nvSpPr>
          <p:spPr>
            <a:xfrm>
              <a:off x="3987183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rc284"/>
            <p:cNvSpPr/>
            <p:nvPr/>
          </p:nvSpPr>
          <p:spPr>
            <a:xfrm>
              <a:off x="3987183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rc285"/>
            <p:cNvSpPr/>
            <p:nvPr/>
          </p:nvSpPr>
          <p:spPr>
            <a:xfrm>
              <a:off x="3987183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rc286"/>
            <p:cNvSpPr/>
            <p:nvPr/>
          </p:nvSpPr>
          <p:spPr>
            <a:xfrm>
              <a:off x="4261437" y="255967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rc287"/>
            <p:cNvSpPr/>
            <p:nvPr/>
          </p:nvSpPr>
          <p:spPr>
            <a:xfrm>
              <a:off x="4261437" y="283392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rc288"/>
            <p:cNvSpPr/>
            <p:nvPr/>
          </p:nvSpPr>
          <p:spPr>
            <a:xfrm>
              <a:off x="4261437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rc289"/>
            <p:cNvSpPr/>
            <p:nvPr/>
          </p:nvSpPr>
          <p:spPr>
            <a:xfrm>
              <a:off x="4261437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rc290"/>
            <p:cNvSpPr/>
            <p:nvPr/>
          </p:nvSpPr>
          <p:spPr>
            <a:xfrm>
              <a:off x="4261437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rc291"/>
            <p:cNvSpPr/>
            <p:nvPr/>
          </p:nvSpPr>
          <p:spPr>
            <a:xfrm>
              <a:off x="4261437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rc292"/>
            <p:cNvSpPr/>
            <p:nvPr/>
          </p:nvSpPr>
          <p:spPr>
            <a:xfrm>
              <a:off x="4261437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rc293"/>
            <p:cNvSpPr/>
            <p:nvPr/>
          </p:nvSpPr>
          <p:spPr>
            <a:xfrm>
              <a:off x="4261437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rc294"/>
            <p:cNvSpPr/>
            <p:nvPr/>
          </p:nvSpPr>
          <p:spPr>
            <a:xfrm>
              <a:off x="4261437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rc295"/>
            <p:cNvSpPr/>
            <p:nvPr/>
          </p:nvSpPr>
          <p:spPr>
            <a:xfrm>
              <a:off x="4261437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rc296"/>
            <p:cNvSpPr/>
            <p:nvPr/>
          </p:nvSpPr>
          <p:spPr>
            <a:xfrm>
              <a:off x="4261437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rc297"/>
            <p:cNvSpPr/>
            <p:nvPr/>
          </p:nvSpPr>
          <p:spPr>
            <a:xfrm>
              <a:off x="4261437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rc298"/>
            <p:cNvSpPr/>
            <p:nvPr/>
          </p:nvSpPr>
          <p:spPr>
            <a:xfrm>
              <a:off x="4535692" y="283392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rc299"/>
            <p:cNvSpPr/>
            <p:nvPr/>
          </p:nvSpPr>
          <p:spPr>
            <a:xfrm>
              <a:off x="4535692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rc300"/>
            <p:cNvSpPr/>
            <p:nvPr/>
          </p:nvSpPr>
          <p:spPr>
            <a:xfrm>
              <a:off x="4535692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rc301"/>
            <p:cNvSpPr/>
            <p:nvPr/>
          </p:nvSpPr>
          <p:spPr>
            <a:xfrm>
              <a:off x="4535692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rc302"/>
            <p:cNvSpPr/>
            <p:nvPr/>
          </p:nvSpPr>
          <p:spPr>
            <a:xfrm>
              <a:off x="4535692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rc303"/>
            <p:cNvSpPr/>
            <p:nvPr/>
          </p:nvSpPr>
          <p:spPr>
            <a:xfrm>
              <a:off x="4535692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rc304"/>
            <p:cNvSpPr/>
            <p:nvPr/>
          </p:nvSpPr>
          <p:spPr>
            <a:xfrm>
              <a:off x="4535692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rc305"/>
            <p:cNvSpPr/>
            <p:nvPr/>
          </p:nvSpPr>
          <p:spPr>
            <a:xfrm>
              <a:off x="4535692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rc306"/>
            <p:cNvSpPr/>
            <p:nvPr/>
          </p:nvSpPr>
          <p:spPr>
            <a:xfrm>
              <a:off x="4535692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rc307"/>
            <p:cNvSpPr/>
            <p:nvPr/>
          </p:nvSpPr>
          <p:spPr>
            <a:xfrm>
              <a:off x="4535692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rc308"/>
            <p:cNvSpPr/>
            <p:nvPr/>
          </p:nvSpPr>
          <p:spPr>
            <a:xfrm>
              <a:off x="4535692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rc309"/>
            <p:cNvSpPr/>
            <p:nvPr/>
          </p:nvSpPr>
          <p:spPr>
            <a:xfrm>
              <a:off x="4809946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rc310"/>
            <p:cNvSpPr/>
            <p:nvPr/>
          </p:nvSpPr>
          <p:spPr>
            <a:xfrm>
              <a:off x="4809946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rc311"/>
            <p:cNvSpPr/>
            <p:nvPr/>
          </p:nvSpPr>
          <p:spPr>
            <a:xfrm>
              <a:off x="4809946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rc312"/>
            <p:cNvSpPr/>
            <p:nvPr/>
          </p:nvSpPr>
          <p:spPr>
            <a:xfrm>
              <a:off x="4809946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rc313"/>
            <p:cNvSpPr/>
            <p:nvPr/>
          </p:nvSpPr>
          <p:spPr>
            <a:xfrm>
              <a:off x="4809946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rc314"/>
            <p:cNvSpPr/>
            <p:nvPr/>
          </p:nvSpPr>
          <p:spPr>
            <a:xfrm>
              <a:off x="4809946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rc315"/>
            <p:cNvSpPr/>
            <p:nvPr/>
          </p:nvSpPr>
          <p:spPr>
            <a:xfrm>
              <a:off x="4809946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rc316"/>
            <p:cNvSpPr/>
            <p:nvPr/>
          </p:nvSpPr>
          <p:spPr>
            <a:xfrm>
              <a:off x="4809946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rc317"/>
            <p:cNvSpPr/>
            <p:nvPr/>
          </p:nvSpPr>
          <p:spPr>
            <a:xfrm>
              <a:off x="4809946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rc318"/>
            <p:cNvSpPr/>
            <p:nvPr/>
          </p:nvSpPr>
          <p:spPr>
            <a:xfrm>
              <a:off x="4809946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rc319"/>
            <p:cNvSpPr/>
            <p:nvPr/>
          </p:nvSpPr>
          <p:spPr>
            <a:xfrm>
              <a:off x="5084201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rc320"/>
            <p:cNvSpPr/>
            <p:nvPr/>
          </p:nvSpPr>
          <p:spPr>
            <a:xfrm>
              <a:off x="5084201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rc321"/>
            <p:cNvSpPr/>
            <p:nvPr/>
          </p:nvSpPr>
          <p:spPr>
            <a:xfrm>
              <a:off x="5084201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rc322"/>
            <p:cNvSpPr/>
            <p:nvPr/>
          </p:nvSpPr>
          <p:spPr>
            <a:xfrm>
              <a:off x="5084201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rc323"/>
            <p:cNvSpPr/>
            <p:nvPr/>
          </p:nvSpPr>
          <p:spPr>
            <a:xfrm>
              <a:off x="5084201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rc324"/>
            <p:cNvSpPr/>
            <p:nvPr/>
          </p:nvSpPr>
          <p:spPr>
            <a:xfrm>
              <a:off x="5084201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rc325"/>
            <p:cNvSpPr/>
            <p:nvPr/>
          </p:nvSpPr>
          <p:spPr>
            <a:xfrm>
              <a:off x="5084201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rc326"/>
            <p:cNvSpPr/>
            <p:nvPr/>
          </p:nvSpPr>
          <p:spPr>
            <a:xfrm>
              <a:off x="5084201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rc327"/>
            <p:cNvSpPr/>
            <p:nvPr/>
          </p:nvSpPr>
          <p:spPr>
            <a:xfrm>
              <a:off x="5084201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rc328"/>
            <p:cNvSpPr/>
            <p:nvPr/>
          </p:nvSpPr>
          <p:spPr>
            <a:xfrm>
              <a:off x="5358455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rc329"/>
            <p:cNvSpPr/>
            <p:nvPr/>
          </p:nvSpPr>
          <p:spPr>
            <a:xfrm>
              <a:off x="5358455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rc330"/>
            <p:cNvSpPr/>
            <p:nvPr/>
          </p:nvSpPr>
          <p:spPr>
            <a:xfrm>
              <a:off x="5358455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rc331"/>
            <p:cNvSpPr/>
            <p:nvPr/>
          </p:nvSpPr>
          <p:spPr>
            <a:xfrm>
              <a:off x="5358455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rc332"/>
            <p:cNvSpPr/>
            <p:nvPr/>
          </p:nvSpPr>
          <p:spPr>
            <a:xfrm>
              <a:off x="5358455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rc333"/>
            <p:cNvSpPr/>
            <p:nvPr/>
          </p:nvSpPr>
          <p:spPr>
            <a:xfrm>
              <a:off x="5358455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rc334"/>
            <p:cNvSpPr/>
            <p:nvPr/>
          </p:nvSpPr>
          <p:spPr>
            <a:xfrm>
              <a:off x="5358455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rc335"/>
            <p:cNvSpPr/>
            <p:nvPr/>
          </p:nvSpPr>
          <p:spPr>
            <a:xfrm>
              <a:off x="5358455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rc336"/>
            <p:cNvSpPr/>
            <p:nvPr/>
          </p:nvSpPr>
          <p:spPr>
            <a:xfrm>
              <a:off x="5632710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rc337"/>
            <p:cNvSpPr/>
            <p:nvPr/>
          </p:nvSpPr>
          <p:spPr>
            <a:xfrm>
              <a:off x="5632710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rc338"/>
            <p:cNvSpPr/>
            <p:nvPr/>
          </p:nvSpPr>
          <p:spPr>
            <a:xfrm>
              <a:off x="5632710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rc339"/>
            <p:cNvSpPr/>
            <p:nvPr/>
          </p:nvSpPr>
          <p:spPr>
            <a:xfrm>
              <a:off x="5632710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rc340"/>
            <p:cNvSpPr/>
            <p:nvPr/>
          </p:nvSpPr>
          <p:spPr>
            <a:xfrm>
              <a:off x="5632710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rc341"/>
            <p:cNvSpPr/>
            <p:nvPr/>
          </p:nvSpPr>
          <p:spPr>
            <a:xfrm>
              <a:off x="5632710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rc342"/>
            <p:cNvSpPr/>
            <p:nvPr/>
          </p:nvSpPr>
          <p:spPr>
            <a:xfrm>
              <a:off x="5632710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rc343"/>
            <p:cNvSpPr/>
            <p:nvPr/>
          </p:nvSpPr>
          <p:spPr>
            <a:xfrm>
              <a:off x="5906964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rc344"/>
            <p:cNvSpPr/>
            <p:nvPr/>
          </p:nvSpPr>
          <p:spPr>
            <a:xfrm>
              <a:off x="5906964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rc345"/>
            <p:cNvSpPr/>
            <p:nvPr/>
          </p:nvSpPr>
          <p:spPr>
            <a:xfrm>
              <a:off x="5906964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rc346"/>
            <p:cNvSpPr/>
            <p:nvPr/>
          </p:nvSpPr>
          <p:spPr>
            <a:xfrm>
              <a:off x="5906964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rc347"/>
            <p:cNvSpPr/>
            <p:nvPr/>
          </p:nvSpPr>
          <p:spPr>
            <a:xfrm>
              <a:off x="5906964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rc348"/>
            <p:cNvSpPr/>
            <p:nvPr/>
          </p:nvSpPr>
          <p:spPr>
            <a:xfrm>
              <a:off x="5906964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rc349"/>
            <p:cNvSpPr/>
            <p:nvPr/>
          </p:nvSpPr>
          <p:spPr>
            <a:xfrm>
              <a:off x="6181218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rc350"/>
            <p:cNvSpPr/>
            <p:nvPr/>
          </p:nvSpPr>
          <p:spPr>
            <a:xfrm>
              <a:off x="6181218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rc351"/>
            <p:cNvSpPr/>
            <p:nvPr/>
          </p:nvSpPr>
          <p:spPr>
            <a:xfrm>
              <a:off x="6181218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rc352"/>
            <p:cNvSpPr/>
            <p:nvPr/>
          </p:nvSpPr>
          <p:spPr>
            <a:xfrm>
              <a:off x="6181218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rc353"/>
            <p:cNvSpPr/>
            <p:nvPr/>
          </p:nvSpPr>
          <p:spPr>
            <a:xfrm>
              <a:off x="6181218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rc354"/>
            <p:cNvSpPr/>
            <p:nvPr/>
          </p:nvSpPr>
          <p:spPr>
            <a:xfrm>
              <a:off x="6455473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rc355"/>
            <p:cNvSpPr/>
            <p:nvPr/>
          </p:nvSpPr>
          <p:spPr>
            <a:xfrm>
              <a:off x="6455473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rc356"/>
            <p:cNvSpPr/>
            <p:nvPr/>
          </p:nvSpPr>
          <p:spPr>
            <a:xfrm>
              <a:off x="6455473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rc357"/>
            <p:cNvSpPr/>
            <p:nvPr/>
          </p:nvSpPr>
          <p:spPr>
            <a:xfrm>
              <a:off x="6455473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rc358"/>
            <p:cNvSpPr/>
            <p:nvPr/>
          </p:nvSpPr>
          <p:spPr>
            <a:xfrm>
              <a:off x="6729727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rc359"/>
            <p:cNvSpPr/>
            <p:nvPr/>
          </p:nvSpPr>
          <p:spPr>
            <a:xfrm>
              <a:off x="6729727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rc360"/>
            <p:cNvSpPr/>
            <p:nvPr/>
          </p:nvSpPr>
          <p:spPr>
            <a:xfrm>
              <a:off x="6729727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rc361"/>
            <p:cNvSpPr/>
            <p:nvPr/>
          </p:nvSpPr>
          <p:spPr>
            <a:xfrm>
              <a:off x="7003982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rc362"/>
            <p:cNvSpPr/>
            <p:nvPr/>
          </p:nvSpPr>
          <p:spPr>
            <a:xfrm>
              <a:off x="7003982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rc363"/>
            <p:cNvSpPr/>
            <p:nvPr/>
          </p:nvSpPr>
          <p:spPr>
            <a:xfrm>
              <a:off x="7278236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rc364"/>
            <p:cNvSpPr/>
            <p:nvPr/>
          </p:nvSpPr>
          <p:spPr>
            <a:xfrm>
              <a:off x="3438674" y="5927517"/>
              <a:ext cx="411381" cy="149742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rc365"/>
            <p:cNvSpPr/>
            <p:nvPr/>
          </p:nvSpPr>
          <p:spPr>
            <a:xfrm>
              <a:off x="3850056" y="5927517"/>
              <a:ext cx="411381" cy="149742"/>
            </a:xfrm>
            <a:prstGeom prst="rect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rc366"/>
            <p:cNvSpPr/>
            <p:nvPr/>
          </p:nvSpPr>
          <p:spPr>
            <a:xfrm>
              <a:off x="4261437" y="5927517"/>
              <a:ext cx="411381" cy="149742"/>
            </a:xfrm>
            <a:prstGeom prst="rect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rc367"/>
            <p:cNvSpPr/>
            <p:nvPr/>
          </p:nvSpPr>
          <p:spPr>
            <a:xfrm>
              <a:off x="4672819" y="5927517"/>
              <a:ext cx="411381" cy="149742"/>
            </a:xfrm>
            <a:prstGeom prst="rect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rc368"/>
            <p:cNvSpPr/>
            <p:nvPr/>
          </p:nvSpPr>
          <p:spPr>
            <a:xfrm>
              <a:off x="5084201" y="5927517"/>
              <a:ext cx="411381" cy="149742"/>
            </a:xfrm>
            <a:prstGeom prst="rect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rc369"/>
            <p:cNvSpPr/>
            <p:nvPr/>
          </p:nvSpPr>
          <p:spPr>
            <a:xfrm>
              <a:off x="5495582" y="5927517"/>
              <a:ext cx="411381" cy="149742"/>
            </a:xfrm>
            <a:prstGeom prst="rect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rc370"/>
            <p:cNvSpPr/>
            <p:nvPr/>
          </p:nvSpPr>
          <p:spPr>
            <a:xfrm>
              <a:off x="5906964" y="5927517"/>
              <a:ext cx="411381" cy="149742"/>
            </a:xfrm>
            <a:prstGeom prst="rect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rc371"/>
            <p:cNvSpPr/>
            <p:nvPr/>
          </p:nvSpPr>
          <p:spPr>
            <a:xfrm>
              <a:off x="6318346" y="5927517"/>
              <a:ext cx="411381" cy="149742"/>
            </a:xfrm>
            <a:prstGeom prst="rect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rc372"/>
            <p:cNvSpPr/>
            <p:nvPr/>
          </p:nvSpPr>
          <p:spPr>
            <a:xfrm>
              <a:off x="6729727" y="5927517"/>
              <a:ext cx="411381" cy="149742"/>
            </a:xfrm>
            <a:prstGeom prst="rect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rc373"/>
            <p:cNvSpPr/>
            <p:nvPr/>
          </p:nvSpPr>
          <p:spPr>
            <a:xfrm>
              <a:off x="7141109" y="5927517"/>
              <a:ext cx="411381" cy="149742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rc374"/>
            <p:cNvSpPr/>
            <p:nvPr/>
          </p:nvSpPr>
          <p:spPr>
            <a:xfrm>
              <a:off x="3438674" y="5927517"/>
              <a:ext cx="4113816" cy="149742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l375"/>
            <p:cNvSpPr/>
            <p:nvPr/>
          </p:nvSpPr>
          <p:spPr>
            <a:xfrm>
              <a:off x="3438674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l376"/>
            <p:cNvSpPr/>
            <p:nvPr/>
          </p:nvSpPr>
          <p:spPr>
            <a:xfrm>
              <a:off x="3850056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l377"/>
            <p:cNvSpPr/>
            <p:nvPr/>
          </p:nvSpPr>
          <p:spPr>
            <a:xfrm>
              <a:off x="4261437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l378"/>
            <p:cNvSpPr/>
            <p:nvPr/>
          </p:nvSpPr>
          <p:spPr>
            <a:xfrm>
              <a:off x="4672819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l379"/>
            <p:cNvSpPr/>
            <p:nvPr/>
          </p:nvSpPr>
          <p:spPr>
            <a:xfrm>
              <a:off x="5084201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l380"/>
            <p:cNvSpPr/>
            <p:nvPr/>
          </p:nvSpPr>
          <p:spPr>
            <a:xfrm>
              <a:off x="5495582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l381"/>
            <p:cNvSpPr/>
            <p:nvPr/>
          </p:nvSpPr>
          <p:spPr>
            <a:xfrm>
              <a:off x="5906964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l382"/>
            <p:cNvSpPr/>
            <p:nvPr/>
          </p:nvSpPr>
          <p:spPr>
            <a:xfrm>
              <a:off x="6318346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l383"/>
            <p:cNvSpPr/>
            <p:nvPr/>
          </p:nvSpPr>
          <p:spPr>
            <a:xfrm>
              <a:off x="6729727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l384"/>
            <p:cNvSpPr/>
            <p:nvPr/>
          </p:nvSpPr>
          <p:spPr>
            <a:xfrm>
              <a:off x="7141109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l385"/>
            <p:cNvSpPr/>
            <p:nvPr/>
          </p:nvSpPr>
          <p:spPr>
            <a:xfrm>
              <a:off x="7552491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tx386"/>
            <p:cNvSpPr/>
            <p:nvPr/>
          </p:nvSpPr>
          <p:spPr>
            <a:xfrm>
              <a:off x="3384471" y="6183743"/>
              <a:ext cx="1084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3745013" y="6182254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4156394" y="6182254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4567776" y="6182254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4979158" y="6182254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91" name="tx391"/>
            <p:cNvSpPr/>
            <p:nvPr/>
          </p:nvSpPr>
          <p:spPr>
            <a:xfrm>
              <a:off x="5461679" y="6182254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2" name="tx392"/>
            <p:cNvSpPr/>
            <p:nvPr/>
          </p:nvSpPr>
          <p:spPr>
            <a:xfrm>
              <a:off x="5822221" y="6182254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93" name="tx393"/>
            <p:cNvSpPr/>
            <p:nvPr/>
          </p:nvSpPr>
          <p:spPr>
            <a:xfrm>
              <a:off x="6233603" y="6182254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94" name="tx394"/>
            <p:cNvSpPr/>
            <p:nvPr/>
          </p:nvSpPr>
          <p:spPr>
            <a:xfrm>
              <a:off x="6644985" y="6182254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95" name="tx395"/>
            <p:cNvSpPr/>
            <p:nvPr/>
          </p:nvSpPr>
          <p:spPr>
            <a:xfrm>
              <a:off x="7056366" y="6182254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396" name="tx396"/>
            <p:cNvSpPr/>
            <p:nvPr/>
          </p:nvSpPr>
          <p:spPr>
            <a:xfrm>
              <a:off x="7518588" y="6183743"/>
              <a:ext cx="678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97" name="tx397"/>
            <p:cNvSpPr/>
            <p:nvPr/>
          </p:nvSpPr>
          <p:spPr>
            <a:xfrm rot="-2700000">
              <a:off x="3460398" y="1381708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398" name="tx398"/>
            <p:cNvSpPr/>
            <p:nvPr/>
          </p:nvSpPr>
          <p:spPr>
            <a:xfrm rot="-2700000">
              <a:off x="3757485" y="1711086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399" name="tx399"/>
            <p:cNvSpPr/>
            <p:nvPr/>
          </p:nvSpPr>
          <p:spPr>
            <a:xfrm rot="-2700000">
              <a:off x="3968202" y="1832663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00" name="tx400"/>
            <p:cNvSpPr/>
            <p:nvPr/>
          </p:nvSpPr>
          <p:spPr>
            <a:xfrm rot="-2700000">
              <a:off x="4265290" y="2162041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01" name="tx401"/>
            <p:cNvSpPr/>
            <p:nvPr/>
          </p:nvSpPr>
          <p:spPr>
            <a:xfrm rot="-2700000">
              <a:off x="4557688" y="2479295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02" name="tx402"/>
            <p:cNvSpPr/>
            <p:nvPr/>
          </p:nvSpPr>
          <p:spPr>
            <a:xfrm rot="-2700000">
              <a:off x="4831670" y="2752980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03" name="tx403"/>
            <p:cNvSpPr/>
            <p:nvPr/>
          </p:nvSpPr>
          <p:spPr>
            <a:xfrm rot="-2700000">
              <a:off x="5128757" y="3082358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04" name="tx404"/>
            <p:cNvSpPr/>
            <p:nvPr/>
          </p:nvSpPr>
          <p:spPr>
            <a:xfrm rot="-2700000">
              <a:off x="5339475" y="3203935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05" name="tx405"/>
            <p:cNvSpPr/>
            <p:nvPr/>
          </p:nvSpPr>
          <p:spPr>
            <a:xfrm rot="-2700000">
              <a:off x="5636562" y="3533313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06" name="tx406"/>
            <p:cNvSpPr/>
            <p:nvPr/>
          </p:nvSpPr>
          <p:spPr>
            <a:xfrm rot="-2700000">
              <a:off x="5928960" y="3850567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07" name="tx407"/>
            <p:cNvSpPr/>
            <p:nvPr/>
          </p:nvSpPr>
          <p:spPr>
            <a:xfrm rot="-2700000">
              <a:off x="6202942" y="4124253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08" name="tx408"/>
            <p:cNvSpPr/>
            <p:nvPr/>
          </p:nvSpPr>
          <p:spPr>
            <a:xfrm rot="-2700000">
              <a:off x="6500029" y="4453630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09" name="tx409"/>
            <p:cNvSpPr/>
            <p:nvPr/>
          </p:nvSpPr>
          <p:spPr>
            <a:xfrm rot="-2700000">
              <a:off x="6710747" y="4575208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10" name="tx410"/>
            <p:cNvSpPr/>
            <p:nvPr/>
          </p:nvSpPr>
          <p:spPr>
            <a:xfrm rot="-2700000">
              <a:off x="7007834" y="4904585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11" name="tx411"/>
            <p:cNvSpPr/>
            <p:nvPr/>
          </p:nvSpPr>
          <p:spPr>
            <a:xfrm rot="-2700000">
              <a:off x="7300233" y="5221840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2694486" y="1791622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13" name="tx413"/>
            <p:cNvSpPr/>
            <p:nvPr/>
          </p:nvSpPr>
          <p:spPr>
            <a:xfrm>
              <a:off x="2850398" y="2065877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2423440" y="2338702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2579352" y="2612957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16" name="tx416"/>
            <p:cNvSpPr/>
            <p:nvPr/>
          </p:nvSpPr>
          <p:spPr>
            <a:xfrm>
              <a:off x="2586258" y="2934062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17" name="tx417"/>
            <p:cNvSpPr/>
            <p:nvPr/>
          </p:nvSpPr>
          <p:spPr>
            <a:xfrm>
              <a:off x="2694486" y="3162894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18" name="tx418"/>
            <p:cNvSpPr/>
            <p:nvPr/>
          </p:nvSpPr>
          <p:spPr>
            <a:xfrm>
              <a:off x="2850398" y="3437149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19" name="tx419"/>
            <p:cNvSpPr/>
            <p:nvPr/>
          </p:nvSpPr>
          <p:spPr>
            <a:xfrm>
              <a:off x="2423440" y="3709974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20" name="tx420"/>
            <p:cNvSpPr/>
            <p:nvPr/>
          </p:nvSpPr>
          <p:spPr>
            <a:xfrm>
              <a:off x="2579352" y="3984229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21" name="tx421"/>
            <p:cNvSpPr/>
            <p:nvPr/>
          </p:nvSpPr>
          <p:spPr>
            <a:xfrm>
              <a:off x="2586258" y="4305334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22" name="tx422"/>
            <p:cNvSpPr/>
            <p:nvPr/>
          </p:nvSpPr>
          <p:spPr>
            <a:xfrm>
              <a:off x="2694486" y="4534167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23" name="tx423"/>
            <p:cNvSpPr/>
            <p:nvPr/>
          </p:nvSpPr>
          <p:spPr>
            <a:xfrm>
              <a:off x="2850398" y="4808421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24" name="tx424"/>
            <p:cNvSpPr/>
            <p:nvPr/>
          </p:nvSpPr>
          <p:spPr>
            <a:xfrm>
              <a:off x="2423440" y="5081247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25" name="tx425"/>
            <p:cNvSpPr/>
            <p:nvPr/>
          </p:nvSpPr>
          <p:spPr>
            <a:xfrm>
              <a:off x="2579352" y="5355501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26" name="tx426"/>
            <p:cNvSpPr/>
            <p:nvPr/>
          </p:nvSpPr>
          <p:spPr>
            <a:xfrm>
              <a:off x="2586258" y="5676607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3438674" y="173690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438674" y="201116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438674" y="228541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438674" y="255967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3438674" y="283392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3438674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3438674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3438674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3438674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3438674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3438674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3438674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3438674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3438674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3438674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3712928" y="201116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3712928" y="228541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3712928" y="255967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3712928" y="283392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3712928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712928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712928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712928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712928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3712928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3712928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3712928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3712928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3712928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3987183" y="228541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3987183" y="255967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3987183" y="283392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3987183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3987183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3987183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3987183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3987183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3987183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3987183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3987183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3987183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3987183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4261437" y="255967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4261437" y="283392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4261437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4261437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4261437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4261437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4261437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4261437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4261437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4261437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4261437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4261437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4535692" y="283392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4535692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4535692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4535692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4535692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4535692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4535692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4535692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4535692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4535692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4535692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4809946" y="310818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4809946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4809946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4809946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4809946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4809946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4809946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4809946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4809946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4809946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5084201" y="3382436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5084201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5084201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5084201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5084201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5084201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rc85"/>
            <p:cNvSpPr/>
            <p:nvPr/>
          </p:nvSpPr>
          <p:spPr>
            <a:xfrm>
              <a:off x="5084201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5084201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5084201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5358455" y="3656690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rc89"/>
            <p:cNvSpPr/>
            <p:nvPr/>
          </p:nvSpPr>
          <p:spPr>
            <a:xfrm>
              <a:off x="5358455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rc90"/>
            <p:cNvSpPr/>
            <p:nvPr/>
          </p:nvSpPr>
          <p:spPr>
            <a:xfrm>
              <a:off x="5358455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rc91"/>
            <p:cNvSpPr/>
            <p:nvPr/>
          </p:nvSpPr>
          <p:spPr>
            <a:xfrm>
              <a:off x="5358455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rc92"/>
            <p:cNvSpPr/>
            <p:nvPr/>
          </p:nvSpPr>
          <p:spPr>
            <a:xfrm>
              <a:off x="5358455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rc93"/>
            <p:cNvSpPr/>
            <p:nvPr/>
          </p:nvSpPr>
          <p:spPr>
            <a:xfrm>
              <a:off x="5358455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rc94"/>
            <p:cNvSpPr/>
            <p:nvPr/>
          </p:nvSpPr>
          <p:spPr>
            <a:xfrm>
              <a:off x="5358455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rc95"/>
            <p:cNvSpPr/>
            <p:nvPr/>
          </p:nvSpPr>
          <p:spPr>
            <a:xfrm>
              <a:off x="5358455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rc96"/>
            <p:cNvSpPr/>
            <p:nvPr/>
          </p:nvSpPr>
          <p:spPr>
            <a:xfrm>
              <a:off x="5632710" y="3930944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rc97"/>
            <p:cNvSpPr/>
            <p:nvPr/>
          </p:nvSpPr>
          <p:spPr>
            <a:xfrm>
              <a:off x="5632710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rc98"/>
            <p:cNvSpPr/>
            <p:nvPr/>
          </p:nvSpPr>
          <p:spPr>
            <a:xfrm>
              <a:off x="5632710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5632710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5632710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rc101"/>
            <p:cNvSpPr/>
            <p:nvPr/>
          </p:nvSpPr>
          <p:spPr>
            <a:xfrm>
              <a:off x="5632710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rc102"/>
            <p:cNvSpPr/>
            <p:nvPr/>
          </p:nvSpPr>
          <p:spPr>
            <a:xfrm>
              <a:off x="5632710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rc103"/>
            <p:cNvSpPr/>
            <p:nvPr/>
          </p:nvSpPr>
          <p:spPr>
            <a:xfrm>
              <a:off x="5906964" y="4205199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rc104"/>
            <p:cNvSpPr/>
            <p:nvPr/>
          </p:nvSpPr>
          <p:spPr>
            <a:xfrm>
              <a:off x="5906964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rc105"/>
            <p:cNvSpPr/>
            <p:nvPr/>
          </p:nvSpPr>
          <p:spPr>
            <a:xfrm>
              <a:off x="5906964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rc106"/>
            <p:cNvSpPr/>
            <p:nvPr/>
          </p:nvSpPr>
          <p:spPr>
            <a:xfrm>
              <a:off x="5906964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rc107"/>
            <p:cNvSpPr/>
            <p:nvPr/>
          </p:nvSpPr>
          <p:spPr>
            <a:xfrm>
              <a:off x="5906964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rc108"/>
            <p:cNvSpPr/>
            <p:nvPr/>
          </p:nvSpPr>
          <p:spPr>
            <a:xfrm>
              <a:off x="5906964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rc109"/>
            <p:cNvSpPr/>
            <p:nvPr/>
          </p:nvSpPr>
          <p:spPr>
            <a:xfrm>
              <a:off x="6181218" y="4479453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rc110"/>
            <p:cNvSpPr/>
            <p:nvPr/>
          </p:nvSpPr>
          <p:spPr>
            <a:xfrm>
              <a:off x="6181218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6181218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rc112"/>
            <p:cNvSpPr/>
            <p:nvPr/>
          </p:nvSpPr>
          <p:spPr>
            <a:xfrm>
              <a:off x="6181218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6181218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rc114"/>
            <p:cNvSpPr/>
            <p:nvPr/>
          </p:nvSpPr>
          <p:spPr>
            <a:xfrm>
              <a:off x="6455473" y="4753708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rc115"/>
            <p:cNvSpPr/>
            <p:nvPr/>
          </p:nvSpPr>
          <p:spPr>
            <a:xfrm>
              <a:off x="6455473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rc116"/>
            <p:cNvSpPr/>
            <p:nvPr/>
          </p:nvSpPr>
          <p:spPr>
            <a:xfrm>
              <a:off x="6455473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rc117"/>
            <p:cNvSpPr/>
            <p:nvPr/>
          </p:nvSpPr>
          <p:spPr>
            <a:xfrm>
              <a:off x="6455473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rc118"/>
            <p:cNvSpPr/>
            <p:nvPr/>
          </p:nvSpPr>
          <p:spPr>
            <a:xfrm>
              <a:off x="6729727" y="5027962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rc119"/>
            <p:cNvSpPr/>
            <p:nvPr/>
          </p:nvSpPr>
          <p:spPr>
            <a:xfrm>
              <a:off x="6729727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rc120"/>
            <p:cNvSpPr/>
            <p:nvPr/>
          </p:nvSpPr>
          <p:spPr>
            <a:xfrm>
              <a:off x="6729727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rc121"/>
            <p:cNvSpPr/>
            <p:nvPr/>
          </p:nvSpPr>
          <p:spPr>
            <a:xfrm>
              <a:off x="7003982" y="5302217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rc122"/>
            <p:cNvSpPr/>
            <p:nvPr/>
          </p:nvSpPr>
          <p:spPr>
            <a:xfrm>
              <a:off x="7003982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rc123"/>
            <p:cNvSpPr/>
            <p:nvPr/>
          </p:nvSpPr>
          <p:spPr>
            <a:xfrm>
              <a:off x="7278236" y="5576471"/>
              <a:ext cx="274254" cy="2742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3452387" y="1750622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3481203" y="2053692"/>
              <a:ext cx="189196" cy="189196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3500952" y="2347696"/>
              <a:ext cx="149698" cy="14969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3504912" y="2625911"/>
              <a:ext cx="141777" cy="141777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3536678" y="2931931"/>
              <a:ext cx="78245" cy="78245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3467381" y="3136889"/>
              <a:ext cx="216839" cy="216839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3490120" y="3433881"/>
              <a:ext cx="171363" cy="171363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3501395" y="3719411"/>
              <a:ext cx="148812" cy="148812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3511001" y="4003271"/>
              <a:ext cx="129600" cy="12960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3529308" y="4295833"/>
              <a:ext cx="92987" cy="92987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3487462" y="4528241"/>
              <a:ext cx="176678" cy="176678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3500861" y="4815895"/>
              <a:ext cx="149880" cy="14988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3513906" y="5103194"/>
              <a:ext cx="123790" cy="123790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3514761" y="5378303"/>
              <a:ext cx="122081" cy="122081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3523761" y="5661558"/>
              <a:ext cx="104080" cy="10408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3726641" y="2024876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3795529" y="2368018"/>
              <a:ext cx="109053" cy="109053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3792305" y="2639048"/>
              <a:ext cx="115502" cy="115502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3803212" y="2924210"/>
              <a:ext cx="93688" cy="93688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3763899" y="3159152"/>
              <a:ext cx="172313" cy="172313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3745993" y="3415500"/>
              <a:ext cx="208125" cy="208125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3782747" y="3726509"/>
              <a:ext cx="134617" cy="134617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3780209" y="3998225"/>
              <a:ext cx="139694" cy="139694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3824905" y="4317176"/>
              <a:ext cx="50300" cy="5030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3773902" y="4540427"/>
              <a:ext cx="152307" cy="152307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3767008" y="4807788"/>
              <a:ext cx="166094" cy="166094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3782969" y="5098003"/>
              <a:ext cx="134173" cy="134173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3785672" y="5374960"/>
              <a:ext cx="128766" cy="12876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3835600" y="5699142"/>
              <a:ext cx="28912" cy="28912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4000896" y="2299131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4050311" y="2622801"/>
              <a:ext cx="147997" cy="147997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4104239" y="2950983"/>
              <a:ext cx="40141" cy="4014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4055598" y="3176596"/>
              <a:ext cx="137425" cy="13742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4072558" y="3467810"/>
              <a:ext cx="103504" cy="10350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4016677" y="3686185"/>
              <a:ext cx="215265" cy="215265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4065624" y="4009386"/>
              <a:ext cx="117372" cy="117372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4096338" y="4314354"/>
              <a:ext cx="55944" cy="5594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4068172" y="4560443"/>
              <a:ext cx="112275" cy="11227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4064155" y="4830680"/>
              <a:ext cx="120310" cy="12031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4037153" y="5077933"/>
              <a:ext cx="174313" cy="174313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4070505" y="5385539"/>
              <a:ext cx="107610" cy="10761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4100265" y="5689553"/>
              <a:ext cx="48090" cy="4809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4275150" y="2573385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4317358" y="2889848"/>
              <a:ext cx="162412" cy="162412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4334417" y="3181161"/>
              <a:ext cx="128294" cy="128294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4339560" y="3460558"/>
              <a:ext cx="118008" cy="11800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4350508" y="3745761"/>
              <a:ext cx="96113" cy="96113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4330649" y="4000156"/>
              <a:ext cx="135831" cy="13583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4321429" y="4265190"/>
              <a:ext cx="154271" cy="15427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4335645" y="4553661"/>
              <a:ext cx="125838" cy="125838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4350864" y="4843134"/>
              <a:ext cx="95401" cy="95401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4350674" y="5117199"/>
              <a:ext cx="95781" cy="9578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4335757" y="5376536"/>
              <a:ext cx="125615" cy="12561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4327389" y="5642422"/>
              <a:ext cx="142351" cy="14235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4549405" y="2847639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4654353" y="3226842"/>
              <a:ext cx="36932" cy="3693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4645129" y="3491873"/>
              <a:ext cx="55379" cy="55379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4615247" y="3736245"/>
              <a:ext cx="115144" cy="115144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4634359" y="4029612"/>
              <a:ext cx="76920" cy="7692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4556781" y="4226288"/>
              <a:ext cx="232076" cy="232076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4640241" y="4584002"/>
              <a:ext cx="65156" cy="65156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4663901" y="4881917"/>
              <a:ext cx="17836" cy="17836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4646357" y="5138627"/>
              <a:ext cx="52924" cy="52924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4641498" y="5408023"/>
              <a:ext cx="62641" cy="62641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4563603" y="5604383"/>
              <a:ext cx="218431" cy="218431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4823659" y="3121894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4844497" y="3416987"/>
              <a:ext cx="205152" cy="205152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4859923" y="3706666"/>
              <a:ext cx="174301" cy="174301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4862217" y="3983215"/>
              <a:ext cx="169713" cy="169713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4933602" y="4328855"/>
              <a:ext cx="26942" cy="2694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4836830" y="4506337"/>
              <a:ext cx="220487" cy="220487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4857548" y="4801310"/>
              <a:ext cx="179050" cy="179050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4861893" y="5079909"/>
              <a:ext cx="170361" cy="170361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4875802" y="5368072"/>
              <a:ext cx="142543" cy="142543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4915187" y="5681711"/>
              <a:ext cx="63773" cy="63773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5097913" y="3396148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5142655" y="3715144"/>
              <a:ext cx="157345" cy="157345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5136278" y="3983022"/>
              <a:ext cx="170099" cy="170099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5192545" y="4313543"/>
              <a:ext cx="57565" cy="57565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5127427" y="4522679"/>
              <a:ext cx="187802" cy="187802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5120460" y="4789967"/>
              <a:ext cx="201734" cy="201734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5141496" y="5085258"/>
              <a:ext cx="159663" cy="159663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5151703" y="5369719"/>
              <a:ext cx="139250" cy="139250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5216686" y="5708957"/>
              <a:ext cx="9283" cy="9283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5372168" y="3670403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5401719" y="3974209"/>
              <a:ext cx="187725" cy="187725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5449999" y="4296743"/>
              <a:ext cx="91165" cy="91165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5418579" y="4539577"/>
              <a:ext cx="154006" cy="15400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5422970" y="4818223"/>
              <a:ext cx="145224" cy="145224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5390315" y="5059822"/>
              <a:ext cx="210533" cy="210533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5426540" y="5370301"/>
              <a:ext cx="138085" cy="138085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5445263" y="5663279"/>
              <a:ext cx="100638" cy="100638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5646422" y="3944657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5760336" y="4332825"/>
              <a:ext cx="19001" cy="1900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5680352" y="4527096"/>
              <a:ext cx="178968" cy="178968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5689278" y="4810276"/>
              <a:ext cx="161117" cy="161117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5680294" y="5075547"/>
              <a:ext cx="179085" cy="179085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5680050" y="5349557"/>
              <a:ext cx="179574" cy="179574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5734652" y="5678413"/>
              <a:ext cx="70370" cy="7037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5920677" y="4218912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6029372" y="4601861"/>
              <a:ext cx="29438" cy="29438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6031992" y="4878736"/>
              <a:ext cx="24198" cy="24198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6024573" y="5145571"/>
              <a:ext cx="39037" cy="39037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6035977" y="5431229"/>
              <a:ext cx="16229" cy="16229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5929286" y="5598793"/>
              <a:ext cx="229610" cy="229610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6194931" y="4493166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6213706" y="4786196"/>
              <a:ext cx="209278" cy="209278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6227713" y="5074457"/>
              <a:ext cx="181264" cy="181264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6243984" y="5364982"/>
              <a:ext cx="148723" cy="148723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6287673" y="5682926"/>
              <a:ext cx="61344" cy="61344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6469186" y="4767420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6512592" y="5085081"/>
              <a:ext cx="160016" cy="160016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6511223" y="5357967"/>
              <a:ext cx="162754" cy="162754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6550699" y="5671697"/>
              <a:ext cx="83802" cy="8380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6743440" y="5041675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6778669" y="5351158"/>
              <a:ext cx="176371" cy="176371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6844983" y="5691726"/>
              <a:ext cx="43743" cy="43743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7017694" y="5315929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7107983" y="5680473"/>
              <a:ext cx="66251" cy="66251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7291949" y="5590184"/>
              <a:ext cx="246828" cy="246828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rc244"/>
            <p:cNvSpPr/>
            <p:nvPr/>
          </p:nvSpPr>
          <p:spPr>
            <a:xfrm>
              <a:off x="3438674" y="173690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rc245"/>
            <p:cNvSpPr/>
            <p:nvPr/>
          </p:nvSpPr>
          <p:spPr>
            <a:xfrm>
              <a:off x="3438674" y="201116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rc246"/>
            <p:cNvSpPr/>
            <p:nvPr/>
          </p:nvSpPr>
          <p:spPr>
            <a:xfrm>
              <a:off x="3438674" y="228541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rc247"/>
            <p:cNvSpPr/>
            <p:nvPr/>
          </p:nvSpPr>
          <p:spPr>
            <a:xfrm>
              <a:off x="3438674" y="255967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rc248"/>
            <p:cNvSpPr/>
            <p:nvPr/>
          </p:nvSpPr>
          <p:spPr>
            <a:xfrm>
              <a:off x="3438674" y="283392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rc249"/>
            <p:cNvSpPr/>
            <p:nvPr/>
          </p:nvSpPr>
          <p:spPr>
            <a:xfrm>
              <a:off x="3438674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rc250"/>
            <p:cNvSpPr/>
            <p:nvPr/>
          </p:nvSpPr>
          <p:spPr>
            <a:xfrm>
              <a:off x="3438674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rc251"/>
            <p:cNvSpPr/>
            <p:nvPr/>
          </p:nvSpPr>
          <p:spPr>
            <a:xfrm>
              <a:off x="3438674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rc252"/>
            <p:cNvSpPr/>
            <p:nvPr/>
          </p:nvSpPr>
          <p:spPr>
            <a:xfrm>
              <a:off x="3438674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rc253"/>
            <p:cNvSpPr/>
            <p:nvPr/>
          </p:nvSpPr>
          <p:spPr>
            <a:xfrm>
              <a:off x="3438674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rc254"/>
            <p:cNvSpPr/>
            <p:nvPr/>
          </p:nvSpPr>
          <p:spPr>
            <a:xfrm>
              <a:off x="3438674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rc255"/>
            <p:cNvSpPr/>
            <p:nvPr/>
          </p:nvSpPr>
          <p:spPr>
            <a:xfrm>
              <a:off x="3438674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rc256"/>
            <p:cNvSpPr/>
            <p:nvPr/>
          </p:nvSpPr>
          <p:spPr>
            <a:xfrm>
              <a:off x="3438674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rc257"/>
            <p:cNvSpPr/>
            <p:nvPr/>
          </p:nvSpPr>
          <p:spPr>
            <a:xfrm>
              <a:off x="3438674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rc258"/>
            <p:cNvSpPr/>
            <p:nvPr/>
          </p:nvSpPr>
          <p:spPr>
            <a:xfrm>
              <a:off x="3438674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rc259"/>
            <p:cNvSpPr/>
            <p:nvPr/>
          </p:nvSpPr>
          <p:spPr>
            <a:xfrm>
              <a:off x="3712928" y="201116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rc260"/>
            <p:cNvSpPr/>
            <p:nvPr/>
          </p:nvSpPr>
          <p:spPr>
            <a:xfrm>
              <a:off x="3712928" y="228541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rc261"/>
            <p:cNvSpPr/>
            <p:nvPr/>
          </p:nvSpPr>
          <p:spPr>
            <a:xfrm>
              <a:off x="3712928" y="255967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rc262"/>
            <p:cNvSpPr/>
            <p:nvPr/>
          </p:nvSpPr>
          <p:spPr>
            <a:xfrm>
              <a:off x="3712928" y="283392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rc263"/>
            <p:cNvSpPr/>
            <p:nvPr/>
          </p:nvSpPr>
          <p:spPr>
            <a:xfrm>
              <a:off x="3712928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rc264"/>
            <p:cNvSpPr/>
            <p:nvPr/>
          </p:nvSpPr>
          <p:spPr>
            <a:xfrm>
              <a:off x="3712928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rc265"/>
            <p:cNvSpPr/>
            <p:nvPr/>
          </p:nvSpPr>
          <p:spPr>
            <a:xfrm>
              <a:off x="3712928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rc266"/>
            <p:cNvSpPr/>
            <p:nvPr/>
          </p:nvSpPr>
          <p:spPr>
            <a:xfrm>
              <a:off x="3712928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rc267"/>
            <p:cNvSpPr/>
            <p:nvPr/>
          </p:nvSpPr>
          <p:spPr>
            <a:xfrm>
              <a:off x="3712928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rc268"/>
            <p:cNvSpPr/>
            <p:nvPr/>
          </p:nvSpPr>
          <p:spPr>
            <a:xfrm>
              <a:off x="3712928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rc269"/>
            <p:cNvSpPr/>
            <p:nvPr/>
          </p:nvSpPr>
          <p:spPr>
            <a:xfrm>
              <a:off x="3712928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rc270"/>
            <p:cNvSpPr/>
            <p:nvPr/>
          </p:nvSpPr>
          <p:spPr>
            <a:xfrm>
              <a:off x="3712928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rc271"/>
            <p:cNvSpPr/>
            <p:nvPr/>
          </p:nvSpPr>
          <p:spPr>
            <a:xfrm>
              <a:off x="3712928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rc272"/>
            <p:cNvSpPr/>
            <p:nvPr/>
          </p:nvSpPr>
          <p:spPr>
            <a:xfrm>
              <a:off x="3712928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rc273"/>
            <p:cNvSpPr/>
            <p:nvPr/>
          </p:nvSpPr>
          <p:spPr>
            <a:xfrm>
              <a:off x="3987183" y="228541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rc274"/>
            <p:cNvSpPr/>
            <p:nvPr/>
          </p:nvSpPr>
          <p:spPr>
            <a:xfrm>
              <a:off x="3987183" y="255967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rc275"/>
            <p:cNvSpPr/>
            <p:nvPr/>
          </p:nvSpPr>
          <p:spPr>
            <a:xfrm>
              <a:off x="3987183" y="283392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rc276"/>
            <p:cNvSpPr/>
            <p:nvPr/>
          </p:nvSpPr>
          <p:spPr>
            <a:xfrm>
              <a:off x="3987183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rc277"/>
            <p:cNvSpPr/>
            <p:nvPr/>
          </p:nvSpPr>
          <p:spPr>
            <a:xfrm>
              <a:off x="3987183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rc278"/>
            <p:cNvSpPr/>
            <p:nvPr/>
          </p:nvSpPr>
          <p:spPr>
            <a:xfrm>
              <a:off x="3987183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rc279"/>
            <p:cNvSpPr/>
            <p:nvPr/>
          </p:nvSpPr>
          <p:spPr>
            <a:xfrm>
              <a:off x="3987183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rc280"/>
            <p:cNvSpPr/>
            <p:nvPr/>
          </p:nvSpPr>
          <p:spPr>
            <a:xfrm>
              <a:off x="3987183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rc281"/>
            <p:cNvSpPr/>
            <p:nvPr/>
          </p:nvSpPr>
          <p:spPr>
            <a:xfrm>
              <a:off x="3987183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rc282"/>
            <p:cNvSpPr/>
            <p:nvPr/>
          </p:nvSpPr>
          <p:spPr>
            <a:xfrm>
              <a:off x="3987183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rc283"/>
            <p:cNvSpPr/>
            <p:nvPr/>
          </p:nvSpPr>
          <p:spPr>
            <a:xfrm>
              <a:off x="3987183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rc284"/>
            <p:cNvSpPr/>
            <p:nvPr/>
          </p:nvSpPr>
          <p:spPr>
            <a:xfrm>
              <a:off x="3987183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rc285"/>
            <p:cNvSpPr/>
            <p:nvPr/>
          </p:nvSpPr>
          <p:spPr>
            <a:xfrm>
              <a:off x="3987183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rc286"/>
            <p:cNvSpPr/>
            <p:nvPr/>
          </p:nvSpPr>
          <p:spPr>
            <a:xfrm>
              <a:off x="4261437" y="255967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rc287"/>
            <p:cNvSpPr/>
            <p:nvPr/>
          </p:nvSpPr>
          <p:spPr>
            <a:xfrm>
              <a:off x="4261437" y="283392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rc288"/>
            <p:cNvSpPr/>
            <p:nvPr/>
          </p:nvSpPr>
          <p:spPr>
            <a:xfrm>
              <a:off x="4261437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rc289"/>
            <p:cNvSpPr/>
            <p:nvPr/>
          </p:nvSpPr>
          <p:spPr>
            <a:xfrm>
              <a:off x="4261437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rc290"/>
            <p:cNvSpPr/>
            <p:nvPr/>
          </p:nvSpPr>
          <p:spPr>
            <a:xfrm>
              <a:off x="4261437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rc291"/>
            <p:cNvSpPr/>
            <p:nvPr/>
          </p:nvSpPr>
          <p:spPr>
            <a:xfrm>
              <a:off x="4261437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rc292"/>
            <p:cNvSpPr/>
            <p:nvPr/>
          </p:nvSpPr>
          <p:spPr>
            <a:xfrm>
              <a:off x="4261437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rc293"/>
            <p:cNvSpPr/>
            <p:nvPr/>
          </p:nvSpPr>
          <p:spPr>
            <a:xfrm>
              <a:off x="4261437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rc294"/>
            <p:cNvSpPr/>
            <p:nvPr/>
          </p:nvSpPr>
          <p:spPr>
            <a:xfrm>
              <a:off x="4261437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rc295"/>
            <p:cNvSpPr/>
            <p:nvPr/>
          </p:nvSpPr>
          <p:spPr>
            <a:xfrm>
              <a:off x="4261437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rc296"/>
            <p:cNvSpPr/>
            <p:nvPr/>
          </p:nvSpPr>
          <p:spPr>
            <a:xfrm>
              <a:off x="4261437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rc297"/>
            <p:cNvSpPr/>
            <p:nvPr/>
          </p:nvSpPr>
          <p:spPr>
            <a:xfrm>
              <a:off x="4261437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rc298"/>
            <p:cNvSpPr/>
            <p:nvPr/>
          </p:nvSpPr>
          <p:spPr>
            <a:xfrm>
              <a:off x="4535692" y="283392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rc299"/>
            <p:cNvSpPr/>
            <p:nvPr/>
          </p:nvSpPr>
          <p:spPr>
            <a:xfrm>
              <a:off x="4535692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rc300"/>
            <p:cNvSpPr/>
            <p:nvPr/>
          </p:nvSpPr>
          <p:spPr>
            <a:xfrm>
              <a:off x="4535692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rc301"/>
            <p:cNvSpPr/>
            <p:nvPr/>
          </p:nvSpPr>
          <p:spPr>
            <a:xfrm>
              <a:off x="4535692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rc302"/>
            <p:cNvSpPr/>
            <p:nvPr/>
          </p:nvSpPr>
          <p:spPr>
            <a:xfrm>
              <a:off x="4535692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rc303"/>
            <p:cNvSpPr/>
            <p:nvPr/>
          </p:nvSpPr>
          <p:spPr>
            <a:xfrm>
              <a:off x="4535692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rc304"/>
            <p:cNvSpPr/>
            <p:nvPr/>
          </p:nvSpPr>
          <p:spPr>
            <a:xfrm>
              <a:off x="4535692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rc305"/>
            <p:cNvSpPr/>
            <p:nvPr/>
          </p:nvSpPr>
          <p:spPr>
            <a:xfrm>
              <a:off x="4535692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rc306"/>
            <p:cNvSpPr/>
            <p:nvPr/>
          </p:nvSpPr>
          <p:spPr>
            <a:xfrm>
              <a:off x="4535692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rc307"/>
            <p:cNvSpPr/>
            <p:nvPr/>
          </p:nvSpPr>
          <p:spPr>
            <a:xfrm>
              <a:off x="4535692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rc308"/>
            <p:cNvSpPr/>
            <p:nvPr/>
          </p:nvSpPr>
          <p:spPr>
            <a:xfrm>
              <a:off x="4535692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rc309"/>
            <p:cNvSpPr/>
            <p:nvPr/>
          </p:nvSpPr>
          <p:spPr>
            <a:xfrm>
              <a:off x="4809946" y="310818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rc310"/>
            <p:cNvSpPr/>
            <p:nvPr/>
          </p:nvSpPr>
          <p:spPr>
            <a:xfrm>
              <a:off x="4809946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rc311"/>
            <p:cNvSpPr/>
            <p:nvPr/>
          </p:nvSpPr>
          <p:spPr>
            <a:xfrm>
              <a:off x="4809946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rc312"/>
            <p:cNvSpPr/>
            <p:nvPr/>
          </p:nvSpPr>
          <p:spPr>
            <a:xfrm>
              <a:off x="4809946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rc313"/>
            <p:cNvSpPr/>
            <p:nvPr/>
          </p:nvSpPr>
          <p:spPr>
            <a:xfrm>
              <a:off x="4809946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rc314"/>
            <p:cNvSpPr/>
            <p:nvPr/>
          </p:nvSpPr>
          <p:spPr>
            <a:xfrm>
              <a:off x="4809946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rc315"/>
            <p:cNvSpPr/>
            <p:nvPr/>
          </p:nvSpPr>
          <p:spPr>
            <a:xfrm>
              <a:off x="4809946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rc316"/>
            <p:cNvSpPr/>
            <p:nvPr/>
          </p:nvSpPr>
          <p:spPr>
            <a:xfrm>
              <a:off x="4809946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rc317"/>
            <p:cNvSpPr/>
            <p:nvPr/>
          </p:nvSpPr>
          <p:spPr>
            <a:xfrm>
              <a:off x="4809946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rc318"/>
            <p:cNvSpPr/>
            <p:nvPr/>
          </p:nvSpPr>
          <p:spPr>
            <a:xfrm>
              <a:off x="4809946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rc319"/>
            <p:cNvSpPr/>
            <p:nvPr/>
          </p:nvSpPr>
          <p:spPr>
            <a:xfrm>
              <a:off x="5084201" y="3382436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rc320"/>
            <p:cNvSpPr/>
            <p:nvPr/>
          </p:nvSpPr>
          <p:spPr>
            <a:xfrm>
              <a:off x="5084201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rc321"/>
            <p:cNvSpPr/>
            <p:nvPr/>
          </p:nvSpPr>
          <p:spPr>
            <a:xfrm>
              <a:off x="5084201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rc322"/>
            <p:cNvSpPr/>
            <p:nvPr/>
          </p:nvSpPr>
          <p:spPr>
            <a:xfrm>
              <a:off x="5084201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rc323"/>
            <p:cNvSpPr/>
            <p:nvPr/>
          </p:nvSpPr>
          <p:spPr>
            <a:xfrm>
              <a:off x="5084201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rc324"/>
            <p:cNvSpPr/>
            <p:nvPr/>
          </p:nvSpPr>
          <p:spPr>
            <a:xfrm>
              <a:off x="5084201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rc325"/>
            <p:cNvSpPr/>
            <p:nvPr/>
          </p:nvSpPr>
          <p:spPr>
            <a:xfrm>
              <a:off x="5084201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rc326"/>
            <p:cNvSpPr/>
            <p:nvPr/>
          </p:nvSpPr>
          <p:spPr>
            <a:xfrm>
              <a:off x="5084201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rc327"/>
            <p:cNvSpPr/>
            <p:nvPr/>
          </p:nvSpPr>
          <p:spPr>
            <a:xfrm>
              <a:off x="5084201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rc328"/>
            <p:cNvSpPr/>
            <p:nvPr/>
          </p:nvSpPr>
          <p:spPr>
            <a:xfrm>
              <a:off x="5358455" y="3656690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rc329"/>
            <p:cNvSpPr/>
            <p:nvPr/>
          </p:nvSpPr>
          <p:spPr>
            <a:xfrm>
              <a:off x="5358455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rc330"/>
            <p:cNvSpPr/>
            <p:nvPr/>
          </p:nvSpPr>
          <p:spPr>
            <a:xfrm>
              <a:off x="5358455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rc331"/>
            <p:cNvSpPr/>
            <p:nvPr/>
          </p:nvSpPr>
          <p:spPr>
            <a:xfrm>
              <a:off x="5358455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rc332"/>
            <p:cNvSpPr/>
            <p:nvPr/>
          </p:nvSpPr>
          <p:spPr>
            <a:xfrm>
              <a:off x="5358455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rc333"/>
            <p:cNvSpPr/>
            <p:nvPr/>
          </p:nvSpPr>
          <p:spPr>
            <a:xfrm>
              <a:off x="5358455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rc334"/>
            <p:cNvSpPr/>
            <p:nvPr/>
          </p:nvSpPr>
          <p:spPr>
            <a:xfrm>
              <a:off x="5358455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rc335"/>
            <p:cNvSpPr/>
            <p:nvPr/>
          </p:nvSpPr>
          <p:spPr>
            <a:xfrm>
              <a:off x="5358455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rc336"/>
            <p:cNvSpPr/>
            <p:nvPr/>
          </p:nvSpPr>
          <p:spPr>
            <a:xfrm>
              <a:off x="5632710" y="3930944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rc337"/>
            <p:cNvSpPr/>
            <p:nvPr/>
          </p:nvSpPr>
          <p:spPr>
            <a:xfrm>
              <a:off x="5632710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rc338"/>
            <p:cNvSpPr/>
            <p:nvPr/>
          </p:nvSpPr>
          <p:spPr>
            <a:xfrm>
              <a:off x="5632710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rc339"/>
            <p:cNvSpPr/>
            <p:nvPr/>
          </p:nvSpPr>
          <p:spPr>
            <a:xfrm>
              <a:off x="5632710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rc340"/>
            <p:cNvSpPr/>
            <p:nvPr/>
          </p:nvSpPr>
          <p:spPr>
            <a:xfrm>
              <a:off x="5632710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rc341"/>
            <p:cNvSpPr/>
            <p:nvPr/>
          </p:nvSpPr>
          <p:spPr>
            <a:xfrm>
              <a:off x="5632710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rc342"/>
            <p:cNvSpPr/>
            <p:nvPr/>
          </p:nvSpPr>
          <p:spPr>
            <a:xfrm>
              <a:off x="5632710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rc343"/>
            <p:cNvSpPr/>
            <p:nvPr/>
          </p:nvSpPr>
          <p:spPr>
            <a:xfrm>
              <a:off x="5906964" y="4205199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rc344"/>
            <p:cNvSpPr/>
            <p:nvPr/>
          </p:nvSpPr>
          <p:spPr>
            <a:xfrm>
              <a:off x="5906964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rc345"/>
            <p:cNvSpPr/>
            <p:nvPr/>
          </p:nvSpPr>
          <p:spPr>
            <a:xfrm>
              <a:off x="5906964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rc346"/>
            <p:cNvSpPr/>
            <p:nvPr/>
          </p:nvSpPr>
          <p:spPr>
            <a:xfrm>
              <a:off x="5906964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rc347"/>
            <p:cNvSpPr/>
            <p:nvPr/>
          </p:nvSpPr>
          <p:spPr>
            <a:xfrm>
              <a:off x="5906964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rc348"/>
            <p:cNvSpPr/>
            <p:nvPr/>
          </p:nvSpPr>
          <p:spPr>
            <a:xfrm>
              <a:off x="5906964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rc349"/>
            <p:cNvSpPr/>
            <p:nvPr/>
          </p:nvSpPr>
          <p:spPr>
            <a:xfrm>
              <a:off x="6181218" y="4479453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rc350"/>
            <p:cNvSpPr/>
            <p:nvPr/>
          </p:nvSpPr>
          <p:spPr>
            <a:xfrm>
              <a:off x="6181218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rc351"/>
            <p:cNvSpPr/>
            <p:nvPr/>
          </p:nvSpPr>
          <p:spPr>
            <a:xfrm>
              <a:off x="6181218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rc352"/>
            <p:cNvSpPr/>
            <p:nvPr/>
          </p:nvSpPr>
          <p:spPr>
            <a:xfrm>
              <a:off x="6181218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rc353"/>
            <p:cNvSpPr/>
            <p:nvPr/>
          </p:nvSpPr>
          <p:spPr>
            <a:xfrm>
              <a:off x="6181218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rc354"/>
            <p:cNvSpPr/>
            <p:nvPr/>
          </p:nvSpPr>
          <p:spPr>
            <a:xfrm>
              <a:off x="6455473" y="4753708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rc355"/>
            <p:cNvSpPr/>
            <p:nvPr/>
          </p:nvSpPr>
          <p:spPr>
            <a:xfrm>
              <a:off x="6455473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rc356"/>
            <p:cNvSpPr/>
            <p:nvPr/>
          </p:nvSpPr>
          <p:spPr>
            <a:xfrm>
              <a:off x="6455473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rc357"/>
            <p:cNvSpPr/>
            <p:nvPr/>
          </p:nvSpPr>
          <p:spPr>
            <a:xfrm>
              <a:off x="6455473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rc358"/>
            <p:cNvSpPr/>
            <p:nvPr/>
          </p:nvSpPr>
          <p:spPr>
            <a:xfrm>
              <a:off x="6729727" y="5027962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rc359"/>
            <p:cNvSpPr/>
            <p:nvPr/>
          </p:nvSpPr>
          <p:spPr>
            <a:xfrm>
              <a:off x="6729727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rc360"/>
            <p:cNvSpPr/>
            <p:nvPr/>
          </p:nvSpPr>
          <p:spPr>
            <a:xfrm>
              <a:off x="6729727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rc361"/>
            <p:cNvSpPr/>
            <p:nvPr/>
          </p:nvSpPr>
          <p:spPr>
            <a:xfrm>
              <a:off x="7003982" y="5302217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rc362"/>
            <p:cNvSpPr/>
            <p:nvPr/>
          </p:nvSpPr>
          <p:spPr>
            <a:xfrm>
              <a:off x="7003982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rc363"/>
            <p:cNvSpPr/>
            <p:nvPr/>
          </p:nvSpPr>
          <p:spPr>
            <a:xfrm>
              <a:off x="7278236" y="5576471"/>
              <a:ext cx="274254" cy="274254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rc364"/>
            <p:cNvSpPr/>
            <p:nvPr/>
          </p:nvSpPr>
          <p:spPr>
            <a:xfrm>
              <a:off x="3438674" y="5927517"/>
              <a:ext cx="411381" cy="149742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rc365"/>
            <p:cNvSpPr/>
            <p:nvPr/>
          </p:nvSpPr>
          <p:spPr>
            <a:xfrm>
              <a:off x="3850056" y="5927517"/>
              <a:ext cx="411381" cy="149742"/>
            </a:xfrm>
            <a:prstGeom prst="rect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rc366"/>
            <p:cNvSpPr/>
            <p:nvPr/>
          </p:nvSpPr>
          <p:spPr>
            <a:xfrm>
              <a:off x="4261437" y="5927517"/>
              <a:ext cx="411381" cy="149742"/>
            </a:xfrm>
            <a:prstGeom prst="rect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rc367"/>
            <p:cNvSpPr/>
            <p:nvPr/>
          </p:nvSpPr>
          <p:spPr>
            <a:xfrm>
              <a:off x="4672819" y="5927517"/>
              <a:ext cx="411381" cy="149742"/>
            </a:xfrm>
            <a:prstGeom prst="rect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rc368"/>
            <p:cNvSpPr/>
            <p:nvPr/>
          </p:nvSpPr>
          <p:spPr>
            <a:xfrm>
              <a:off x="5084201" y="5927517"/>
              <a:ext cx="411381" cy="149742"/>
            </a:xfrm>
            <a:prstGeom prst="rect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rc369"/>
            <p:cNvSpPr/>
            <p:nvPr/>
          </p:nvSpPr>
          <p:spPr>
            <a:xfrm>
              <a:off x="5495582" y="5927517"/>
              <a:ext cx="411381" cy="149742"/>
            </a:xfrm>
            <a:prstGeom prst="rect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rc370"/>
            <p:cNvSpPr/>
            <p:nvPr/>
          </p:nvSpPr>
          <p:spPr>
            <a:xfrm>
              <a:off x="5906964" y="5927517"/>
              <a:ext cx="411381" cy="149742"/>
            </a:xfrm>
            <a:prstGeom prst="rect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rc371"/>
            <p:cNvSpPr/>
            <p:nvPr/>
          </p:nvSpPr>
          <p:spPr>
            <a:xfrm>
              <a:off x="6318346" y="5927517"/>
              <a:ext cx="411381" cy="149742"/>
            </a:xfrm>
            <a:prstGeom prst="rect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rc372"/>
            <p:cNvSpPr/>
            <p:nvPr/>
          </p:nvSpPr>
          <p:spPr>
            <a:xfrm>
              <a:off x="6729727" y="5927517"/>
              <a:ext cx="411381" cy="149742"/>
            </a:xfrm>
            <a:prstGeom prst="rect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rc373"/>
            <p:cNvSpPr/>
            <p:nvPr/>
          </p:nvSpPr>
          <p:spPr>
            <a:xfrm>
              <a:off x="7141109" y="5927517"/>
              <a:ext cx="411381" cy="149742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rc374"/>
            <p:cNvSpPr/>
            <p:nvPr/>
          </p:nvSpPr>
          <p:spPr>
            <a:xfrm>
              <a:off x="3438674" y="5927517"/>
              <a:ext cx="4113816" cy="149742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l375"/>
            <p:cNvSpPr/>
            <p:nvPr/>
          </p:nvSpPr>
          <p:spPr>
            <a:xfrm>
              <a:off x="3438674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l376"/>
            <p:cNvSpPr/>
            <p:nvPr/>
          </p:nvSpPr>
          <p:spPr>
            <a:xfrm>
              <a:off x="3850056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l377"/>
            <p:cNvSpPr/>
            <p:nvPr/>
          </p:nvSpPr>
          <p:spPr>
            <a:xfrm>
              <a:off x="4261437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l378"/>
            <p:cNvSpPr/>
            <p:nvPr/>
          </p:nvSpPr>
          <p:spPr>
            <a:xfrm>
              <a:off x="4672819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l379"/>
            <p:cNvSpPr/>
            <p:nvPr/>
          </p:nvSpPr>
          <p:spPr>
            <a:xfrm>
              <a:off x="5084201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l380"/>
            <p:cNvSpPr/>
            <p:nvPr/>
          </p:nvSpPr>
          <p:spPr>
            <a:xfrm>
              <a:off x="5495582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l381"/>
            <p:cNvSpPr/>
            <p:nvPr/>
          </p:nvSpPr>
          <p:spPr>
            <a:xfrm>
              <a:off x="5906964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l382"/>
            <p:cNvSpPr/>
            <p:nvPr/>
          </p:nvSpPr>
          <p:spPr>
            <a:xfrm>
              <a:off x="6318346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l383"/>
            <p:cNvSpPr/>
            <p:nvPr/>
          </p:nvSpPr>
          <p:spPr>
            <a:xfrm>
              <a:off x="6729727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l384"/>
            <p:cNvSpPr/>
            <p:nvPr/>
          </p:nvSpPr>
          <p:spPr>
            <a:xfrm>
              <a:off x="7141109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l385"/>
            <p:cNvSpPr/>
            <p:nvPr/>
          </p:nvSpPr>
          <p:spPr>
            <a:xfrm>
              <a:off x="7552491" y="6077260"/>
              <a:ext cx="0" cy="29948"/>
            </a:xfrm>
            <a:custGeom>
              <a:avLst/>
              <a:gdLst/>
              <a:ahLst/>
              <a:cxnLst/>
              <a:rect l="0" t="0" r="0" b="0"/>
              <a:pathLst>
                <a:path h="29948">
                  <a:moveTo>
                    <a:pt x="0" y="0"/>
                  </a:moveTo>
                  <a:lnTo>
                    <a:pt x="0" y="29948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tx386"/>
            <p:cNvSpPr/>
            <p:nvPr/>
          </p:nvSpPr>
          <p:spPr>
            <a:xfrm>
              <a:off x="3384471" y="6183743"/>
              <a:ext cx="1084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3745013" y="6182254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4156394" y="6182254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4567776" y="6182254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4979158" y="6182254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91" name="tx391"/>
            <p:cNvSpPr/>
            <p:nvPr/>
          </p:nvSpPr>
          <p:spPr>
            <a:xfrm>
              <a:off x="5461679" y="6182254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2" name="tx392"/>
            <p:cNvSpPr/>
            <p:nvPr/>
          </p:nvSpPr>
          <p:spPr>
            <a:xfrm>
              <a:off x="5822221" y="6182254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93" name="tx393"/>
            <p:cNvSpPr/>
            <p:nvPr/>
          </p:nvSpPr>
          <p:spPr>
            <a:xfrm>
              <a:off x="6233603" y="6182254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94" name="tx394"/>
            <p:cNvSpPr/>
            <p:nvPr/>
          </p:nvSpPr>
          <p:spPr>
            <a:xfrm>
              <a:off x="6644985" y="6182254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95" name="tx395"/>
            <p:cNvSpPr/>
            <p:nvPr/>
          </p:nvSpPr>
          <p:spPr>
            <a:xfrm>
              <a:off x="7056366" y="6182254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396" name="tx396"/>
            <p:cNvSpPr/>
            <p:nvPr/>
          </p:nvSpPr>
          <p:spPr>
            <a:xfrm>
              <a:off x="7518588" y="6183743"/>
              <a:ext cx="678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97" name="tx397"/>
            <p:cNvSpPr/>
            <p:nvPr/>
          </p:nvSpPr>
          <p:spPr>
            <a:xfrm rot="-2700000">
              <a:off x="3460398" y="1381708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398" name="tx398"/>
            <p:cNvSpPr/>
            <p:nvPr/>
          </p:nvSpPr>
          <p:spPr>
            <a:xfrm rot="-2700000">
              <a:off x="3757485" y="1711086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399" name="tx399"/>
            <p:cNvSpPr/>
            <p:nvPr/>
          </p:nvSpPr>
          <p:spPr>
            <a:xfrm rot="-2700000">
              <a:off x="3968202" y="1832663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00" name="tx400"/>
            <p:cNvSpPr/>
            <p:nvPr/>
          </p:nvSpPr>
          <p:spPr>
            <a:xfrm rot="-2700000">
              <a:off x="4265290" y="2162041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01" name="tx401"/>
            <p:cNvSpPr/>
            <p:nvPr/>
          </p:nvSpPr>
          <p:spPr>
            <a:xfrm rot="-2700000">
              <a:off x="4557688" y="2479295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02" name="tx402"/>
            <p:cNvSpPr/>
            <p:nvPr/>
          </p:nvSpPr>
          <p:spPr>
            <a:xfrm rot="-2700000">
              <a:off x="4831670" y="2752980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03" name="tx403"/>
            <p:cNvSpPr/>
            <p:nvPr/>
          </p:nvSpPr>
          <p:spPr>
            <a:xfrm rot="-2700000">
              <a:off x="5128757" y="3082358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04" name="tx404"/>
            <p:cNvSpPr/>
            <p:nvPr/>
          </p:nvSpPr>
          <p:spPr>
            <a:xfrm rot="-2700000">
              <a:off x="5339475" y="3203935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05" name="tx405"/>
            <p:cNvSpPr/>
            <p:nvPr/>
          </p:nvSpPr>
          <p:spPr>
            <a:xfrm rot="-2700000">
              <a:off x="5636562" y="3533313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06" name="tx406"/>
            <p:cNvSpPr/>
            <p:nvPr/>
          </p:nvSpPr>
          <p:spPr>
            <a:xfrm rot="-2700000">
              <a:off x="5928960" y="3850567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07" name="tx407"/>
            <p:cNvSpPr/>
            <p:nvPr/>
          </p:nvSpPr>
          <p:spPr>
            <a:xfrm rot="-2700000">
              <a:off x="6202942" y="4124253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08" name="tx408"/>
            <p:cNvSpPr/>
            <p:nvPr/>
          </p:nvSpPr>
          <p:spPr>
            <a:xfrm rot="-2700000">
              <a:off x="6500029" y="4453630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09" name="tx409"/>
            <p:cNvSpPr/>
            <p:nvPr/>
          </p:nvSpPr>
          <p:spPr>
            <a:xfrm rot="-2700000">
              <a:off x="6710747" y="4575208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10" name="tx410"/>
            <p:cNvSpPr/>
            <p:nvPr/>
          </p:nvSpPr>
          <p:spPr>
            <a:xfrm rot="-2700000">
              <a:off x="7007834" y="4904585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11" name="tx411"/>
            <p:cNvSpPr/>
            <p:nvPr/>
          </p:nvSpPr>
          <p:spPr>
            <a:xfrm rot="-2700000">
              <a:off x="7300233" y="5221840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2694486" y="1791622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13" name="tx413"/>
            <p:cNvSpPr/>
            <p:nvPr/>
          </p:nvSpPr>
          <p:spPr>
            <a:xfrm>
              <a:off x="2850398" y="2065877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2423440" y="2338702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2579352" y="2612957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16" name="tx416"/>
            <p:cNvSpPr/>
            <p:nvPr/>
          </p:nvSpPr>
          <p:spPr>
            <a:xfrm>
              <a:off x="2586258" y="2934062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17" name="tx417"/>
            <p:cNvSpPr/>
            <p:nvPr/>
          </p:nvSpPr>
          <p:spPr>
            <a:xfrm>
              <a:off x="2694486" y="3162894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18" name="tx418"/>
            <p:cNvSpPr/>
            <p:nvPr/>
          </p:nvSpPr>
          <p:spPr>
            <a:xfrm>
              <a:off x="2850398" y="3437149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19" name="tx419"/>
            <p:cNvSpPr/>
            <p:nvPr/>
          </p:nvSpPr>
          <p:spPr>
            <a:xfrm>
              <a:off x="2423440" y="3709974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20" name="tx420"/>
            <p:cNvSpPr/>
            <p:nvPr/>
          </p:nvSpPr>
          <p:spPr>
            <a:xfrm>
              <a:off x="2579352" y="3984229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21" name="tx421"/>
            <p:cNvSpPr/>
            <p:nvPr/>
          </p:nvSpPr>
          <p:spPr>
            <a:xfrm>
              <a:off x="2586258" y="4305334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22" name="tx422"/>
            <p:cNvSpPr/>
            <p:nvPr/>
          </p:nvSpPr>
          <p:spPr>
            <a:xfrm>
              <a:off x="2694486" y="4534167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23" name="tx423"/>
            <p:cNvSpPr/>
            <p:nvPr/>
          </p:nvSpPr>
          <p:spPr>
            <a:xfrm>
              <a:off x="2850398" y="4808421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24" name="tx424"/>
            <p:cNvSpPr/>
            <p:nvPr/>
          </p:nvSpPr>
          <p:spPr>
            <a:xfrm>
              <a:off x="2423440" y="5081247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25" name="tx425"/>
            <p:cNvSpPr/>
            <p:nvPr/>
          </p:nvSpPr>
          <p:spPr>
            <a:xfrm>
              <a:off x="2579352" y="5355501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26" name="tx426"/>
            <p:cNvSpPr/>
            <p:nvPr/>
          </p:nvSpPr>
          <p:spPr>
            <a:xfrm>
              <a:off x="2586258" y="5676607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  <p:sp>
        <p:nvSpPr>
          <p:cNvPr id="427" name="Left Brace 426"/>
          <p:cNvSpPr/>
          <p:nvPr/>
        </p:nvSpPr>
        <p:spPr>
          <a:xfrm>
            <a:off x="2224881" y="1770659"/>
            <a:ext cx="228600" cy="1256386"/>
          </a:xfrm>
          <a:prstGeom prst="leftBrace">
            <a:avLst/>
          </a:prstGeom>
          <a:ln w="19050"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28" name="Left Brace 427"/>
          <p:cNvSpPr/>
          <p:nvPr/>
        </p:nvSpPr>
        <p:spPr>
          <a:xfrm>
            <a:off x="2224881" y="3156773"/>
            <a:ext cx="228600" cy="1256386"/>
          </a:xfrm>
          <a:prstGeom prst="leftBrace">
            <a:avLst/>
          </a:prstGeom>
          <a:ln w="19050">
            <a:solidFill>
              <a:srgbClr val="EAB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>
              <a:solidFill>
                <a:srgbClr val="E69F00"/>
              </a:solidFill>
            </a:endParaRPr>
          </a:p>
        </p:txBody>
      </p:sp>
      <p:sp>
        <p:nvSpPr>
          <p:cNvPr id="429" name="Left Brace 428"/>
          <p:cNvSpPr/>
          <p:nvPr/>
        </p:nvSpPr>
        <p:spPr>
          <a:xfrm>
            <a:off x="2224881" y="4536732"/>
            <a:ext cx="228600" cy="1256386"/>
          </a:xfrm>
          <a:prstGeom prst="leftBrace">
            <a:avLst/>
          </a:prstGeom>
          <a:ln w="19050">
            <a:solidFill>
              <a:srgbClr val="00AF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30" name="tx412"/>
          <p:cNvSpPr/>
          <p:nvPr/>
        </p:nvSpPr>
        <p:spPr>
          <a:xfrm rot="16200000">
            <a:off x="1773655" y="2345644"/>
            <a:ext cx="671036" cy="11150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960" b="1" dirty="0" smtClean="0">
                <a:solidFill>
                  <a:srgbClr val="999999"/>
                </a:solidFill>
                <a:latin typeface="Arial"/>
                <a:cs typeface="Arial"/>
              </a:rPr>
              <a:t>Novice</a:t>
            </a:r>
            <a:endParaRPr sz="960" b="1" dirty="0">
              <a:solidFill>
                <a:srgbClr val="999999"/>
              </a:solidFill>
              <a:latin typeface="Arial"/>
              <a:cs typeface="Arial"/>
            </a:endParaRPr>
          </a:p>
        </p:txBody>
      </p:sp>
      <p:sp>
        <p:nvSpPr>
          <p:cNvPr id="431" name="tx412"/>
          <p:cNvSpPr/>
          <p:nvPr/>
        </p:nvSpPr>
        <p:spPr>
          <a:xfrm rot="16200000">
            <a:off x="1774218" y="3738582"/>
            <a:ext cx="671036" cy="11150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960" b="1" dirty="0" smtClean="0">
                <a:solidFill>
                  <a:srgbClr val="E69F00"/>
                </a:solidFill>
                <a:latin typeface="Arial"/>
                <a:cs typeface="Arial"/>
              </a:rPr>
              <a:t>Intermediate</a:t>
            </a:r>
            <a:endParaRPr sz="960" b="1" dirty="0">
              <a:solidFill>
                <a:srgbClr val="E69F00"/>
              </a:solidFill>
              <a:latin typeface="Arial"/>
              <a:cs typeface="Arial"/>
            </a:endParaRPr>
          </a:p>
        </p:txBody>
      </p:sp>
      <p:sp>
        <p:nvSpPr>
          <p:cNvPr id="432" name="tx412"/>
          <p:cNvSpPr/>
          <p:nvPr/>
        </p:nvSpPr>
        <p:spPr>
          <a:xfrm rot="16200000">
            <a:off x="1773655" y="5104656"/>
            <a:ext cx="671036" cy="11150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96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960" b="1" dirty="0" smtClean="0">
                <a:solidFill>
                  <a:srgbClr val="00AFBB"/>
                </a:solidFill>
                <a:latin typeface="Arial"/>
                <a:cs typeface="Arial"/>
              </a:rPr>
              <a:t>Advanced</a:t>
            </a:r>
            <a:endParaRPr sz="960" b="1" dirty="0">
              <a:solidFill>
                <a:srgbClr val="00AFBB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969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roup 438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grpSp>
          <p:nvGrpSpPr>
            <p:cNvPr id="2" name="Group 1"/>
            <p:cNvGrpSpPr/>
            <p:nvPr/>
          </p:nvGrpSpPr>
          <p:grpSpPr>
            <a:xfrm>
              <a:off x="777081" y="1038225"/>
              <a:ext cx="9144000" cy="5486400"/>
              <a:chOff x="777081" y="1038225"/>
              <a:chExt cx="9144000" cy="5486400"/>
            </a:xfrm>
          </p:grpSpPr>
          <p:sp>
            <p:nvSpPr>
              <p:cNvPr id="3" name="rc3"/>
              <p:cNvSpPr/>
              <p:nvPr/>
            </p:nvSpPr>
            <p:spPr>
              <a:xfrm>
                <a:off x="777081" y="1038225"/>
                <a:ext cx="9144000" cy="5486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" name="rc4"/>
              <p:cNvSpPr/>
              <p:nvPr/>
            </p:nvSpPr>
            <p:spPr>
              <a:xfrm>
                <a:off x="3438674" y="1736909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" name="rc5"/>
              <p:cNvSpPr/>
              <p:nvPr/>
            </p:nvSpPr>
            <p:spPr>
              <a:xfrm>
                <a:off x="3438674" y="2011163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" name="rc6"/>
              <p:cNvSpPr/>
              <p:nvPr/>
            </p:nvSpPr>
            <p:spPr>
              <a:xfrm>
                <a:off x="3438674" y="2285418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" name="rc7"/>
              <p:cNvSpPr/>
              <p:nvPr/>
            </p:nvSpPr>
            <p:spPr>
              <a:xfrm>
                <a:off x="3438674" y="255967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" name="rc8"/>
              <p:cNvSpPr/>
              <p:nvPr/>
            </p:nvSpPr>
            <p:spPr>
              <a:xfrm>
                <a:off x="3438674" y="283392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" name="rc9"/>
              <p:cNvSpPr/>
              <p:nvPr/>
            </p:nvSpPr>
            <p:spPr>
              <a:xfrm>
                <a:off x="3438674" y="310818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" name="rc10"/>
              <p:cNvSpPr/>
              <p:nvPr/>
            </p:nvSpPr>
            <p:spPr>
              <a:xfrm>
                <a:off x="3438674" y="3382436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rc11"/>
              <p:cNvSpPr/>
              <p:nvPr/>
            </p:nvSpPr>
            <p:spPr>
              <a:xfrm>
                <a:off x="3438674" y="3656690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rc12"/>
              <p:cNvSpPr/>
              <p:nvPr/>
            </p:nvSpPr>
            <p:spPr>
              <a:xfrm>
                <a:off x="3438674" y="3930944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rc13"/>
              <p:cNvSpPr/>
              <p:nvPr/>
            </p:nvSpPr>
            <p:spPr>
              <a:xfrm>
                <a:off x="3438674" y="4205199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" name="rc14"/>
              <p:cNvSpPr/>
              <p:nvPr/>
            </p:nvSpPr>
            <p:spPr>
              <a:xfrm>
                <a:off x="3438674" y="4479453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" name="rc15"/>
              <p:cNvSpPr/>
              <p:nvPr/>
            </p:nvSpPr>
            <p:spPr>
              <a:xfrm>
                <a:off x="3438674" y="4753708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" name="rc16"/>
              <p:cNvSpPr/>
              <p:nvPr/>
            </p:nvSpPr>
            <p:spPr>
              <a:xfrm>
                <a:off x="3438674" y="502796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rc17"/>
              <p:cNvSpPr/>
              <p:nvPr/>
            </p:nvSpPr>
            <p:spPr>
              <a:xfrm>
                <a:off x="3438674" y="530221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" name="rc18"/>
              <p:cNvSpPr/>
              <p:nvPr/>
            </p:nvSpPr>
            <p:spPr>
              <a:xfrm>
                <a:off x="3438674" y="557647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rc19"/>
              <p:cNvSpPr/>
              <p:nvPr/>
            </p:nvSpPr>
            <p:spPr>
              <a:xfrm>
                <a:off x="3712928" y="2011163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" name="rc20"/>
              <p:cNvSpPr/>
              <p:nvPr/>
            </p:nvSpPr>
            <p:spPr>
              <a:xfrm>
                <a:off x="3712928" y="2285418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" name="rc21"/>
              <p:cNvSpPr/>
              <p:nvPr/>
            </p:nvSpPr>
            <p:spPr>
              <a:xfrm>
                <a:off x="3712928" y="255967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" name="rc22"/>
              <p:cNvSpPr/>
              <p:nvPr/>
            </p:nvSpPr>
            <p:spPr>
              <a:xfrm>
                <a:off x="3712928" y="283392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" name="rc23"/>
              <p:cNvSpPr/>
              <p:nvPr/>
            </p:nvSpPr>
            <p:spPr>
              <a:xfrm>
                <a:off x="3712928" y="310818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" name="rc24"/>
              <p:cNvSpPr/>
              <p:nvPr/>
            </p:nvSpPr>
            <p:spPr>
              <a:xfrm>
                <a:off x="3712928" y="3382436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" name="rc25"/>
              <p:cNvSpPr/>
              <p:nvPr/>
            </p:nvSpPr>
            <p:spPr>
              <a:xfrm>
                <a:off x="3712928" y="3656690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" name="rc26"/>
              <p:cNvSpPr/>
              <p:nvPr/>
            </p:nvSpPr>
            <p:spPr>
              <a:xfrm>
                <a:off x="3712928" y="3930944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" name="rc27"/>
              <p:cNvSpPr/>
              <p:nvPr/>
            </p:nvSpPr>
            <p:spPr>
              <a:xfrm>
                <a:off x="3712928" y="4205199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" name="rc28"/>
              <p:cNvSpPr/>
              <p:nvPr/>
            </p:nvSpPr>
            <p:spPr>
              <a:xfrm>
                <a:off x="3712928" y="4479453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" name="rc29"/>
              <p:cNvSpPr/>
              <p:nvPr/>
            </p:nvSpPr>
            <p:spPr>
              <a:xfrm>
                <a:off x="3712928" y="4753708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" name="rc30"/>
              <p:cNvSpPr/>
              <p:nvPr/>
            </p:nvSpPr>
            <p:spPr>
              <a:xfrm>
                <a:off x="3712928" y="502796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" name="rc31"/>
              <p:cNvSpPr/>
              <p:nvPr/>
            </p:nvSpPr>
            <p:spPr>
              <a:xfrm>
                <a:off x="3712928" y="530221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" name="rc32"/>
              <p:cNvSpPr/>
              <p:nvPr/>
            </p:nvSpPr>
            <p:spPr>
              <a:xfrm>
                <a:off x="3712928" y="557647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" name="rc33"/>
              <p:cNvSpPr/>
              <p:nvPr/>
            </p:nvSpPr>
            <p:spPr>
              <a:xfrm>
                <a:off x="3987183" y="2285418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" name="rc34"/>
              <p:cNvSpPr/>
              <p:nvPr/>
            </p:nvSpPr>
            <p:spPr>
              <a:xfrm>
                <a:off x="3987183" y="255967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" name="rc35"/>
              <p:cNvSpPr/>
              <p:nvPr/>
            </p:nvSpPr>
            <p:spPr>
              <a:xfrm>
                <a:off x="3987183" y="283392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" name="rc36"/>
              <p:cNvSpPr/>
              <p:nvPr/>
            </p:nvSpPr>
            <p:spPr>
              <a:xfrm>
                <a:off x="3987183" y="310818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" name="rc37"/>
              <p:cNvSpPr/>
              <p:nvPr/>
            </p:nvSpPr>
            <p:spPr>
              <a:xfrm>
                <a:off x="3987183" y="3382436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" name="rc38"/>
              <p:cNvSpPr/>
              <p:nvPr/>
            </p:nvSpPr>
            <p:spPr>
              <a:xfrm>
                <a:off x="3987183" y="3656690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" name="rc39"/>
              <p:cNvSpPr/>
              <p:nvPr/>
            </p:nvSpPr>
            <p:spPr>
              <a:xfrm>
                <a:off x="3987183" y="3930944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" name="rc40"/>
              <p:cNvSpPr/>
              <p:nvPr/>
            </p:nvSpPr>
            <p:spPr>
              <a:xfrm>
                <a:off x="3987183" y="4205199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" name="rc41"/>
              <p:cNvSpPr/>
              <p:nvPr/>
            </p:nvSpPr>
            <p:spPr>
              <a:xfrm>
                <a:off x="3987183" y="4479453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" name="rc42"/>
              <p:cNvSpPr/>
              <p:nvPr/>
            </p:nvSpPr>
            <p:spPr>
              <a:xfrm>
                <a:off x="3987183" y="4753708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" name="rc43"/>
              <p:cNvSpPr/>
              <p:nvPr/>
            </p:nvSpPr>
            <p:spPr>
              <a:xfrm>
                <a:off x="3987183" y="502796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" name="rc44"/>
              <p:cNvSpPr/>
              <p:nvPr/>
            </p:nvSpPr>
            <p:spPr>
              <a:xfrm>
                <a:off x="3987183" y="530221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" name="rc45"/>
              <p:cNvSpPr/>
              <p:nvPr/>
            </p:nvSpPr>
            <p:spPr>
              <a:xfrm>
                <a:off x="3987183" y="557647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" name="rc46"/>
              <p:cNvSpPr/>
              <p:nvPr/>
            </p:nvSpPr>
            <p:spPr>
              <a:xfrm>
                <a:off x="4261437" y="255967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rc47"/>
              <p:cNvSpPr/>
              <p:nvPr/>
            </p:nvSpPr>
            <p:spPr>
              <a:xfrm>
                <a:off x="4261437" y="283392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" name="rc48"/>
              <p:cNvSpPr/>
              <p:nvPr/>
            </p:nvSpPr>
            <p:spPr>
              <a:xfrm>
                <a:off x="4261437" y="310818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" name="rc49"/>
              <p:cNvSpPr/>
              <p:nvPr/>
            </p:nvSpPr>
            <p:spPr>
              <a:xfrm>
                <a:off x="4261437" y="3382436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" name="rc50"/>
              <p:cNvSpPr/>
              <p:nvPr/>
            </p:nvSpPr>
            <p:spPr>
              <a:xfrm>
                <a:off x="4261437" y="3656690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" name="rc51"/>
              <p:cNvSpPr/>
              <p:nvPr/>
            </p:nvSpPr>
            <p:spPr>
              <a:xfrm>
                <a:off x="4261437" y="3930944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" name="rc52"/>
              <p:cNvSpPr/>
              <p:nvPr/>
            </p:nvSpPr>
            <p:spPr>
              <a:xfrm>
                <a:off x="4261437" y="4205199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" name="rc53"/>
              <p:cNvSpPr/>
              <p:nvPr/>
            </p:nvSpPr>
            <p:spPr>
              <a:xfrm>
                <a:off x="4261437" y="4479453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" name="rc54"/>
              <p:cNvSpPr/>
              <p:nvPr/>
            </p:nvSpPr>
            <p:spPr>
              <a:xfrm>
                <a:off x="4261437" y="4753708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" name="rc55"/>
              <p:cNvSpPr/>
              <p:nvPr/>
            </p:nvSpPr>
            <p:spPr>
              <a:xfrm>
                <a:off x="4261437" y="502796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" name="rc56"/>
              <p:cNvSpPr/>
              <p:nvPr/>
            </p:nvSpPr>
            <p:spPr>
              <a:xfrm>
                <a:off x="4261437" y="530221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" name="rc57"/>
              <p:cNvSpPr/>
              <p:nvPr/>
            </p:nvSpPr>
            <p:spPr>
              <a:xfrm>
                <a:off x="4261437" y="557647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" name="rc58"/>
              <p:cNvSpPr/>
              <p:nvPr/>
            </p:nvSpPr>
            <p:spPr>
              <a:xfrm>
                <a:off x="4535692" y="283392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" name="rc59"/>
              <p:cNvSpPr/>
              <p:nvPr/>
            </p:nvSpPr>
            <p:spPr>
              <a:xfrm>
                <a:off x="4535692" y="310818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" name="rc60"/>
              <p:cNvSpPr/>
              <p:nvPr/>
            </p:nvSpPr>
            <p:spPr>
              <a:xfrm>
                <a:off x="4535692" y="3382436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" name="rc61"/>
              <p:cNvSpPr/>
              <p:nvPr/>
            </p:nvSpPr>
            <p:spPr>
              <a:xfrm>
                <a:off x="4535692" y="3656690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" name="rc62"/>
              <p:cNvSpPr/>
              <p:nvPr/>
            </p:nvSpPr>
            <p:spPr>
              <a:xfrm>
                <a:off x="4535692" y="3930944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" name="rc63"/>
              <p:cNvSpPr/>
              <p:nvPr/>
            </p:nvSpPr>
            <p:spPr>
              <a:xfrm>
                <a:off x="4535692" y="4205199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" name="rc64"/>
              <p:cNvSpPr/>
              <p:nvPr/>
            </p:nvSpPr>
            <p:spPr>
              <a:xfrm>
                <a:off x="4535692" y="4479453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" name="rc65"/>
              <p:cNvSpPr/>
              <p:nvPr/>
            </p:nvSpPr>
            <p:spPr>
              <a:xfrm>
                <a:off x="4535692" y="4753708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" name="rc66"/>
              <p:cNvSpPr/>
              <p:nvPr/>
            </p:nvSpPr>
            <p:spPr>
              <a:xfrm>
                <a:off x="4535692" y="502796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" name="rc67"/>
              <p:cNvSpPr/>
              <p:nvPr/>
            </p:nvSpPr>
            <p:spPr>
              <a:xfrm>
                <a:off x="4535692" y="530221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" name="rc68"/>
              <p:cNvSpPr/>
              <p:nvPr/>
            </p:nvSpPr>
            <p:spPr>
              <a:xfrm>
                <a:off x="4535692" y="557647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" name="rc69"/>
              <p:cNvSpPr/>
              <p:nvPr/>
            </p:nvSpPr>
            <p:spPr>
              <a:xfrm>
                <a:off x="4809946" y="310818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" name="rc70"/>
              <p:cNvSpPr/>
              <p:nvPr/>
            </p:nvSpPr>
            <p:spPr>
              <a:xfrm>
                <a:off x="4809946" y="3382436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" name="rc71"/>
              <p:cNvSpPr/>
              <p:nvPr/>
            </p:nvSpPr>
            <p:spPr>
              <a:xfrm>
                <a:off x="4809946" y="3656690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" name="rc72"/>
              <p:cNvSpPr/>
              <p:nvPr/>
            </p:nvSpPr>
            <p:spPr>
              <a:xfrm>
                <a:off x="4809946" y="3930944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" name="rc73"/>
              <p:cNvSpPr/>
              <p:nvPr/>
            </p:nvSpPr>
            <p:spPr>
              <a:xfrm>
                <a:off x="4809946" y="4205199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" name="rc74"/>
              <p:cNvSpPr/>
              <p:nvPr/>
            </p:nvSpPr>
            <p:spPr>
              <a:xfrm>
                <a:off x="4809946" y="4479453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" name="rc75"/>
              <p:cNvSpPr/>
              <p:nvPr/>
            </p:nvSpPr>
            <p:spPr>
              <a:xfrm>
                <a:off x="4809946" y="4753708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" name="rc76"/>
              <p:cNvSpPr/>
              <p:nvPr/>
            </p:nvSpPr>
            <p:spPr>
              <a:xfrm>
                <a:off x="4809946" y="502796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" name="rc77"/>
              <p:cNvSpPr/>
              <p:nvPr/>
            </p:nvSpPr>
            <p:spPr>
              <a:xfrm>
                <a:off x="4809946" y="530221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" name="rc78"/>
              <p:cNvSpPr/>
              <p:nvPr/>
            </p:nvSpPr>
            <p:spPr>
              <a:xfrm>
                <a:off x="4809946" y="557647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" name="rc79"/>
              <p:cNvSpPr/>
              <p:nvPr/>
            </p:nvSpPr>
            <p:spPr>
              <a:xfrm>
                <a:off x="5084201" y="3382436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" name="rc80"/>
              <p:cNvSpPr/>
              <p:nvPr/>
            </p:nvSpPr>
            <p:spPr>
              <a:xfrm>
                <a:off x="5084201" y="3656690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" name="rc81"/>
              <p:cNvSpPr/>
              <p:nvPr/>
            </p:nvSpPr>
            <p:spPr>
              <a:xfrm>
                <a:off x="5084201" y="3930944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" name="rc82"/>
              <p:cNvSpPr/>
              <p:nvPr/>
            </p:nvSpPr>
            <p:spPr>
              <a:xfrm>
                <a:off x="5084201" y="4205199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" name="rc83"/>
              <p:cNvSpPr/>
              <p:nvPr/>
            </p:nvSpPr>
            <p:spPr>
              <a:xfrm>
                <a:off x="5084201" y="4479453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" name="rc84"/>
              <p:cNvSpPr/>
              <p:nvPr/>
            </p:nvSpPr>
            <p:spPr>
              <a:xfrm>
                <a:off x="5084201" y="4753708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" name="rc85"/>
              <p:cNvSpPr/>
              <p:nvPr/>
            </p:nvSpPr>
            <p:spPr>
              <a:xfrm>
                <a:off x="5084201" y="502796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" name="rc86"/>
              <p:cNvSpPr/>
              <p:nvPr/>
            </p:nvSpPr>
            <p:spPr>
              <a:xfrm>
                <a:off x="5084201" y="530221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" name="rc87"/>
              <p:cNvSpPr/>
              <p:nvPr/>
            </p:nvSpPr>
            <p:spPr>
              <a:xfrm>
                <a:off x="5084201" y="557647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" name="rc88"/>
              <p:cNvSpPr/>
              <p:nvPr/>
            </p:nvSpPr>
            <p:spPr>
              <a:xfrm>
                <a:off x="5358455" y="3656690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" name="rc89"/>
              <p:cNvSpPr/>
              <p:nvPr/>
            </p:nvSpPr>
            <p:spPr>
              <a:xfrm>
                <a:off x="5358455" y="3930944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" name="rc90"/>
              <p:cNvSpPr/>
              <p:nvPr/>
            </p:nvSpPr>
            <p:spPr>
              <a:xfrm>
                <a:off x="5358455" y="4205199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" name="rc91"/>
              <p:cNvSpPr/>
              <p:nvPr/>
            </p:nvSpPr>
            <p:spPr>
              <a:xfrm>
                <a:off x="5358455" y="4479453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" name="rc92"/>
              <p:cNvSpPr/>
              <p:nvPr/>
            </p:nvSpPr>
            <p:spPr>
              <a:xfrm>
                <a:off x="5358455" y="4753708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" name="rc93"/>
              <p:cNvSpPr/>
              <p:nvPr/>
            </p:nvSpPr>
            <p:spPr>
              <a:xfrm>
                <a:off x="5358455" y="502796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" name="rc94"/>
              <p:cNvSpPr/>
              <p:nvPr/>
            </p:nvSpPr>
            <p:spPr>
              <a:xfrm>
                <a:off x="5358455" y="530221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" name="rc95"/>
              <p:cNvSpPr/>
              <p:nvPr/>
            </p:nvSpPr>
            <p:spPr>
              <a:xfrm>
                <a:off x="5358455" y="557647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" name="rc96"/>
              <p:cNvSpPr/>
              <p:nvPr/>
            </p:nvSpPr>
            <p:spPr>
              <a:xfrm>
                <a:off x="5632710" y="3930944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" name="rc97"/>
              <p:cNvSpPr/>
              <p:nvPr/>
            </p:nvSpPr>
            <p:spPr>
              <a:xfrm>
                <a:off x="5632710" y="4205199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" name="rc98"/>
              <p:cNvSpPr/>
              <p:nvPr/>
            </p:nvSpPr>
            <p:spPr>
              <a:xfrm>
                <a:off x="5632710" y="4479453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" name="rc99"/>
              <p:cNvSpPr/>
              <p:nvPr/>
            </p:nvSpPr>
            <p:spPr>
              <a:xfrm>
                <a:off x="5632710" y="4753708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" name="rc100"/>
              <p:cNvSpPr/>
              <p:nvPr/>
            </p:nvSpPr>
            <p:spPr>
              <a:xfrm>
                <a:off x="5632710" y="502796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" name="rc101"/>
              <p:cNvSpPr/>
              <p:nvPr/>
            </p:nvSpPr>
            <p:spPr>
              <a:xfrm>
                <a:off x="5632710" y="530221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" name="rc102"/>
              <p:cNvSpPr/>
              <p:nvPr/>
            </p:nvSpPr>
            <p:spPr>
              <a:xfrm>
                <a:off x="5632710" y="557647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" name="rc103"/>
              <p:cNvSpPr/>
              <p:nvPr/>
            </p:nvSpPr>
            <p:spPr>
              <a:xfrm>
                <a:off x="5906964" y="4205199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" name="rc104"/>
              <p:cNvSpPr/>
              <p:nvPr/>
            </p:nvSpPr>
            <p:spPr>
              <a:xfrm>
                <a:off x="5906964" y="4479453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" name="rc105"/>
              <p:cNvSpPr/>
              <p:nvPr/>
            </p:nvSpPr>
            <p:spPr>
              <a:xfrm>
                <a:off x="5906964" y="4753708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" name="rc106"/>
              <p:cNvSpPr/>
              <p:nvPr/>
            </p:nvSpPr>
            <p:spPr>
              <a:xfrm>
                <a:off x="5906964" y="502796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" name="rc107"/>
              <p:cNvSpPr/>
              <p:nvPr/>
            </p:nvSpPr>
            <p:spPr>
              <a:xfrm>
                <a:off x="5906964" y="530221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" name="rc108"/>
              <p:cNvSpPr/>
              <p:nvPr/>
            </p:nvSpPr>
            <p:spPr>
              <a:xfrm>
                <a:off x="5906964" y="557647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" name="rc109"/>
              <p:cNvSpPr/>
              <p:nvPr/>
            </p:nvSpPr>
            <p:spPr>
              <a:xfrm>
                <a:off x="6181218" y="4479453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" name="rc110"/>
              <p:cNvSpPr/>
              <p:nvPr/>
            </p:nvSpPr>
            <p:spPr>
              <a:xfrm>
                <a:off x="6181218" y="4753708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" name="rc111"/>
              <p:cNvSpPr/>
              <p:nvPr/>
            </p:nvSpPr>
            <p:spPr>
              <a:xfrm>
                <a:off x="6181218" y="502796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" name="rc112"/>
              <p:cNvSpPr/>
              <p:nvPr/>
            </p:nvSpPr>
            <p:spPr>
              <a:xfrm>
                <a:off x="6181218" y="530221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" name="rc113"/>
              <p:cNvSpPr/>
              <p:nvPr/>
            </p:nvSpPr>
            <p:spPr>
              <a:xfrm>
                <a:off x="6181218" y="557647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" name="rc114"/>
              <p:cNvSpPr/>
              <p:nvPr/>
            </p:nvSpPr>
            <p:spPr>
              <a:xfrm>
                <a:off x="6455473" y="4753708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" name="rc115"/>
              <p:cNvSpPr/>
              <p:nvPr/>
            </p:nvSpPr>
            <p:spPr>
              <a:xfrm>
                <a:off x="6455473" y="502796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" name="rc116"/>
              <p:cNvSpPr/>
              <p:nvPr/>
            </p:nvSpPr>
            <p:spPr>
              <a:xfrm>
                <a:off x="6455473" y="530221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" name="rc117"/>
              <p:cNvSpPr/>
              <p:nvPr/>
            </p:nvSpPr>
            <p:spPr>
              <a:xfrm>
                <a:off x="6455473" y="557647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" name="rc118"/>
              <p:cNvSpPr/>
              <p:nvPr/>
            </p:nvSpPr>
            <p:spPr>
              <a:xfrm>
                <a:off x="6729727" y="5027962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" name="rc119"/>
              <p:cNvSpPr/>
              <p:nvPr/>
            </p:nvSpPr>
            <p:spPr>
              <a:xfrm>
                <a:off x="6729727" y="530221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" name="rc120"/>
              <p:cNvSpPr/>
              <p:nvPr/>
            </p:nvSpPr>
            <p:spPr>
              <a:xfrm>
                <a:off x="6729727" y="557647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" name="rc121"/>
              <p:cNvSpPr/>
              <p:nvPr/>
            </p:nvSpPr>
            <p:spPr>
              <a:xfrm>
                <a:off x="7003982" y="5302217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" name="rc122"/>
              <p:cNvSpPr/>
              <p:nvPr/>
            </p:nvSpPr>
            <p:spPr>
              <a:xfrm>
                <a:off x="7003982" y="557647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" name="rc123"/>
              <p:cNvSpPr/>
              <p:nvPr/>
            </p:nvSpPr>
            <p:spPr>
              <a:xfrm>
                <a:off x="7278236" y="5576471"/>
                <a:ext cx="274254" cy="274254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" name="pt124"/>
              <p:cNvSpPr/>
              <p:nvPr/>
            </p:nvSpPr>
            <p:spPr>
              <a:xfrm>
                <a:off x="3452387" y="1750622"/>
                <a:ext cx="246828" cy="246828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" name="pt125"/>
              <p:cNvSpPr/>
              <p:nvPr/>
            </p:nvSpPr>
            <p:spPr>
              <a:xfrm>
                <a:off x="3481203" y="2053692"/>
                <a:ext cx="189196" cy="189196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" name="pt126"/>
              <p:cNvSpPr/>
              <p:nvPr/>
            </p:nvSpPr>
            <p:spPr>
              <a:xfrm>
                <a:off x="3500952" y="2347696"/>
                <a:ext cx="149698" cy="149698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" name="pt127"/>
              <p:cNvSpPr/>
              <p:nvPr/>
            </p:nvSpPr>
            <p:spPr>
              <a:xfrm>
                <a:off x="3504912" y="2625911"/>
                <a:ext cx="141777" cy="141777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" name="pt128"/>
              <p:cNvSpPr/>
              <p:nvPr/>
            </p:nvSpPr>
            <p:spPr>
              <a:xfrm>
                <a:off x="3536678" y="2931931"/>
                <a:ext cx="78245" cy="78245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" name="pt129"/>
              <p:cNvSpPr/>
              <p:nvPr/>
            </p:nvSpPr>
            <p:spPr>
              <a:xfrm>
                <a:off x="3467381" y="3136889"/>
                <a:ext cx="216839" cy="216839"/>
              </a:xfrm>
              <a:prstGeom prst="ellipse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" name="pt130"/>
              <p:cNvSpPr/>
              <p:nvPr/>
            </p:nvSpPr>
            <p:spPr>
              <a:xfrm>
                <a:off x="3490120" y="3433881"/>
                <a:ext cx="171363" cy="171363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" name="pt131"/>
              <p:cNvSpPr/>
              <p:nvPr/>
            </p:nvSpPr>
            <p:spPr>
              <a:xfrm>
                <a:off x="3501395" y="3719411"/>
                <a:ext cx="148812" cy="148812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" name="pt132"/>
              <p:cNvSpPr/>
              <p:nvPr/>
            </p:nvSpPr>
            <p:spPr>
              <a:xfrm>
                <a:off x="3511001" y="4003271"/>
                <a:ext cx="129600" cy="129600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" name="pt133"/>
              <p:cNvSpPr/>
              <p:nvPr/>
            </p:nvSpPr>
            <p:spPr>
              <a:xfrm>
                <a:off x="3529308" y="4295833"/>
                <a:ext cx="92987" cy="92987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" name="pt134"/>
              <p:cNvSpPr/>
              <p:nvPr/>
            </p:nvSpPr>
            <p:spPr>
              <a:xfrm>
                <a:off x="3487462" y="4528241"/>
                <a:ext cx="176678" cy="176678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" name="pt135"/>
              <p:cNvSpPr/>
              <p:nvPr/>
            </p:nvSpPr>
            <p:spPr>
              <a:xfrm>
                <a:off x="3500861" y="4815895"/>
                <a:ext cx="149880" cy="149880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" name="pt136"/>
              <p:cNvSpPr/>
              <p:nvPr/>
            </p:nvSpPr>
            <p:spPr>
              <a:xfrm>
                <a:off x="3513906" y="5103194"/>
                <a:ext cx="123790" cy="123790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" name="pt137"/>
              <p:cNvSpPr/>
              <p:nvPr/>
            </p:nvSpPr>
            <p:spPr>
              <a:xfrm>
                <a:off x="3514761" y="5378303"/>
                <a:ext cx="122081" cy="122081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" name="pt138"/>
              <p:cNvSpPr/>
              <p:nvPr/>
            </p:nvSpPr>
            <p:spPr>
              <a:xfrm>
                <a:off x="3523761" y="5661558"/>
                <a:ext cx="104080" cy="104080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" name="pt139"/>
              <p:cNvSpPr/>
              <p:nvPr/>
            </p:nvSpPr>
            <p:spPr>
              <a:xfrm>
                <a:off x="3726641" y="2024876"/>
                <a:ext cx="246828" cy="246828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" name="pt140"/>
              <p:cNvSpPr/>
              <p:nvPr/>
            </p:nvSpPr>
            <p:spPr>
              <a:xfrm>
                <a:off x="3795529" y="2368018"/>
                <a:ext cx="109053" cy="109053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" name="pt141"/>
              <p:cNvSpPr/>
              <p:nvPr/>
            </p:nvSpPr>
            <p:spPr>
              <a:xfrm>
                <a:off x="3792305" y="2639048"/>
                <a:ext cx="115502" cy="115502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" name="pt142"/>
              <p:cNvSpPr/>
              <p:nvPr/>
            </p:nvSpPr>
            <p:spPr>
              <a:xfrm>
                <a:off x="3803212" y="2924210"/>
                <a:ext cx="93688" cy="93688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" name="pt143"/>
              <p:cNvSpPr/>
              <p:nvPr/>
            </p:nvSpPr>
            <p:spPr>
              <a:xfrm>
                <a:off x="3763899" y="3159152"/>
                <a:ext cx="172313" cy="172313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" name="pt144"/>
              <p:cNvSpPr/>
              <p:nvPr/>
            </p:nvSpPr>
            <p:spPr>
              <a:xfrm>
                <a:off x="3745993" y="3415500"/>
                <a:ext cx="208125" cy="208125"/>
              </a:xfrm>
              <a:prstGeom prst="ellipse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" name="pt145"/>
              <p:cNvSpPr/>
              <p:nvPr/>
            </p:nvSpPr>
            <p:spPr>
              <a:xfrm>
                <a:off x="3782747" y="3726509"/>
                <a:ext cx="134617" cy="134617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" name="pt146"/>
              <p:cNvSpPr/>
              <p:nvPr/>
            </p:nvSpPr>
            <p:spPr>
              <a:xfrm>
                <a:off x="3780209" y="3998225"/>
                <a:ext cx="139694" cy="139694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" name="pt147"/>
              <p:cNvSpPr/>
              <p:nvPr/>
            </p:nvSpPr>
            <p:spPr>
              <a:xfrm>
                <a:off x="3824905" y="4317176"/>
                <a:ext cx="50300" cy="50300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" name="pt148"/>
              <p:cNvSpPr/>
              <p:nvPr/>
            </p:nvSpPr>
            <p:spPr>
              <a:xfrm>
                <a:off x="3773902" y="4540427"/>
                <a:ext cx="152307" cy="152307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" name="pt149"/>
              <p:cNvSpPr/>
              <p:nvPr/>
            </p:nvSpPr>
            <p:spPr>
              <a:xfrm>
                <a:off x="3767008" y="4807788"/>
                <a:ext cx="166094" cy="166094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" name="pt150"/>
              <p:cNvSpPr/>
              <p:nvPr/>
            </p:nvSpPr>
            <p:spPr>
              <a:xfrm>
                <a:off x="3782969" y="5098003"/>
                <a:ext cx="134173" cy="134173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" name="pt151"/>
              <p:cNvSpPr/>
              <p:nvPr/>
            </p:nvSpPr>
            <p:spPr>
              <a:xfrm>
                <a:off x="3785672" y="5374960"/>
                <a:ext cx="128766" cy="128766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" name="pt152"/>
              <p:cNvSpPr/>
              <p:nvPr/>
            </p:nvSpPr>
            <p:spPr>
              <a:xfrm>
                <a:off x="3835600" y="5699142"/>
                <a:ext cx="28912" cy="28912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" name="pt153"/>
              <p:cNvSpPr/>
              <p:nvPr/>
            </p:nvSpPr>
            <p:spPr>
              <a:xfrm>
                <a:off x="4000896" y="2299131"/>
                <a:ext cx="246828" cy="246828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" name="pt154"/>
              <p:cNvSpPr/>
              <p:nvPr/>
            </p:nvSpPr>
            <p:spPr>
              <a:xfrm>
                <a:off x="4050311" y="2622801"/>
                <a:ext cx="147997" cy="147997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" name="pt155"/>
              <p:cNvSpPr/>
              <p:nvPr/>
            </p:nvSpPr>
            <p:spPr>
              <a:xfrm>
                <a:off x="4104239" y="2950983"/>
                <a:ext cx="40141" cy="40141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" name="pt156"/>
              <p:cNvSpPr/>
              <p:nvPr/>
            </p:nvSpPr>
            <p:spPr>
              <a:xfrm>
                <a:off x="4055598" y="3176596"/>
                <a:ext cx="137425" cy="137425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" name="pt157"/>
              <p:cNvSpPr/>
              <p:nvPr/>
            </p:nvSpPr>
            <p:spPr>
              <a:xfrm>
                <a:off x="4072558" y="3467810"/>
                <a:ext cx="103504" cy="103504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" name="pt158"/>
              <p:cNvSpPr/>
              <p:nvPr/>
            </p:nvSpPr>
            <p:spPr>
              <a:xfrm>
                <a:off x="4016677" y="3686185"/>
                <a:ext cx="215265" cy="215265"/>
              </a:xfrm>
              <a:prstGeom prst="ellipse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" name="pt159"/>
              <p:cNvSpPr/>
              <p:nvPr/>
            </p:nvSpPr>
            <p:spPr>
              <a:xfrm>
                <a:off x="4065624" y="4009386"/>
                <a:ext cx="117372" cy="117372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" name="pt160"/>
              <p:cNvSpPr/>
              <p:nvPr/>
            </p:nvSpPr>
            <p:spPr>
              <a:xfrm>
                <a:off x="4096338" y="4314354"/>
                <a:ext cx="55944" cy="55944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" name="pt161"/>
              <p:cNvSpPr/>
              <p:nvPr/>
            </p:nvSpPr>
            <p:spPr>
              <a:xfrm>
                <a:off x="4068172" y="4560443"/>
                <a:ext cx="112275" cy="112275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" name="pt162"/>
              <p:cNvSpPr/>
              <p:nvPr/>
            </p:nvSpPr>
            <p:spPr>
              <a:xfrm>
                <a:off x="4064155" y="4830680"/>
                <a:ext cx="120310" cy="120310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" name="pt163"/>
              <p:cNvSpPr/>
              <p:nvPr/>
            </p:nvSpPr>
            <p:spPr>
              <a:xfrm>
                <a:off x="4037153" y="5077933"/>
                <a:ext cx="174313" cy="174313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" name="pt164"/>
              <p:cNvSpPr/>
              <p:nvPr/>
            </p:nvSpPr>
            <p:spPr>
              <a:xfrm>
                <a:off x="4070505" y="5385539"/>
                <a:ext cx="107610" cy="107610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" name="pt165"/>
              <p:cNvSpPr/>
              <p:nvPr/>
            </p:nvSpPr>
            <p:spPr>
              <a:xfrm>
                <a:off x="4100265" y="5689553"/>
                <a:ext cx="48090" cy="48090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" name="pt166"/>
              <p:cNvSpPr/>
              <p:nvPr/>
            </p:nvSpPr>
            <p:spPr>
              <a:xfrm>
                <a:off x="4275150" y="2573385"/>
                <a:ext cx="246828" cy="246828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" name="pt167"/>
              <p:cNvSpPr/>
              <p:nvPr/>
            </p:nvSpPr>
            <p:spPr>
              <a:xfrm>
                <a:off x="4317358" y="2889848"/>
                <a:ext cx="162412" cy="162412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" name="pt168"/>
              <p:cNvSpPr/>
              <p:nvPr/>
            </p:nvSpPr>
            <p:spPr>
              <a:xfrm>
                <a:off x="4334417" y="3181161"/>
                <a:ext cx="128294" cy="128294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" name="pt169"/>
              <p:cNvSpPr/>
              <p:nvPr/>
            </p:nvSpPr>
            <p:spPr>
              <a:xfrm>
                <a:off x="4339560" y="3460558"/>
                <a:ext cx="118008" cy="118008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" name="pt170"/>
              <p:cNvSpPr/>
              <p:nvPr/>
            </p:nvSpPr>
            <p:spPr>
              <a:xfrm>
                <a:off x="4350508" y="3745761"/>
                <a:ext cx="96113" cy="96113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" name="pt171"/>
              <p:cNvSpPr/>
              <p:nvPr/>
            </p:nvSpPr>
            <p:spPr>
              <a:xfrm>
                <a:off x="4330649" y="4000156"/>
                <a:ext cx="135831" cy="135831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" name="pt172"/>
              <p:cNvSpPr/>
              <p:nvPr/>
            </p:nvSpPr>
            <p:spPr>
              <a:xfrm>
                <a:off x="4321429" y="4265190"/>
                <a:ext cx="154271" cy="154271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" name="pt173"/>
              <p:cNvSpPr/>
              <p:nvPr/>
            </p:nvSpPr>
            <p:spPr>
              <a:xfrm>
                <a:off x="4335645" y="4553661"/>
                <a:ext cx="125838" cy="125838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" name="pt174"/>
              <p:cNvSpPr/>
              <p:nvPr/>
            </p:nvSpPr>
            <p:spPr>
              <a:xfrm>
                <a:off x="4350864" y="4843134"/>
                <a:ext cx="95401" cy="95401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" name="pt175"/>
              <p:cNvSpPr/>
              <p:nvPr/>
            </p:nvSpPr>
            <p:spPr>
              <a:xfrm>
                <a:off x="4350674" y="5117199"/>
                <a:ext cx="95781" cy="95781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" name="pt176"/>
              <p:cNvSpPr/>
              <p:nvPr/>
            </p:nvSpPr>
            <p:spPr>
              <a:xfrm>
                <a:off x="4335757" y="5376536"/>
                <a:ext cx="125615" cy="125615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" name="pt177"/>
              <p:cNvSpPr/>
              <p:nvPr/>
            </p:nvSpPr>
            <p:spPr>
              <a:xfrm>
                <a:off x="4327389" y="5642422"/>
                <a:ext cx="142351" cy="142351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" name="pt178"/>
              <p:cNvSpPr/>
              <p:nvPr/>
            </p:nvSpPr>
            <p:spPr>
              <a:xfrm>
                <a:off x="4549405" y="2847639"/>
                <a:ext cx="246828" cy="246828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" name="pt179"/>
              <p:cNvSpPr/>
              <p:nvPr/>
            </p:nvSpPr>
            <p:spPr>
              <a:xfrm>
                <a:off x="4654353" y="3226842"/>
                <a:ext cx="36932" cy="36932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" name="pt180"/>
              <p:cNvSpPr/>
              <p:nvPr/>
            </p:nvSpPr>
            <p:spPr>
              <a:xfrm>
                <a:off x="4645129" y="3491873"/>
                <a:ext cx="55379" cy="55379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" name="pt181"/>
              <p:cNvSpPr/>
              <p:nvPr/>
            </p:nvSpPr>
            <p:spPr>
              <a:xfrm>
                <a:off x="4615247" y="3736245"/>
                <a:ext cx="115144" cy="115144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" name="pt182"/>
              <p:cNvSpPr/>
              <p:nvPr/>
            </p:nvSpPr>
            <p:spPr>
              <a:xfrm>
                <a:off x="4634359" y="4029612"/>
                <a:ext cx="76920" cy="76920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" name="pt183"/>
              <p:cNvSpPr/>
              <p:nvPr/>
            </p:nvSpPr>
            <p:spPr>
              <a:xfrm>
                <a:off x="4556781" y="4226288"/>
                <a:ext cx="232076" cy="232076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" name="pt184"/>
              <p:cNvSpPr/>
              <p:nvPr/>
            </p:nvSpPr>
            <p:spPr>
              <a:xfrm>
                <a:off x="4640241" y="4584002"/>
                <a:ext cx="65156" cy="65156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" name="pt185"/>
              <p:cNvSpPr/>
              <p:nvPr/>
            </p:nvSpPr>
            <p:spPr>
              <a:xfrm>
                <a:off x="4663901" y="4881917"/>
                <a:ext cx="17836" cy="17836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" name="pt186"/>
              <p:cNvSpPr/>
              <p:nvPr/>
            </p:nvSpPr>
            <p:spPr>
              <a:xfrm>
                <a:off x="4646357" y="5138627"/>
                <a:ext cx="52924" cy="52924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" name="pt187"/>
              <p:cNvSpPr/>
              <p:nvPr/>
            </p:nvSpPr>
            <p:spPr>
              <a:xfrm>
                <a:off x="4641498" y="5408023"/>
                <a:ext cx="62641" cy="62641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" name="pt188"/>
              <p:cNvSpPr/>
              <p:nvPr/>
            </p:nvSpPr>
            <p:spPr>
              <a:xfrm>
                <a:off x="4563603" y="5604383"/>
                <a:ext cx="218431" cy="218431"/>
              </a:xfrm>
              <a:prstGeom prst="ellipse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" name="pt189"/>
              <p:cNvSpPr/>
              <p:nvPr/>
            </p:nvSpPr>
            <p:spPr>
              <a:xfrm>
                <a:off x="4823659" y="3121894"/>
                <a:ext cx="246828" cy="246828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" name="pt190"/>
              <p:cNvSpPr/>
              <p:nvPr/>
            </p:nvSpPr>
            <p:spPr>
              <a:xfrm>
                <a:off x="4844497" y="3416987"/>
                <a:ext cx="205152" cy="205152"/>
              </a:xfrm>
              <a:prstGeom prst="ellipse">
                <a:avLst/>
              </a:prstGeom>
              <a:solidFill>
                <a:srgbClr val="B51F2E">
                  <a:alpha val="100000"/>
                </a:srgbClr>
              </a:solidFill>
              <a:ln w="9525" cap="rnd">
                <a:solidFill>
                  <a:srgbClr val="B51F2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" name="pt191"/>
              <p:cNvSpPr/>
              <p:nvPr/>
            </p:nvSpPr>
            <p:spPr>
              <a:xfrm>
                <a:off x="4859923" y="3706666"/>
                <a:ext cx="174301" cy="174301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" name="pt192"/>
              <p:cNvSpPr/>
              <p:nvPr/>
            </p:nvSpPr>
            <p:spPr>
              <a:xfrm>
                <a:off x="4862217" y="3983215"/>
                <a:ext cx="169713" cy="169713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" name="pt193"/>
              <p:cNvSpPr/>
              <p:nvPr/>
            </p:nvSpPr>
            <p:spPr>
              <a:xfrm>
                <a:off x="4933602" y="4328855"/>
                <a:ext cx="26942" cy="26942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" name="pt194"/>
              <p:cNvSpPr/>
              <p:nvPr/>
            </p:nvSpPr>
            <p:spPr>
              <a:xfrm>
                <a:off x="4836830" y="4506337"/>
                <a:ext cx="220487" cy="220487"/>
              </a:xfrm>
              <a:prstGeom prst="ellipse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" name="pt195"/>
              <p:cNvSpPr/>
              <p:nvPr/>
            </p:nvSpPr>
            <p:spPr>
              <a:xfrm>
                <a:off x="4857548" y="4801310"/>
                <a:ext cx="179050" cy="179050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" name="pt196"/>
              <p:cNvSpPr/>
              <p:nvPr/>
            </p:nvSpPr>
            <p:spPr>
              <a:xfrm>
                <a:off x="4861893" y="5079909"/>
                <a:ext cx="170361" cy="170361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" name="pt197"/>
              <p:cNvSpPr/>
              <p:nvPr/>
            </p:nvSpPr>
            <p:spPr>
              <a:xfrm>
                <a:off x="4875802" y="5368072"/>
                <a:ext cx="142543" cy="142543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" name="pt198"/>
              <p:cNvSpPr/>
              <p:nvPr/>
            </p:nvSpPr>
            <p:spPr>
              <a:xfrm>
                <a:off x="4915187" y="5681711"/>
                <a:ext cx="63773" cy="63773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" name="pt199"/>
              <p:cNvSpPr/>
              <p:nvPr/>
            </p:nvSpPr>
            <p:spPr>
              <a:xfrm>
                <a:off x="5097913" y="3396148"/>
                <a:ext cx="246828" cy="246828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" name="pt200"/>
              <p:cNvSpPr/>
              <p:nvPr/>
            </p:nvSpPr>
            <p:spPr>
              <a:xfrm>
                <a:off x="5142655" y="3715144"/>
                <a:ext cx="157345" cy="157345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" name="pt201"/>
              <p:cNvSpPr/>
              <p:nvPr/>
            </p:nvSpPr>
            <p:spPr>
              <a:xfrm>
                <a:off x="5136278" y="3983022"/>
                <a:ext cx="170099" cy="170099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" name="pt202"/>
              <p:cNvSpPr/>
              <p:nvPr/>
            </p:nvSpPr>
            <p:spPr>
              <a:xfrm>
                <a:off x="5192545" y="4313543"/>
                <a:ext cx="57565" cy="57565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" name="pt203"/>
              <p:cNvSpPr/>
              <p:nvPr/>
            </p:nvSpPr>
            <p:spPr>
              <a:xfrm>
                <a:off x="5127427" y="4522679"/>
                <a:ext cx="187802" cy="187802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" name="pt204"/>
              <p:cNvSpPr/>
              <p:nvPr/>
            </p:nvSpPr>
            <p:spPr>
              <a:xfrm>
                <a:off x="5120460" y="4789967"/>
                <a:ext cx="201734" cy="201734"/>
              </a:xfrm>
              <a:prstGeom prst="ellipse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" name="pt205"/>
              <p:cNvSpPr/>
              <p:nvPr/>
            </p:nvSpPr>
            <p:spPr>
              <a:xfrm>
                <a:off x="5141496" y="5085258"/>
                <a:ext cx="159663" cy="159663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" name="pt206"/>
              <p:cNvSpPr/>
              <p:nvPr/>
            </p:nvSpPr>
            <p:spPr>
              <a:xfrm>
                <a:off x="5151703" y="5369719"/>
                <a:ext cx="139250" cy="139250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" name="pt207"/>
              <p:cNvSpPr/>
              <p:nvPr/>
            </p:nvSpPr>
            <p:spPr>
              <a:xfrm>
                <a:off x="5216686" y="5708957"/>
                <a:ext cx="9283" cy="9283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" name="pt208"/>
              <p:cNvSpPr/>
              <p:nvPr/>
            </p:nvSpPr>
            <p:spPr>
              <a:xfrm>
                <a:off x="5372168" y="3670403"/>
                <a:ext cx="246828" cy="246828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" name="pt209"/>
              <p:cNvSpPr/>
              <p:nvPr/>
            </p:nvSpPr>
            <p:spPr>
              <a:xfrm>
                <a:off x="5401719" y="3974209"/>
                <a:ext cx="187725" cy="187725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" name="pt210"/>
              <p:cNvSpPr/>
              <p:nvPr/>
            </p:nvSpPr>
            <p:spPr>
              <a:xfrm>
                <a:off x="5449999" y="4296743"/>
                <a:ext cx="91165" cy="91165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" name="pt211"/>
              <p:cNvSpPr/>
              <p:nvPr/>
            </p:nvSpPr>
            <p:spPr>
              <a:xfrm>
                <a:off x="5418579" y="4539577"/>
                <a:ext cx="154006" cy="154006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" name="pt212"/>
              <p:cNvSpPr/>
              <p:nvPr/>
            </p:nvSpPr>
            <p:spPr>
              <a:xfrm>
                <a:off x="5422970" y="4818223"/>
                <a:ext cx="145224" cy="145224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" name="pt213"/>
              <p:cNvSpPr/>
              <p:nvPr/>
            </p:nvSpPr>
            <p:spPr>
              <a:xfrm>
                <a:off x="5390315" y="5059822"/>
                <a:ext cx="210533" cy="210533"/>
              </a:xfrm>
              <a:prstGeom prst="ellipse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" name="pt214"/>
              <p:cNvSpPr/>
              <p:nvPr/>
            </p:nvSpPr>
            <p:spPr>
              <a:xfrm>
                <a:off x="5426540" y="5370301"/>
                <a:ext cx="138085" cy="138085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" name="pt215"/>
              <p:cNvSpPr/>
              <p:nvPr/>
            </p:nvSpPr>
            <p:spPr>
              <a:xfrm>
                <a:off x="5445263" y="5663279"/>
                <a:ext cx="100638" cy="100638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" name="pt216"/>
              <p:cNvSpPr/>
              <p:nvPr/>
            </p:nvSpPr>
            <p:spPr>
              <a:xfrm>
                <a:off x="5646422" y="3944657"/>
                <a:ext cx="246828" cy="246828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" name="pt217"/>
              <p:cNvSpPr/>
              <p:nvPr/>
            </p:nvSpPr>
            <p:spPr>
              <a:xfrm>
                <a:off x="5760336" y="4332825"/>
                <a:ext cx="19001" cy="19001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" name="pt218"/>
              <p:cNvSpPr/>
              <p:nvPr/>
            </p:nvSpPr>
            <p:spPr>
              <a:xfrm>
                <a:off x="5680352" y="4527096"/>
                <a:ext cx="178968" cy="178968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" name="pt219"/>
              <p:cNvSpPr/>
              <p:nvPr/>
            </p:nvSpPr>
            <p:spPr>
              <a:xfrm>
                <a:off x="5689278" y="4810276"/>
                <a:ext cx="161117" cy="161117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" name="pt220"/>
              <p:cNvSpPr/>
              <p:nvPr/>
            </p:nvSpPr>
            <p:spPr>
              <a:xfrm>
                <a:off x="5680294" y="5075547"/>
                <a:ext cx="179085" cy="179085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" name="pt221"/>
              <p:cNvSpPr/>
              <p:nvPr/>
            </p:nvSpPr>
            <p:spPr>
              <a:xfrm>
                <a:off x="5680050" y="5349557"/>
                <a:ext cx="179574" cy="179574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" name="pt222"/>
              <p:cNvSpPr/>
              <p:nvPr/>
            </p:nvSpPr>
            <p:spPr>
              <a:xfrm>
                <a:off x="5734652" y="5678413"/>
                <a:ext cx="70370" cy="70370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" name="pt223"/>
              <p:cNvSpPr/>
              <p:nvPr/>
            </p:nvSpPr>
            <p:spPr>
              <a:xfrm>
                <a:off x="5920677" y="4218912"/>
                <a:ext cx="246828" cy="246828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" name="pt224"/>
              <p:cNvSpPr/>
              <p:nvPr/>
            </p:nvSpPr>
            <p:spPr>
              <a:xfrm>
                <a:off x="6029372" y="4601861"/>
                <a:ext cx="29438" cy="29438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" name="pt225"/>
              <p:cNvSpPr/>
              <p:nvPr/>
            </p:nvSpPr>
            <p:spPr>
              <a:xfrm>
                <a:off x="6031992" y="4878736"/>
                <a:ext cx="24198" cy="24198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" name="pt226"/>
              <p:cNvSpPr/>
              <p:nvPr/>
            </p:nvSpPr>
            <p:spPr>
              <a:xfrm>
                <a:off x="6024573" y="5145571"/>
                <a:ext cx="39037" cy="39037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" name="pt227"/>
              <p:cNvSpPr/>
              <p:nvPr/>
            </p:nvSpPr>
            <p:spPr>
              <a:xfrm>
                <a:off x="6035977" y="5431229"/>
                <a:ext cx="16229" cy="16229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" name="pt228"/>
              <p:cNvSpPr/>
              <p:nvPr/>
            </p:nvSpPr>
            <p:spPr>
              <a:xfrm>
                <a:off x="5929286" y="5598793"/>
                <a:ext cx="229610" cy="229610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" name="pt229"/>
              <p:cNvSpPr/>
              <p:nvPr/>
            </p:nvSpPr>
            <p:spPr>
              <a:xfrm>
                <a:off x="6194931" y="4493166"/>
                <a:ext cx="246828" cy="246828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" name="pt230"/>
              <p:cNvSpPr/>
              <p:nvPr/>
            </p:nvSpPr>
            <p:spPr>
              <a:xfrm>
                <a:off x="6213706" y="4786196"/>
                <a:ext cx="209278" cy="209278"/>
              </a:xfrm>
              <a:prstGeom prst="ellipse">
                <a:avLst/>
              </a:prstGeom>
              <a:solidFill>
                <a:srgbClr val="B51F2E">
                  <a:alpha val="100000"/>
                </a:srgbClr>
              </a:solidFill>
              <a:ln w="9525" cap="rnd">
                <a:solidFill>
                  <a:srgbClr val="B51F2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" name="pt231"/>
              <p:cNvSpPr/>
              <p:nvPr/>
            </p:nvSpPr>
            <p:spPr>
              <a:xfrm>
                <a:off x="6227713" y="5074457"/>
                <a:ext cx="181264" cy="181264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" name="pt232"/>
              <p:cNvSpPr/>
              <p:nvPr/>
            </p:nvSpPr>
            <p:spPr>
              <a:xfrm>
                <a:off x="6243984" y="5364982"/>
                <a:ext cx="148723" cy="148723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" name="pt233"/>
              <p:cNvSpPr/>
              <p:nvPr/>
            </p:nvSpPr>
            <p:spPr>
              <a:xfrm>
                <a:off x="6287673" y="5682926"/>
                <a:ext cx="61344" cy="61344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" name="pt234"/>
              <p:cNvSpPr/>
              <p:nvPr/>
            </p:nvSpPr>
            <p:spPr>
              <a:xfrm>
                <a:off x="6469186" y="4767420"/>
                <a:ext cx="246828" cy="246828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" name="pt235"/>
              <p:cNvSpPr/>
              <p:nvPr/>
            </p:nvSpPr>
            <p:spPr>
              <a:xfrm>
                <a:off x="6512592" y="5085081"/>
                <a:ext cx="160016" cy="160016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" name="pt236"/>
              <p:cNvSpPr/>
              <p:nvPr/>
            </p:nvSpPr>
            <p:spPr>
              <a:xfrm>
                <a:off x="6511223" y="5357967"/>
                <a:ext cx="162754" cy="162754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" name="pt237"/>
              <p:cNvSpPr/>
              <p:nvPr/>
            </p:nvSpPr>
            <p:spPr>
              <a:xfrm>
                <a:off x="6550699" y="5671697"/>
                <a:ext cx="83802" cy="83802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" name="pt238"/>
              <p:cNvSpPr/>
              <p:nvPr/>
            </p:nvSpPr>
            <p:spPr>
              <a:xfrm>
                <a:off x="6743440" y="5041675"/>
                <a:ext cx="246828" cy="246828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" name="pt239"/>
              <p:cNvSpPr/>
              <p:nvPr/>
            </p:nvSpPr>
            <p:spPr>
              <a:xfrm>
                <a:off x="6778669" y="5351158"/>
                <a:ext cx="176371" cy="176371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" name="pt240"/>
              <p:cNvSpPr/>
              <p:nvPr/>
            </p:nvSpPr>
            <p:spPr>
              <a:xfrm>
                <a:off x="6844983" y="5691726"/>
                <a:ext cx="43743" cy="43743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" name="pt241"/>
              <p:cNvSpPr/>
              <p:nvPr/>
            </p:nvSpPr>
            <p:spPr>
              <a:xfrm>
                <a:off x="7017694" y="5315929"/>
                <a:ext cx="246828" cy="246828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" name="pt242"/>
              <p:cNvSpPr/>
              <p:nvPr/>
            </p:nvSpPr>
            <p:spPr>
              <a:xfrm>
                <a:off x="7107983" y="5680473"/>
                <a:ext cx="66251" cy="66251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" name="pt243"/>
              <p:cNvSpPr/>
              <p:nvPr/>
            </p:nvSpPr>
            <p:spPr>
              <a:xfrm>
                <a:off x="7291949" y="5590184"/>
                <a:ext cx="246828" cy="246828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" name="rc244"/>
              <p:cNvSpPr/>
              <p:nvPr/>
            </p:nvSpPr>
            <p:spPr>
              <a:xfrm>
                <a:off x="3438674" y="1736909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" name="rc245"/>
              <p:cNvSpPr/>
              <p:nvPr/>
            </p:nvSpPr>
            <p:spPr>
              <a:xfrm>
                <a:off x="3438674" y="2011163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" name="rc246"/>
              <p:cNvSpPr/>
              <p:nvPr/>
            </p:nvSpPr>
            <p:spPr>
              <a:xfrm>
                <a:off x="3438674" y="2285418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" name="rc247"/>
              <p:cNvSpPr/>
              <p:nvPr/>
            </p:nvSpPr>
            <p:spPr>
              <a:xfrm>
                <a:off x="3438674" y="255967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" name="rc248"/>
              <p:cNvSpPr/>
              <p:nvPr/>
            </p:nvSpPr>
            <p:spPr>
              <a:xfrm>
                <a:off x="3438674" y="283392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" name="rc249"/>
              <p:cNvSpPr/>
              <p:nvPr/>
            </p:nvSpPr>
            <p:spPr>
              <a:xfrm>
                <a:off x="3438674" y="310818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" name="rc250"/>
              <p:cNvSpPr/>
              <p:nvPr/>
            </p:nvSpPr>
            <p:spPr>
              <a:xfrm>
                <a:off x="3438674" y="3382436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" name="rc251"/>
              <p:cNvSpPr/>
              <p:nvPr/>
            </p:nvSpPr>
            <p:spPr>
              <a:xfrm>
                <a:off x="3438674" y="3656690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" name="rc252"/>
              <p:cNvSpPr/>
              <p:nvPr/>
            </p:nvSpPr>
            <p:spPr>
              <a:xfrm>
                <a:off x="3438674" y="3930944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" name="rc253"/>
              <p:cNvSpPr/>
              <p:nvPr/>
            </p:nvSpPr>
            <p:spPr>
              <a:xfrm>
                <a:off x="3438674" y="4205199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" name="rc254"/>
              <p:cNvSpPr/>
              <p:nvPr/>
            </p:nvSpPr>
            <p:spPr>
              <a:xfrm>
                <a:off x="3438674" y="4479453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" name="rc255"/>
              <p:cNvSpPr/>
              <p:nvPr/>
            </p:nvSpPr>
            <p:spPr>
              <a:xfrm>
                <a:off x="3438674" y="4753708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" name="rc256"/>
              <p:cNvSpPr/>
              <p:nvPr/>
            </p:nvSpPr>
            <p:spPr>
              <a:xfrm>
                <a:off x="3438674" y="502796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" name="rc257"/>
              <p:cNvSpPr/>
              <p:nvPr/>
            </p:nvSpPr>
            <p:spPr>
              <a:xfrm>
                <a:off x="3438674" y="530221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" name="rc258"/>
              <p:cNvSpPr/>
              <p:nvPr/>
            </p:nvSpPr>
            <p:spPr>
              <a:xfrm>
                <a:off x="3438674" y="557647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" name="rc259"/>
              <p:cNvSpPr/>
              <p:nvPr/>
            </p:nvSpPr>
            <p:spPr>
              <a:xfrm>
                <a:off x="3712928" y="2011163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" name="rc260"/>
              <p:cNvSpPr/>
              <p:nvPr/>
            </p:nvSpPr>
            <p:spPr>
              <a:xfrm>
                <a:off x="3712928" y="2285418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" name="rc261"/>
              <p:cNvSpPr/>
              <p:nvPr/>
            </p:nvSpPr>
            <p:spPr>
              <a:xfrm>
                <a:off x="3712928" y="255967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" name="rc262"/>
              <p:cNvSpPr/>
              <p:nvPr/>
            </p:nvSpPr>
            <p:spPr>
              <a:xfrm>
                <a:off x="3712928" y="283392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" name="rc263"/>
              <p:cNvSpPr/>
              <p:nvPr/>
            </p:nvSpPr>
            <p:spPr>
              <a:xfrm>
                <a:off x="3712928" y="310818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" name="rc264"/>
              <p:cNvSpPr/>
              <p:nvPr/>
            </p:nvSpPr>
            <p:spPr>
              <a:xfrm>
                <a:off x="3712928" y="3382436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" name="rc265"/>
              <p:cNvSpPr/>
              <p:nvPr/>
            </p:nvSpPr>
            <p:spPr>
              <a:xfrm>
                <a:off x="3712928" y="3656690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" name="rc266"/>
              <p:cNvSpPr/>
              <p:nvPr/>
            </p:nvSpPr>
            <p:spPr>
              <a:xfrm>
                <a:off x="3712928" y="3930944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" name="rc267"/>
              <p:cNvSpPr/>
              <p:nvPr/>
            </p:nvSpPr>
            <p:spPr>
              <a:xfrm>
                <a:off x="3712928" y="4205199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" name="rc268"/>
              <p:cNvSpPr/>
              <p:nvPr/>
            </p:nvSpPr>
            <p:spPr>
              <a:xfrm>
                <a:off x="3712928" y="4479453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" name="rc269"/>
              <p:cNvSpPr/>
              <p:nvPr/>
            </p:nvSpPr>
            <p:spPr>
              <a:xfrm>
                <a:off x="3712928" y="4753708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" name="rc270"/>
              <p:cNvSpPr/>
              <p:nvPr/>
            </p:nvSpPr>
            <p:spPr>
              <a:xfrm>
                <a:off x="3712928" y="502796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" name="rc271"/>
              <p:cNvSpPr/>
              <p:nvPr/>
            </p:nvSpPr>
            <p:spPr>
              <a:xfrm>
                <a:off x="3712928" y="530221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" name="rc272"/>
              <p:cNvSpPr/>
              <p:nvPr/>
            </p:nvSpPr>
            <p:spPr>
              <a:xfrm>
                <a:off x="3712928" y="557647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" name="rc273"/>
              <p:cNvSpPr/>
              <p:nvPr/>
            </p:nvSpPr>
            <p:spPr>
              <a:xfrm>
                <a:off x="3987183" y="2285418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" name="rc274"/>
              <p:cNvSpPr/>
              <p:nvPr/>
            </p:nvSpPr>
            <p:spPr>
              <a:xfrm>
                <a:off x="3987183" y="255967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" name="rc275"/>
              <p:cNvSpPr/>
              <p:nvPr/>
            </p:nvSpPr>
            <p:spPr>
              <a:xfrm>
                <a:off x="3987183" y="283392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" name="rc276"/>
              <p:cNvSpPr/>
              <p:nvPr/>
            </p:nvSpPr>
            <p:spPr>
              <a:xfrm>
                <a:off x="3987183" y="310818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" name="rc277"/>
              <p:cNvSpPr/>
              <p:nvPr/>
            </p:nvSpPr>
            <p:spPr>
              <a:xfrm>
                <a:off x="3987183" y="3382436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" name="rc278"/>
              <p:cNvSpPr/>
              <p:nvPr/>
            </p:nvSpPr>
            <p:spPr>
              <a:xfrm>
                <a:off x="3987183" y="3656690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" name="rc279"/>
              <p:cNvSpPr/>
              <p:nvPr/>
            </p:nvSpPr>
            <p:spPr>
              <a:xfrm>
                <a:off x="3987183" y="3930944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" name="rc280"/>
              <p:cNvSpPr/>
              <p:nvPr/>
            </p:nvSpPr>
            <p:spPr>
              <a:xfrm>
                <a:off x="3987183" y="4205199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" name="rc281"/>
              <p:cNvSpPr/>
              <p:nvPr/>
            </p:nvSpPr>
            <p:spPr>
              <a:xfrm>
                <a:off x="3987183" y="4479453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" name="rc282"/>
              <p:cNvSpPr/>
              <p:nvPr/>
            </p:nvSpPr>
            <p:spPr>
              <a:xfrm>
                <a:off x="3987183" y="4753708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" name="rc283"/>
              <p:cNvSpPr/>
              <p:nvPr/>
            </p:nvSpPr>
            <p:spPr>
              <a:xfrm>
                <a:off x="3987183" y="502796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" name="rc284"/>
              <p:cNvSpPr/>
              <p:nvPr/>
            </p:nvSpPr>
            <p:spPr>
              <a:xfrm>
                <a:off x="3987183" y="530221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" name="rc285"/>
              <p:cNvSpPr/>
              <p:nvPr/>
            </p:nvSpPr>
            <p:spPr>
              <a:xfrm>
                <a:off x="3987183" y="557647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" name="rc286"/>
              <p:cNvSpPr/>
              <p:nvPr/>
            </p:nvSpPr>
            <p:spPr>
              <a:xfrm>
                <a:off x="4261437" y="255967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" name="rc287"/>
              <p:cNvSpPr/>
              <p:nvPr/>
            </p:nvSpPr>
            <p:spPr>
              <a:xfrm>
                <a:off x="4261437" y="283392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" name="rc288"/>
              <p:cNvSpPr/>
              <p:nvPr/>
            </p:nvSpPr>
            <p:spPr>
              <a:xfrm>
                <a:off x="4261437" y="310818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" name="rc289"/>
              <p:cNvSpPr/>
              <p:nvPr/>
            </p:nvSpPr>
            <p:spPr>
              <a:xfrm>
                <a:off x="4261437" y="3382436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" name="rc290"/>
              <p:cNvSpPr/>
              <p:nvPr/>
            </p:nvSpPr>
            <p:spPr>
              <a:xfrm>
                <a:off x="4261437" y="3656690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" name="rc291"/>
              <p:cNvSpPr/>
              <p:nvPr/>
            </p:nvSpPr>
            <p:spPr>
              <a:xfrm>
                <a:off x="4261437" y="3930944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" name="rc292"/>
              <p:cNvSpPr/>
              <p:nvPr/>
            </p:nvSpPr>
            <p:spPr>
              <a:xfrm>
                <a:off x="4261437" y="4205199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" name="rc293"/>
              <p:cNvSpPr/>
              <p:nvPr/>
            </p:nvSpPr>
            <p:spPr>
              <a:xfrm>
                <a:off x="4261437" y="4479453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" name="rc294"/>
              <p:cNvSpPr/>
              <p:nvPr/>
            </p:nvSpPr>
            <p:spPr>
              <a:xfrm>
                <a:off x="4261437" y="4753708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" name="rc295"/>
              <p:cNvSpPr/>
              <p:nvPr/>
            </p:nvSpPr>
            <p:spPr>
              <a:xfrm>
                <a:off x="4261437" y="502796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" name="rc296"/>
              <p:cNvSpPr/>
              <p:nvPr/>
            </p:nvSpPr>
            <p:spPr>
              <a:xfrm>
                <a:off x="4261437" y="530221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" name="rc297"/>
              <p:cNvSpPr/>
              <p:nvPr/>
            </p:nvSpPr>
            <p:spPr>
              <a:xfrm>
                <a:off x="4261437" y="557647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" name="rc298"/>
              <p:cNvSpPr/>
              <p:nvPr/>
            </p:nvSpPr>
            <p:spPr>
              <a:xfrm>
                <a:off x="4535692" y="283392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" name="rc299"/>
              <p:cNvSpPr/>
              <p:nvPr/>
            </p:nvSpPr>
            <p:spPr>
              <a:xfrm>
                <a:off x="4535692" y="310818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" name="rc300"/>
              <p:cNvSpPr/>
              <p:nvPr/>
            </p:nvSpPr>
            <p:spPr>
              <a:xfrm>
                <a:off x="4535692" y="3382436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" name="rc301"/>
              <p:cNvSpPr/>
              <p:nvPr/>
            </p:nvSpPr>
            <p:spPr>
              <a:xfrm>
                <a:off x="4535692" y="3656690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" name="rc302"/>
              <p:cNvSpPr/>
              <p:nvPr/>
            </p:nvSpPr>
            <p:spPr>
              <a:xfrm>
                <a:off x="4535692" y="3930944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" name="rc303"/>
              <p:cNvSpPr/>
              <p:nvPr/>
            </p:nvSpPr>
            <p:spPr>
              <a:xfrm>
                <a:off x="4535692" y="4205199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" name="rc304"/>
              <p:cNvSpPr/>
              <p:nvPr/>
            </p:nvSpPr>
            <p:spPr>
              <a:xfrm>
                <a:off x="4535692" y="4479453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" name="rc305"/>
              <p:cNvSpPr/>
              <p:nvPr/>
            </p:nvSpPr>
            <p:spPr>
              <a:xfrm>
                <a:off x="4535692" y="4753708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" name="rc306"/>
              <p:cNvSpPr/>
              <p:nvPr/>
            </p:nvSpPr>
            <p:spPr>
              <a:xfrm>
                <a:off x="4535692" y="502796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" name="rc307"/>
              <p:cNvSpPr/>
              <p:nvPr/>
            </p:nvSpPr>
            <p:spPr>
              <a:xfrm>
                <a:off x="4535692" y="530221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" name="rc308"/>
              <p:cNvSpPr/>
              <p:nvPr/>
            </p:nvSpPr>
            <p:spPr>
              <a:xfrm>
                <a:off x="4535692" y="557647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" name="rc309"/>
              <p:cNvSpPr/>
              <p:nvPr/>
            </p:nvSpPr>
            <p:spPr>
              <a:xfrm>
                <a:off x="4809946" y="310818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" name="rc310"/>
              <p:cNvSpPr/>
              <p:nvPr/>
            </p:nvSpPr>
            <p:spPr>
              <a:xfrm>
                <a:off x="4809946" y="3382436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" name="rc311"/>
              <p:cNvSpPr/>
              <p:nvPr/>
            </p:nvSpPr>
            <p:spPr>
              <a:xfrm>
                <a:off x="4809946" y="3656690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" name="rc312"/>
              <p:cNvSpPr/>
              <p:nvPr/>
            </p:nvSpPr>
            <p:spPr>
              <a:xfrm>
                <a:off x="4809946" y="3930944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" name="rc313"/>
              <p:cNvSpPr/>
              <p:nvPr/>
            </p:nvSpPr>
            <p:spPr>
              <a:xfrm>
                <a:off x="4809946" y="4205199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" name="rc314"/>
              <p:cNvSpPr/>
              <p:nvPr/>
            </p:nvSpPr>
            <p:spPr>
              <a:xfrm>
                <a:off x="4809946" y="4479453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" name="rc315"/>
              <p:cNvSpPr/>
              <p:nvPr/>
            </p:nvSpPr>
            <p:spPr>
              <a:xfrm>
                <a:off x="4809946" y="4753708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" name="rc316"/>
              <p:cNvSpPr/>
              <p:nvPr/>
            </p:nvSpPr>
            <p:spPr>
              <a:xfrm>
                <a:off x="4809946" y="502796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" name="rc317"/>
              <p:cNvSpPr/>
              <p:nvPr/>
            </p:nvSpPr>
            <p:spPr>
              <a:xfrm>
                <a:off x="4809946" y="530221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" name="rc318"/>
              <p:cNvSpPr/>
              <p:nvPr/>
            </p:nvSpPr>
            <p:spPr>
              <a:xfrm>
                <a:off x="4809946" y="557647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" name="rc319"/>
              <p:cNvSpPr/>
              <p:nvPr/>
            </p:nvSpPr>
            <p:spPr>
              <a:xfrm>
                <a:off x="5084201" y="3382436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" name="rc320"/>
              <p:cNvSpPr/>
              <p:nvPr/>
            </p:nvSpPr>
            <p:spPr>
              <a:xfrm>
                <a:off x="5084201" y="3656690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" name="rc321"/>
              <p:cNvSpPr/>
              <p:nvPr/>
            </p:nvSpPr>
            <p:spPr>
              <a:xfrm>
                <a:off x="5084201" y="3930944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" name="rc322"/>
              <p:cNvSpPr/>
              <p:nvPr/>
            </p:nvSpPr>
            <p:spPr>
              <a:xfrm>
                <a:off x="5084201" y="4205199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" name="rc323"/>
              <p:cNvSpPr/>
              <p:nvPr/>
            </p:nvSpPr>
            <p:spPr>
              <a:xfrm>
                <a:off x="5084201" y="4479453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" name="rc324"/>
              <p:cNvSpPr/>
              <p:nvPr/>
            </p:nvSpPr>
            <p:spPr>
              <a:xfrm>
                <a:off x="5084201" y="4753708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" name="rc325"/>
              <p:cNvSpPr/>
              <p:nvPr/>
            </p:nvSpPr>
            <p:spPr>
              <a:xfrm>
                <a:off x="5084201" y="502796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" name="rc326"/>
              <p:cNvSpPr/>
              <p:nvPr/>
            </p:nvSpPr>
            <p:spPr>
              <a:xfrm>
                <a:off x="5084201" y="530221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" name="rc327"/>
              <p:cNvSpPr/>
              <p:nvPr/>
            </p:nvSpPr>
            <p:spPr>
              <a:xfrm>
                <a:off x="5084201" y="557647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" name="rc328"/>
              <p:cNvSpPr/>
              <p:nvPr/>
            </p:nvSpPr>
            <p:spPr>
              <a:xfrm>
                <a:off x="5358455" y="3656690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" name="rc329"/>
              <p:cNvSpPr/>
              <p:nvPr/>
            </p:nvSpPr>
            <p:spPr>
              <a:xfrm>
                <a:off x="5358455" y="3930944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" name="rc330"/>
              <p:cNvSpPr/>
              <p:nvPr/>
            </p:nvSpPr>
            <p:spPr>
              <a:xfrm>
                <a:off x="5358455" y="4205199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" name="rc331"/>
              <p:cNvSpPr/>
              <p:nvPr/>
            </p:nvSpPr>
            <p:spPr>
              <a:xfrm>
                <a:off x="5358455" y="4479453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" name="rc332"/>
              <p:cNvSpPr/>
              <p:nvPr/>
            </p:nvSpPr>
            <p:spPr>
              <a:xfrm>
                <a:off x="5358455" y="4753708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" name="rc333"/>
              <p:cNvSpPr/>
              <p:nvPr/>
            </p:nvSpPr>
            <p:spPr>
              <a:xfrm>
                <a:off x="5358455" y="502796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" name="rc334"/>
              <p:cNvSpPr/>
              <p:nvPr/>
            </p:nvSpPr>
            <p:spPr>
              <a:xfrm>
                <a:off x="5358455" y="530221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" name="rc335"/>
              <p:cNvSpPr/>
              <p:nvPr/>
            </p:nvSpPr>
            <p:spPr>
              <a:xfrm>
                <a:off x="5358455" y="557647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" name="rc336"/>
              <p:cNvSpPr/>
              <p:nvPr/>
            </p:nvSpPr>
            <p:spPr>
              <a:xfrm>
                <a:off x="5632710" y="3930944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" name="rc337"/>
              <p:cNvSpPr/>
              <p:nvPr/>
            </p:nvSpPr>
            <p:spPr>
              <a:xfrm>
                <a:off x="5632710" y="4205199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" name="rc338"/>
              <p:cNvSpPr/>
              <p:nvPr/>
            </p:nvSpPr>
            <p:spPr>
              <a:xfrm>
                <a:off x="5632710" y="4479453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" name="rc339"/>
              <p:cNvSpPr/>
              <p:nvPr/>
            </p:nvSpPr>
            <p:spPr>
              <a:xfrm>
                <a:off x="5632710" y="4753708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" name="rc340"/>
              <p:cNvSpPr/>
              <p:nvPr/>
            </p:nvSpPr>
            <p:spPr>
              <a:xfrm>
                <a:off x="5632710" y="502796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" name="rc341"/>
              <p:cNvSpPr/>
              <p:nvPr/>
            </p:nvSpPr>
            <p:spPr>
              <a:xfrm>
                <a:off x="5632710" y="530221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" name="rc342"/>
              <p:cNvSpPr/>
              <p:nvPr/>
            </p:nvSpPr>
            <p:spPr>
              <a:xfrm>
                <a:off x="5632710" y="557647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" name="rc343"/>
              <p:cNvSpPr/>
              <p:nvPr/>
            </p:nvSpPr>
            <p:spPr>
              <a:xfrm>
                <a:off x="5906964" y="4205199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" name="rc344"/>
              <p:cNvSpPr/>
              <p:nvPr/>
            </p:nvSpPr>
            <p:spPr>
              <a:xfrm>
                <a:off x="5906964" y="4479453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" name="rc345"/>
              <p:cNvSpPr/>
              <p:nvPr/>
            </p:nvSpPr>
            <p:spPr>
              <a:xfrm>
                <a:off x="5906964" y="4753708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" name="rc346"/>
              <p:cNvSpPr/>
              <p:nvPr/>
            </p:nvSpPr>
            <p:spPr>
              <a:xfrm>
                <a:off x="5906964" y="502796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" name="rc347"/>
              <p:cNvSpPr/>
              <p:nvPr/>
            </p:nvSpPr>
            <p:spPr>
              <a:xfrm>
                <a:off x="5906964" y="530221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" name="rc348"/>
              <p:cNvSpPr/>
              <p:nvPr/>
            </p:nvSpPr>
            <p:spPr>
              <a:xfrm>
                <a:off x="5906964" y="557647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" name="rc349"/>
              <p:cNvSpPr/>
              <p:nvPr/>
            </p:nvSpPr>
            <p:spPr>
              <a:xfrm>
                <a:off x="6181218" y="4479453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" name="rc350"/>
              <p:cNvSpPr/>
              <p:nvPr/>
            </p:nvSpPr>
            <p:spPr>
              <a:xfrm>
                <a:off x="6181218" y="4753708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" name="rc351"/>
              <p:cNvSpPr/>
              <p:nvPr/>
            </p:nvSpPr>
            <p:spPr>
              <a:xfrm>
                <a:off x="6181218" y="502796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" name="rc352"/>
              <p:cNvSpPr/>
              <p:nvPr/>
            </p:nvSpPr>
            <p:spPr>
              <a:xfrm>
                <a:off x="6181218" y="530221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" name="rc353"/>
              <p:cNvSpPr/>
              <p:nvPr/>
            </p:nvSpPr>
            <p:spPr>
              <a:xfrm>
                <a:off x="6181218" y="557647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" name="rc354"/>
              <p:cNvSpPr/>
              <p:nvPr/>
            </p:nvSpPr>
            <p:spPr>
              <a:xfrm>
                <a:off x="6455473" y="4753708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" name="rc355"/>
              <p:cNvSpPr/>
              <p:nvPr/>
            </p:nvSpPr>
            <p:spPr>
              <a:xfrm>
                <a:off x="6455473" y="502796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" name="rc356"/>
              <p:cNvSpPr/>
              <p:nvPr/>
            </p:nvSpPr>
            <p:spPr>
              <a:xfrm>
                <a:off x="6455473" y="530221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" name="rc357"/>
              <p:cNvSpPr/>
              <p:nvPr/>
            </p:nvSpPr>
            <p:spPr>
              <a:xfrm>
                <a:off x="6455473" y="557647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" name="rc358"/>
              <p:cNvSpPr/>
              <p:nvPr/>
            </p:nvSpPr>
            <p:spPr>
              <a:xfrm>
                <a:off x="6729727" y="5027962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" name="rc359"/>
              <p:cNvSpPr/>
              <p:nvPr/>
            </p:nvSpPr>
            <p:spPr>
              <a:xfrm>
                <a:off x="6729727" y="530221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" name="rc360"/>
              <p:cNvSpPr/>
              <p:nvPr/>
            </p:nvSpPr>
            <p:spPr>
              <a:xfrm>
                <a:off x="6729727" y="557647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" name="rc361"/>
              <p:cNvSpPr/>
              <p:nvPr/>
            </p:nvSpPr>
            <p:spPr>
              <a:xfrm>
                <a:off x="7003982" y="5302217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" name="rc362"/>
              <p:cNvSpPr/>
              <p:nvPr/>
            </p:nvSpPr>
            <p:spPr>
              <a:xfrm>
                <a:off x="7003982" y="557647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" name="rc363"/>
              <p:cNvSpPr/>
              <p:nvPr/>
            </p:nvSpPr>
            <p:spPr>
              <a:xfrm>
                <a:off x="7278236" y="5576471"/>
                <a:ext cx="274254" cy="274254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" name="rc364"/>
              <p:cNvSpPr/>
              <p:nvPr/>
            </p:nvSpPr>
            <p:spPr>
              <a:xfrm>
                <a:off x="3438674" y="5927517"/>
                <a:ext cx="411381" cy="149742"/>
              </a:xfrm>
              <a:prstGeom prst="rect">
                <a:avLst/>
              </a:prstGeom>
              <a:solidFill>
                <a:srgbClr val="67001F">
                  <a:alpha val="100000"/>
                </a:srgbClr>
              </a:solidFill>
              <a:ln w="9525" cap="rnd">
                <a:solidFill>
                  <a:srgbClr val="67001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" name="rc365"/>
              <p:cNvSpPr/>
              <p:nvPr/>
            </p:nvSpPr>
            <p:spPr>
              <a:xfrm>
                <a:off x="3850056" y="5927517"/>
                <a:ext cx="411381" cy="149742"/>
              </a:xfrm>
              <a:prstGeom prst="rect">
                <a:avLst/>
              </a:prstGeom>
              <a:solidFill>
                <a:srgbClr val="B51F2E">
                  <a:alpha val="100000"/>
                </a:srgbClr>
              </a:solidFill>
              <a:ln w="9525" cap="rnd">
                <a:solidFill>
                  <a:srgbClr val="B51F2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" name="rc366"/>
              <p:cNvSpPr/>
              <p:nvPr/>
            </p:nvSpPr>
            <p:spPr>
              <a:xfrm>
                <a:off x="4261437" y="5927517"/>
                <a:ext cx="411381" cy="149742"/>
              </a:xfrm>
              <a:prstGeom prst="rect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" name="rc367"/>
              <p:cNvSpPr/>
              <p:nvPr/>
            </p:nvSpPr>
            <p:spPr>
              <a:xfrm>
                <a:off x="4672819" y="5927517"/>
                <a:ext cx="411381" cy="149742"/>
              </a:xfrm>
              <a:prstGeom prst="rect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" name="rc368"/>
              <p:cNvSpPr/>
              <p:nvPr/>
            </p:nvSpPr>
            <p:spPr>
              <a:xfrm>
                <a:off x="5084201" y="5927517"/>
                <a:ext cx="411381" cy="149742"/>
              </a:xfrm>
              <a:prstGeom prst="rect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" name="rc369"/>
              <p:cNvSpPr/>
              <p:nvPr/>
            </p:nvSpPr>
            <p:spPr>
              <a:xfrm>
                <a:off x="5495582" y="5927517"/>
                <a:ext cx="411381" cy="149742"/>
              </a:xfrm>
              <a:prstGeom prst="rect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" name="rc370"/>
              <p:cNvSpPr/>
              <p:nvPr/>
            </p:nvSpPr>
            <p:spPr>
              <a:xfrm>
                <a:off x="5906964" y="5927517"/>
                <a:ext cx="411381" cy="149742"/>
              </a:xfrm>
              <a:prstGeom prst="rect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" name="rc371"/>
              <p:cNvSpPr/>
              <p:nvPr/>
            </p:nvSpPr>
            <p:spPr>
              <a:xfrm>
                <a:off x="6318346" y="5927517"/>
                <a:ext cx="411381" cy="149742"/>
              </a:xfrm>
              <a:prstGeom prst="rect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" name="rc372"/>
              <p:cNvSpPr/>
              <p:nvPr/>
            </p:nvSpPr>
            <p:spPr>
              <a:xfrm>
                <a:off x="6729727" y="5927517"/>
                <a:ext cx="411381" cy="149742"/>
              </a:xfrm>
              <a:prstGeom prst="rect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" name="rc373"/>
              <p:cNvSpPr/>
              <p:nvPr/>
            </p:nvSpPr>
            <p:spPr>
              <a:xfrm>
                <a:off x="7141109" y="5927517"/>
                <a:ext cx="411381" cy="149742"/>
              </a:xfrm>
              <a:prstGeom prst="rect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" name="rc374"/>
              <p:cNvSpPr/>
              <p:nvPr/>
            </p:nvSpPr>
            <p:spPr>
              <a:xfrm>
                <a:off x="3438674" y="5927517"/>
                <a:ext cx="4113816" cy="149742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" name="pl375"/>
              <p:cNvSpPr/>
              <p:nvPr/>
            </p:nvSpPr>
            <p:spPr>
              <a:xfrm>
                <a:off x="3438674" y="6077260"/>
                <a:ext cx="0" cy="29948"/>
              </a:xfrm>
              <a:custGeom>
                <a:avLst/>
                <a:gdLst/>
                <a:ahLst/>
                <a:cxnLst/>
                <a:rect l="0" t="0" r="0" b="0"/>
                <a:pathLst>
                  <a:path h="29948">
                    <a:moveTo>
                      <a:pt x="0" y="0"/>
                    </a:moveTo>
                    <a:lnTo>
                      <a:pt x="0" y="29948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" name="pl376"/>
              <p:cNvSpPr/>
              <p:nvPr/>
            </p:nvSpPr>
            <p:spPr>
              <a:xfrm>
                <a:off x="3850056" y="6077260"/>
                <a:ext cx="0" cy="29948"/>
              </a:xfrm>
              <a:custGeom>
                <a:avLst/>
                <a:gdLst/>
                <a:ahLst/>
                <a:cxnLst/>
                <a:rect l="0" t="0" r="0" b="0"/>
                <a:pathLst>
                  <a:path h="29948">
                    <a:moveTo>
                      <a:pt x="0" y="0"/>
                    </a:moveTo>
                    <a:lnTo>
                      <a:pt x="0" y="29948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" name="pl377"/>
              <p:cNvSpPr/>
              <p:nvPr/>
            </p:nvSpPr>
            <p:spPr>
              <a:xfrm>
                <a:off x="4261437" y="6077260"/>
                <a:ext cx="0" cy="29948"/>
              </a:xfrm>
              <a:custGeom>
                <a:avLst/>
                <a:gdLst/>
                <a:ahLst/>
                <a:cxnLst/>
                <a:rect l="0" t="0" r="0" b="0"/>
                <a:pathLst>
                  <a:path h="29948">
                    <a:moveTo>
                      <a:pt x="0" y="0"/>
                    </a:moveTo>
                    <a:lnTo>
                      <a:pt x="0" y="29948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" name="pl378"/>
              <p:cNvSpPr/>
              <p:nvPr/>
            </p:nvSpPr>
            <p:spPr>
              <a:xfrm>
                <a:off x="4672819" y="6077260"/>
                <a:ext cx="0" cy="29948"/>
              </a:xfrm>
              <a:custGeom>
                <a:avLst/>
                <a:gdLst/>
                <a:ahLst/>
                <a:cxnLst/>
                <a:rect l="0" t="0" r="0" b="0"/>
                <a:pathLst>
                  <a:path h="29948">
                    <a:moveTo>
                      <a:pt x="0" y="0"/>
                    </a:moveTo>
                    <a:lnTo>
                      <a:pt x="0" y="29948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" name="pl379"/>
              <p:cNvSpPr/>
              <p:nvPr/>
            </p:nvSpPr>
            <p:spPr>
              <a:xfrm>
                <a:off x="5084201" y="6077260"/>
                <a:ext cx="0" cy="29948"/>
              </a:xfrm>
              <a:custGeom>
                <a:avLst/>
                <a:gdLst/>
                <a:ahLst/>
                <a:cxnLst/>
                <a:rect l="0" t="0" r="0" b="0"/>
                <a:pathLst>
                  <a:path h="29948">
                    <a:moveTo>
                      <a:pt x="0" y="0"/>
                    </a:moveTo>
                    <a:lnTo>
                      <a:pt x="0" y="29948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" name="pl380"/>
              <p:cNvSpPr/>
              <p:nvPr/>
            </p:nvSpPr>
            <p:spPr>
              <a:xfrm>
                <a:off x="5495582" y="6077260"/>
                <a:ext cx="0" cy="29948"/>
              </a:xfrm>
              <a:custGeom>
                <a:avLst/>
                <a:gdLst/>
                <a:ahLst/>
                <a:cxnLst/>
                <a:rect l="0" t="0" r="0" b="0"/>
                <a:pathLst>
                  <a:path h="29948">
                    <a:moveTo>
                      <a:pt x="0" y="0"/>
                    </a:moveTo>
                    <a:lnTo>
                      <a:pt x="0" y="29948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" name="pl381"/>
              <p:cNvSpPr/>
              <p:nvPr/>
            </p:nvSpPr>
            <p:spPr>
              <a:xfrm>
                <a:off x="5906964" y="6077260"/>
                <a:ext cx="0" cy="29948"/>
              </a:xfrm>
              <a:custGeom>
                <a:avLst/>
                <a:gdLst/>
                <a:ahLst/>
                <a:cxnLst/>
                <a:rect l="0" t="0" r="0" b="0"/>
                <a:pathLst>
                  <a:path h="29948">
                    <a:moveTo>
                      <a:pt x="0" y="0"/>
                    </a:moveTo>
                    <a:lnTo>
                      <a:pt x="0" y="29948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" name="pl382"/>
              <p:cNvSpPr/>
              <p:nvPr/>
            </p:nvSpPr>
            <p:spPr>
              <a:xfrm>
                <a:off x="6318346" y="6077260"/>
                <a:ext cx="0" cy="29948"/>
              </a:xfrm>
              <a:custGeom>
                <a:avLst/>
                <a:gdLst/>
                <a:ahLst/>
                <a:cxnLst/>
                <a:rect l="0" t="0" r="0" b="0"/>
                <a:pathLst>
                  <a:path h="29948">
                    <a:moveTo>
                      <a:pt x="0" y="0"/>
                    </a:moveTo>
                    <a:lnTo>
                      <a:pt x="0" y="29948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" name="pl383"/>
              <p:cNvSpPr/>
              <p:nvPr/>
            </p:nvSpPr>
            <p:spPr>
              <a:xfrm>
                <a:off x="6729727" y="6077260"/>
                <a:ext cx="0" cy="29948"/>
              </a:xfrm>
              <a:custGeom>
                <a:avLst/>
                <a:gdLst/>
                <a:ahLst/>
                <a:cxnLst/>
                <a:rect l="0" t="0" r="0" b="0"/>
                <a:pathLst>
                  <a:path h="29948">
                    <a:moveTo>
                      <a:pt x="0" y="0"/>
                    </a:moveTo>
                    <a:lnTo>
                      <a:pt x="0" y="29948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" name="pl384"/>
              <p:cNvSpPr/>
              <p:nvPr/>
            </p:nvSpPr>
            <p:spPr>
              <a:xfrm>
                <a:off x="7141109" y="6077260"/>
                <a:ext cx="0" cy="29948"/>
              </a:xfrm>
              <a:custGeom>
                <a:avLst/>
                <a:gdLst/>
                <a:ahLst/>
                <a:cxnLst/>
                <a:rect l="0" t="0" r="0" b="0"/>
                <a:pathLst>
                  <a:path h="29948">
                    <a:moveTo>
                      <a:pt x="0" y="0"/>
                    </a:moveTo>
                    <a:lnTo>
                      <a:pt x="0" y="29948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" name="pl385"/>
              <p:cNvSpPr/>
              <p:nvPr/>
            </p:nvSpPr>
            <p:spPr>
              <a:xfrm>
                <a:off x="7552491" y="6077260"/>
                <a:ext cx="0" cy="29948"/>
              </a:xfrm>
              <a:custGeom>
                <a:avLst/>
                <a:gdLst/>
                <a:ahLst/>
                <a:cxnLst/>
                <a:rect l="0" t="0" r="0" b="0"/>
                <a:pathLst>
                  <a:path h="29948">
                    <a:moveTo>
                      <a:pt x="0" y="0"/>
                    </a:moveTo>
                    <a:lnTo>
                      <a:pt x="0" y="29948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" name="tx386"/>
              <p:cNvSpPr/>
              <p:nvPr/>
            </p:nvSpPr>
            <p:spPr>
              <a:xfrm>
                <a:off x="3384471" y="6183743"/>
                <a:ext cx="108406" cy="876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387" name="tx387"/>
              <p:cNvSpPr/>
              <p:nvPr/>
            </p:nvSpPr>
            <p:spPr>
              <a:xfrm>
                <a:off x="3745013" y="6182254"/>
                <a:ext cx="2100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-0.8</a:t>
                </a:r>
              </a:p>
            </p:txBody>
          </p:sp>
          <p:sp>
            <p:nvSpPr>
              <p:cNvPr id="388" name="tx388"/>
              <p:cNvSpPr/>
              <p:nvPr/>
            </p:nvSpPr>
            <p:spPr>
              <a:xfrm>
                <a:off x="4156394" y="6182254"/>
                <a:ext cx="2100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-0.6</a:t>
                </a:r>
              </a:p>
            </p:txBody>
          </p:sp>
          <p:sp>
            <p:nvSpPr>
              <p:cNvPr id="389" name="tx389"/>
              <p:cNvSpPr/>
              <p:nvPr/>
            </p:nvSpPr>
            <p:spPr>
              <a:xfrm>
                <a:off x="4567776" y="6182254"/>
                <a:ext cx="2100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</a:t>
                </a:r>
              </a:p>
            </p:txBody>
          </p:sp>
          <p:sp>
            <p:nvSpPr>
              <p:cNvPr id="390" name="tx390"/>
              <p:cNvSpPr/>
              <p:nvPr/>
            </p:nvSpPr>
            <p:spPr>
              <a:xfrm>
                <a:off x="4979158" y="6182254"/>
                <a:ext cx="2100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</a:t>
                </a:r>
              </a:p>
            </p:txBody>
          </p:sp>
          <p:sp>
            <p:nvSpPr>
              <p:cNvPr id="391" name="tx391"/>
              <p:cNvSpPr/>
              <p:nvPr/>
            </p:nvSpPr>
            <p:spPr>
              <a:xfrm>
                <a:off x="5461679" y="6182254"/>
                <a:ext cx="67806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392" name="tx392"/>
              <p:cNvSpPr/>
              <p:nvPr/>
            </p:nvSpPr>
            <p:spPr>
              <a:xfrm>
                <a:off x="5822221" y="6182254"/>
                <a:ext cx="1694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393" name="tx393"/>
              <p:cNvSpPr/>
              <p:nvPr/>
            </p:nvSpPr>
            <p:spPr>
              <a:xfrm>
                <a:off x="6233603" y="6182254"/>
                <a:ext cx="1694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394" name="tx394"/>
              <p:cNvSpPr/>
              <p:nvPr/>
            </p:nvSpPr>
            <p:spPr>
              <a:xfrm>
                <a:off x="6644985" y="6182254"/>
                <a:ext cx="1694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395" name="tx395"/>
              <p:cNvSpPr/>
              <p:nvPr/>
            </p:nvSpPr>
            <p:spPr>
              <a:xfrm>
                <a:off x="7056366" y="6182254"/>
                <a:ext cx="1694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396" name="tx396"/>
              <p:cNvSpPr/>
              <p:nvPr/>
            </p:nvSpPr>
            <p:spPr>
              <a:xfrm>
                <a:off x="7518588" y="6183743"/>
                <a:ext cx="67806" cy="876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397" name="tx397"/>
              <p:cNvSpPr/>
              <p:nvPr/>
            </p:nvSpPr>
            <p:spPr>
              <a:xfrm rot="-2700000">
                <a:off x="3460398" y="1381708"/>
                <a:ext cx="671036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mean speed</a:t>
                </a:r>
              </a:p>
            </p:txBody>
          </p:sp>
          <p:sp>
            <p:nvSpPr>
              <p:cNvPr id="398" name="tx398"/>
              <p:cNvSpPr/>
              <p:nvPr/>
            </p:nvSpPr>
            <p:spPr>
              <a:xfrm rot="-2700000">
                <a:off x="3757485" y="1711086"/>
                <a:ext cx="515123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IIV speed</a:t>
                </a:r>
              </a:p>
            </p:txBody>
          </p:sp>
          <p:sp>
            <p:nvSpPr>
              <p:cNvPr id="399" name="tx399"/>
              <p:cNvSpPr/>
              <p:nvPr/>
            </p:nvSpPr>
            <p:spPr>
              <a:xfrm rot="-2700000">
                <a:off x="3968202" y="1832663"/>
                <a:ext cx="942082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mean prey speed</a:t>
                </a:r>
              </a:p>
            </p:txBody>
          </p:sp>
          <p:sp>
            <p:nvSpPr>
              <p:cNvPr id="400" name="tx400"/>
              <p:cNvSpPr/>
              <p:nvPr/>
            </p:nvSpPr>
            <p:spPr>
              <a:xfrm rot="-2700000">
                <a:off x="4265290" y="2162041"/>
                <a:ext cx="786169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IIV prey speed</a:t>
                </a:r>
              </a:p>
            </p:txBody>
          </p:sp>
          <p:sp>
            <p:nvSpPr>
              <p:cNvPr id="401" name="tx401"/>
              <p:cNvSpPr/>
              <p:nvPr/>
            </p:nvSpPr>
            <p:spPr>
              <a:xfrm rot="-2700000">
                <a:off x="4557688" y="2479295"/>
                <a:ext cx="779264" cy="660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mean success</a:t>
                </a:r>
              </a:p>
            </p:txBody>
          </p:sp>
          <p:sp>
            <p:nvSpPr>
              <p:cNvPr id="402" name="tx402"/>
              <p:cNvSpPr/>
              <p:nvPr/>
            </p:nvSpPr>
            <p:spPr>
              <a:xfrm rot="-2700000">
                <a:off x="4831670" y="2752980"/>
                <a:ext cx="671036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mean speed</a:t>
                </a:r>
              </a:p>
            </p:txBody>
          </p:sp>
          <p:sp>
            <p:nvSpPr>
              <p:cNvPr id="403" name="tx403"/>
              <p:cNvSpPr/>
              <p:nvPr/>
            </p:nvSpPr>
            <p:spPr>
              <a:xfrm rot="-2700000">
                <a:off x="5128757" y="3082358"/>
                <a:ext cx="515123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IIV speed</a:t>
                </a:r>
              </a:p>
            </p:txBody>
          </p:sp>
          <p:sp>
            <p:nvSpPr>
              <p:cNvPr id="404" name="tx404"/>
              <p:cNvSpPr/>
              <p:nvPr/>
            </p:nvSpPr>
            <p:spPr>
              <a:xfrm rot="-2700000">
                <a:off x="5339475" y="3203935"/>
                <a:ext cx="942082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mean prey speed</a:t>
                </a:r>
              </a:p>
            </p:txBody>
          </p:sp>
          <p:sp>
            <p:nvSpPr>
              <p:cNvPr id="405" name="tx405"/>
              <p:cNvSpPr/>
              <p:nvPr/>
            </p:nvSpPr>
            <p:spPr>
              <a:xfrm rot="-2700000">
                <a:off x="5636562" y="3533313"/>
                <a:ext cx="786169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IIV prey speed</a:t>
                </a:r>
              </a:p>
            </p:txBody>
          </p:sp>
          <p:sp>
            <p:nvSpPr>
              <p:cNvPr id="406" name="tx406"/>
              <p:cNvSpPr/>
              <p:nvPr/>
            </p:nvSpPr>
            <p:spPr>
              <a:xfrm rot="-2700000">
                <a:off x="5928960" y="3850567"/>
                <a:ext cx="779264" cy="660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mean success</a:t>
                </a:r>
              </a:p>
            </p:txBody>
          </p:sp>
          <p:sp>
            <p:nvSpPr>
              <p:cNvPr id="407" name="tx407"/>
              <p:cNvSpPr/>
              <p:nvPr/>
            </p:nvSpPr>
            <p:spPr>
              <a:xfrm rot="-2700000">
                <a:off x="6202942" y="4124253"/>
                <a:ext cx="671036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mean speed</a:t>
                </a:r>
              </a:p>
            </p:txBody>
          </p:sp>
          <p:sp>
            <p:nvSpPr>
              <p:cNvPr id="408" name="tx408"/>
              <p:cNvSpPr/>
              <p:nvPr/>
            </p:nvSpPr>
            <p:spPr>
              <a:xfrm rot="-2700000">
                <a:off x="6500029" y="4453630"/>
                <a:ext cx="515123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IIV speed</a:t>
                </a:r>
              </a:p>
            </p:txBody>
          </p:sp>
          <p:sp>
            <p:nvSpPr>
              <p:cNvPr id="409" name="tx409"/>
              <p:cNvSpPr/>
              <p:nvPr/>
            </p:nvSpPr>
            <p:spPr>
              <a:xfrm rot="-2700000">
                <a:off x="6710747" y="4575208"/>
                <a:ext cx="942082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mean prey speed</a:t>
                </a:r>
              </a:p>
            </p:txBody>
          </p:sp>
          <p:sp>
            <p:nvSpPr>
              <p:cNvPr id="410" name="tx410"/>
              <p:cNvSpPr/>
              <p:nvPr/>
            </p:nvSpPr>
            <p:spPr>
              <a:xfrm rot="-2700000">
                <a:off x="7007834" y="4904585"/>
                <a:ext cx="786169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IIV prey speed</a:t>
                </a:r>
              </a:p>
            </p:txBody>
          </p:sp>
          <p:sp>
            <p:nvSpPr>
              <p:cNvPr id="411" name="tx411"/>
              <p:cNvSpPr/>
              <p:nvPr/>
            </p:nvSpPr>
            <p:spPr>
              <a:xfrm rot="-2700000">
                <a:off x="7300233" y="5221840"/>
                <a:ext cx="779264" cy="660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mean success</a:t>
                </a:r>
              </a:p>
            </p:txBody>
          </p:sp>
          <p:sp>
            <p:nvSpPr>
              <p:cNvPr id="412" name="tx412"/>
              <p:cNvSpPr/>
              <p:nvPr/>
            </p:nvSpPr>
            <p:spPr>
              <a:xfrm>
                <a:off x="2694486" y="1791622"/>
                <a:ext cx="671036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mean speed</a:t>
                </a:r>
              </a:p>
            </p:txBody>
          </p:sp>
          <p:sp>
            <p:nvSpPr>
              <p:cNvPr id="413" name="tx413"/>
              <p:cNvSpPr/>
              <p:nvPr/>
            </p:nvSpPr>
            <p:spPr>
              <a:xfrm>
                <a:off x="2850398" y="2065877"/>
                <a:ext cx="515123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IIV speed</a:t>
                </a:r>
              </a:p>
            </p:txBody>
          </p:sp>
          <p:sp>
            <p:nvSpPr>
              <p:cNvPr id="414" name="tx414"/>
              <p:cNvSpPr/>
              <p:nvPr/>
            </p:nvSpPr>
            <p:spPr>
              <a:xfrm>
                <a:off x="2423440" y="2338702"/>
                <a:ext cx="942082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mean prey speed</a:t>
                </a:r>
              </a:p>
            </p:txBody>
          </p:sp>
          <p:sp>
            <p:nvSpPr>
              <p:cNvPr id="415" name="tx415"/>
              <p:cNvSpPr/>
              <p:nvPr/>
            </p:nvSpPr>
            <p:spPr>
              <a:xfrm>
                <a:off x="2579352" y="2612957"/>
                <a:ext cx="786169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IIV prey speed</a:t>
                </a:r>
              </a:p>
            </p:txBody>
          </p:sp>
          <p:sp>
            <p:nvSpPr>
              <p:cNvPr id="416" name="tx416"/>
              <p:cNvSpPr/>
              <p:nvPr/>
            </p:nvSpPr>
            <p:spPr>
              <a:xfrm>
                <a:off x="2586258" y="2934062"/>
                <a:ext cx="779264" cy="660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mean success</a:t>
                </a:r>
              </a:p>
            </p:txBody>
          </p:sp>
          <p:sp>
            <p:nvSpPr>
              <p:cNvPr id="417" name="tx417"/>
              <p:cNvSpPr/>
              <p:nvPr/>
            </p:nvSpPr>
            <p:spPr>
              <a:xfrm>
                <a:off x="2694486" y="3162894"/>
                <a:ext cx="671036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mean speed</a:t>
                </a:r>
              </a:p>
            </p:txBody>
          </p:sp>
          <p:sp>
            <p:nvSpPr>
              <p:cNvPr id="418" name="tx418"/>
              <p:cNvSpPr/>
              <p:nvPr/>
            </p:nvSpPr>
            <p:spPr>
              <a:xfrm>
                <a:off x="2850398" y="3437149"/>
                <a:ext cx="515123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IIV speed</a:t>
                </a:r>
              </a:p>
            </p:txBody>
          </p:sp>
          <p:sp>
            <p:nvSpPr>
              <p:cNvPr id="419" name="tx419"/>
              <p:cNvSpPr/>
              <p:nvPr/>
            </p:nvSpPr>
            <p:spPr>
              <a:xfrm>
                <a:off x="2423440" y="3709974"/>
                <a:ext cx="942082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mean prey speed</a:t>
                </a:r>
              </a:p>
            </p:txBody>
          </p:sp>
          <p:sp>
            <p:nvSpPr>
              <p:cNvPr id="420" name="tx420"/>
              <p:cNvSpPr/>
              <p:nvPr/>
            </p:nvSpPr>
            <p:spPr>
              <a:xfrm>
                <a:off x="2579352" y="3984229"/>
                <a:ext cx="786169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IIV prey speed</a:t>
                </a:r>
              </a:p>
            </p:txBody>
          </p:sp>
          <p:sp>
            <p:nvSpPr>
              <p:cNvPr id="421" name="tx421"/>
              <p:cNvSpPr/>
              <p:nvPr/>
            </p:nvSpPr>
            <p:spPr>
              <a:xfrm>
                <a:off x="2586258" y="4305334"/>
                <a:ext cx="779264" cy="660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mean success</a:t>
                </a:r>
              </a:p>
            </p:txBody>
          </p:sp>
          <p:sp>
            <p:nvSpPr>
              <p:cNvPr id="422" name="tx422"/>
              <p:cNvSpPr/>
              <p:nvPr/>
            </p:nvSpPr>
            <p:spPr>
              <a:xfrm>
                <a:off x="2694486" y="4534167"/>
                <a:ext cx="671036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mean speed</a:t>
                </a:r>
              </a:p>
            </p:txBody>
          </p:sp>
          <p:sp>
            <p:nvSpPr>
              <p:cNvPr id="423" name="tx423"/>
              <p:cNvSpPr/>
              <p:nvPr/>
            </p:nvSpPr>
            <p:spPr>
              <a:xfrm>
                <a:off x="2850398" y="4808421"/>
                <a:ext cx="515123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IIV speed</a:t>
                </a:r>
              </a:p>
            </p:txBody>
          </p:sp>
          <p:sp>
            <p:nvSpPr>
              <p:cNvPr id="424" name="tx424"/>
              <p:cNvSpPr/>
              <p:nvPr/>
            </p:nvSpPr>
            <p:spPr>
              <a:xfrm>
                <a:off x="2423440" y="5081247"/>
                <a:ext cx="942082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mean prey speed</a:t>
                </a:r>
              </a:p>
            </p:txBody>
          </p:sp>
          <p:sp>
            <p:nvSpPr>
              <p:cNvPr id="425" name="tx425"/>
              <p:cNvSpPr/>
              <p:nvPr/>
            </p:nvSpPr>
            <p:spPr>
              <a:xfrm>
                <a:off x="2579352" y="5355501"/>
                <a:ext cx="786169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IIV prey speed</a:t>
                </a:r>
              </a:p>
            </p:txBody>
          </p:sp>
          <p:sp>
            <p:nvSpPr>
              <p:cNvPr id="426" name="tx426"/>
              <p:cNvSpPr/>
              <p:nvPr/>
            </p:nvSpPr>
            <p:spPr>
              <a:xfrm>
                <a:off x="2586258" y="5676607"/>
                <a:ext cx="779264" cy="660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mean success</a:t>
                </a:r>
              </a:p>
            </p:txBody>
          </p:sp>
        </p:grpSp>
        <p:sp>
          <p:nvSpPr>
            <p:cNvPr id="427" name="Left Brace 426"/>
            <p:cNvSpPr/>
            <p:nvPr/>
          </p:nvSpPr>
          <p:spPr>
            <a:xfrm>
              <a:off x="2224881" y="1770659"/>
              <a:ext cx="228600" cy="1256386"/>
            </a:xfrm>
            <a:prstGeom prst="leftBrace">
              <a:avLst/>
            </a:prstGeom>
            <a:ln w="19050"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28" name="Left Brace 427"/>
            <p:cNvSpPr/>
            <p:nvPr/>
          </p:nvSpPr>
          <p:spPr>
            <a:xfrm>
              <a:off x="2224881" y="3156773"/>
              <a:ext cx="228600" cy="1256386"/>
            </a:xfrm>
            <a:prstGeom prst="leftBrace">
              <a:avLst/>
            </a:prstGeom>
            <a:ln w="19050">
              <a:solidFill>
                <a:srgbClr val="EAB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>
                <a:solidFill>
                  <a:srgbClr val="E69F00"/>
                </a:solidFill>
              </a:endParaRPr>
            </a:p>
          </p:txBody>
        </p:sp>
        <p:sp>
          <p:nvSpPr>
            <p:cNvPr id="429" name="Left Brace 428"/>
            <p:cNvSpPr/>
            <p:nvPr/>
          </p:nvSpPr>
          <p:spPr>
            <a:xfrm>
              <a:off x="2224881" y="4536732"/>
              <a:ext cx="228600" cy="1256386"/>
            </a:xfrm>
            <a:prstGeom prst="leftBrace">
              <a:avLst/>
            </a:prstGeom>
            <a:ln w="19050">
              <a:solidFill>
                <a:srgbClr val="00AF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30" name="tx412"/>
            <p:cNvSpPr/>
            <p:nvPr/>
          </p:nvSpPr>
          <p:spPr>
            <a:xfrm rot="16200000">
              <a:off x="1773655" y="2345644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960" b="1" dirty="0" smtClean="0">
                  <a:solidFill>
                    <a:srgbClr val="999999"/>
                  </a:solidFill>
                  <a:latin typeface="Arial"/>
                  <a:cs typeface="Arial"/>
                </a:rPr>
                <a:t>Novice</a:t>
              </a:r>
              <a:endParaRPr sz="960" b="1" dirty="0">
                <a:solidFill>
                  <a:srgbClr val="999999"/>
                </a:solidFill>
                <a:latin typeface="Arial"/>
                <a:cs typeface="Arial"/>
              </a:endParaRPr>
            </a:p>
          </p:txBody>
        </p:sp>
        <p:sp>
          <p:nvSpPr>
            <p:cNvPr id="431" name="tx412"/>
            <p:cNvSpPr/>
            <p:nvPr/>
          </p:nvSpPr>
          <p:spPr>
            <a:xfrm rot="16200000">
              <a:off x="1774218" y="3738582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960" b="1" dirty="0" smtClean="0">
                  <a:solidFill>
                    <a:srgbClr val="E69F00"/>
                  </a:solidFill>
                  <a:latin typeface="Arial"/>
                  <a:cs typeface="Arial"/>
                </a:rPr>
                <a:t>Intermediate</a:t>
              </a:r>
              <a:endParaRPr sz="960" b="1" dirty="0">
                <a:solidFill>
                  <a:srgbClr val="E69F00"/>
                </a:solidFill>
                <a:latin typeface="Arial"/>
                <a:cs typeface="Arial"/>
              </a:endParaRPr>
            </a:p>
          </p:txBody>
        </p:sp>
        <p:sp>
          <p:nvSpPr>
            <p:cNvPr id="432" name="tx412"/>
            <p:cNvSpPr/>
            <p:nvPr/>
          </p:nvSpPr>
          <p:spPr>
            <a:xfrm rot="16200000">
              <a:off x="1773655" y="5104656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960" b="1" dirty="0" smtClean="0">
                  <a:solidFill>
                    <a:srgbClr val="00AFBB"/>
                  </a:solidFill>
                  <a:latin typeface="Arial"/>
                  <a:cs typeface="Arial"/>
                </a:rPr>
                <a:t>Advanced</a:t>
              </a:r>
              <a:endParaRPr sz="960" b="1" dirty="0">
                <a:solidFill>
                  <a:srgbClr val="00AFBB"/>
                </a:solidFill>
                <a:latin typeface="Arial"/>
                <a:cs typeface="Arial"/>
              </a:endParaRPr>
            </a:p>
          </p:txBody>
        </p:sp>
        <p:cxnSp>
          <p:nvCxnSpPr>
            <p:cNvPr id="433" name="Straight Connector 432"/>
            <p:cNvCxnSpPr/>
            <p:nvPr/>
          </p:nvCxnSpPr>
          <p:spPr>
            <a:xfrm>
              <a:off x="3436895" y="3108181"/>
              <a:ext cx="137127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3442462" y="4479453"/>
              <a:ext cx="27468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4811949" y="3103418"/>
              <a:ext cx="0" cy="27504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3436895" y="3103418"/>
              <a:ext cx="0" cy="2754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3431162" y="5850725"/>
              <a:ext cx="275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6184629" y="4475525"/>
              <a:ext cx="0" cy="13788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478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270</Words>
  <Application>Microsoft Office PowerPoint</Application>
  <PresentationFormat>Custom</PresentationFormat>
  <Paragraphs>129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Fraser Franco, Maxime</cp:lastModifiedBy>
  <cp:revision>7</cp:revision>
  <dcterms:created xsi:type="dcterms:W3CDTF">2015-07-14T21:05:00Z</dcterms:created>
  <dcterms:modified xsi:type="dcterms:W3CDTF">2022-12-20T19:14:14Z</dcterms:modified>
</cp:coreProperties>
</file>