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0" userDrawn="1">
          <p15:clr>
            <a:srgbClr val="A4A3A4"/>
          </p15:clr>
        </p15:guide>
        <p15:guide id="2" pos="1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howGuides="1">
      <p:cViewPr>
        <p:scale>
          <a:sx n="100" d="100"/>
          <a:sy n="100" d="100"/>
        </p:scale>
        <p:origin x="1332" y="60"/>
      </p:cViewPr>
      <p:guideLst>
        <p:guide orient="horz" pos="3630"/>
        <p:guide pos="1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610182" y="1983395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610182" y="224224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610182" y="250110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610182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610182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610182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610182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610182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610182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610182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610182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610182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610182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610182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610182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869035" y="224224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869035" y="250110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869035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869035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869035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869035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869035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869035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869035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869035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869035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869035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869035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869035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27887" y="250110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127887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127887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127887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127887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127887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127887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127887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127887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127887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127887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127887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127887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386740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386740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386740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386740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386740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386740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386740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386740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386740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386740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386740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386740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645593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645593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645593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645593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645593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645593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645593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645593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645593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645593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645593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904445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904445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904445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904445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904445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904445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904445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904445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904445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904445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163298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163298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163298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163298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163298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163298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163298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163298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163298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422150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422150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422150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422150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422150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422150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422150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422150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81003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81003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81003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81003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81003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81003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81003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39856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39856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39856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39856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39856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39856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98708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98708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98708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98708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98708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7561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7561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7561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7561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16414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16414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16414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6975266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6975266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34119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623125" y="1996338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648042" y="2280108"/>
              <a:ext cx="183132" cy="18313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679091" y="2570009"/>
              <a:ext cx="121034" cy="1210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675965" y="2825736"/>
              <a:ext cx="127287" cy="12728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696837" y="3105460"/>
              <a:ext cx="85543" cy="8554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637522" y="3304998"/>
              <a:ext cx="204173" cy="20417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656168" y="3582497"/>
              <a:ext cx="166880" cy="16688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690741" y="3875923"/>
              <a:ext cx="97734" cy="9773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691398" y="4135432"/>
              <a:ext cx="96420" cy="964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690641" y="4393528"/>
              <a:ext cx="97934" cy="9793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58974" y="4620713"/>
              <a:ext cx="161269" cy="16126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667761" y="4888353"/>
              <a:ext cx="143694" cy="14369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706932" y="5186376"/>
              <a:ext cx="65353" cy="6535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689265" y="5427562"/>
              <a:ext cx="100687" cy="1006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685875" y="5683025"/>
              <a:ext cx="107466" cy="10746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881977" y="2255191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988868" y="2620934"/>
              <a:ext cx="19185" cy="1918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938909" y="2829828"/>
              <a:ext cx="119103" cy="11910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953724" y="3103495"/>
              <a:ext cx="89474" cy="8947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916547" y="3325171"/>
              <a:ext cx="163828" cy="16382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898986" y="3566462"/>
              <a:ext cx="198950" cy="19895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978835" y="3905164"/>
              <a:ext cx="39252" cy="392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947293" y="4132475"/>
              <a:ext cx="102335" cy="10233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976055" y="4420089"/>
              <a:ext cx="44811" cy="4481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929514" y="4632401"/>
              <a:ext cx="137893" cy="13789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19366" y="4881106"/>
              <a:ext cx="158189" cy="15818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972818" y="5193410"/>
              <a:ext cx="51286" cy="5128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953908" y="5433353"/>
              <a:ext cx="89105" cy="8910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981185" y="5719483"/>
              <a:ext cx="34551" cy="3455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140830" y="2514043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177130" y="2809196"/>
              <a:ext cx="160367" cy="16036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80713" y="3071632"/>
              <a:ext cx="153201" cy="15320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204923" y="3354694"/>
              <a:ext cx="104781" cy="1047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246888" y="3655511"/>
              <a:ext cx="20852" cy="208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159792" y="3827269"/>
              <a:ext cx="195042" cy="195042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222985" y="4149314"/>
              <a:ext cx="68657" cy="6865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187134" y="4372316"/>
              <a:ext cx="140358" cy="14035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213232" y="4657267"/>
              <a:ext cx="88162" cy="8816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215255" y="4918142"/>
              <a:ext cx="84116" cy="8411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183639" y="5145378"/>
              <a:ext cx="147349" cy="14734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208559" y="5429151"/>
              <a:ext cx="97509" cy="9750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94040" y="5673485"/>
              <a:ext cx="126546" cy="12654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399683" y="2772896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446001" y="3078067"/>
              <a:ext cx="140330" cy="14033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458960" y="3349879"/>
              <a:ext cx="114411" cy="11441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463507" y="3613278"/>
              <a:ext cx="105318" cy="10531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443912" y="3852536"/>
              <a:ext cx="144508" cy="14450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436512" y="4103988"/>
              <a:ext cx="159308" cy="15930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442977" y="4369306"/>
              <a:ext cx="146379" cy="14637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466887" y="4652068"/>
              <a:ext cx="98559" cy="9855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485001" y="4929035"/>
              <a:ext cx="62330" cy="6233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456885" y="5159772"/>
              <a:ext cx="118562" cy="11856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457078" y="5418817"/>
              <a:ext cx="118176" cy="11817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51434" y="5672026"/>
              <a:ext cx="129463" cy="12946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658535" y="3031748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744206" y="3376272"/>
              <a:ext cx="61624" cy="616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740201" y="3631119"/>
              <a:ext cx="69636" cy="6963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703088" y="3852859"/>
              <a:ext cx="143862" cy="14386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720092" y="4128716"/>
              <a:ext cx="109853" cy="10985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665846" y="4333322"/>
              <a:ext cx="218346" cy="21834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736052" y="4662381"/>
              <a:ext cx="77933" cy="7793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755942" y="4941123"/>
              <a:ext cx="38154" cy="3815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705087" y="5149121"/>
              <a:ext cx="139863" cy="13986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708125" y="5411012"/>
              <a:ext cx="133788" cy="13378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672268" y="5634008"/>
              <a:ext cx="205501" cy="20550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917388" y="3290601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935863" y="3567929"/>
              <a:ext cx="196016" cy="196016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965198" y="3856116"/>
              <a:ext cx="137347" cy="13734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959108" y="4108879"/>
              <a:ext cx="149526" cy="14952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5003286" y="4411909"/>
              <a:ext cx="61171" cy="6117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931074" y="4598550"/>
              <a:ext cx="205595" cy="20559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948534" y="4874863"/>
              <a:ext cx="170674" cy="1706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971366" y="5156548"/>
              <a:ext cx="125010" cy="12501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972670" y="5416704"/>
              <a:ext cx="122402" cy="12240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92828" y="5695715"/>
              <a:ext cx="82086" cy="8208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176240" y="3549454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244376" y="3876442"/>
              <a:ext cx="96695" cy="9669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221204" y="4112122"/>
              <a:ext cx="143041" cy="14304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2876" y="4412647"/>
              <a:ext cx="59696" cy="5969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204565" y="4613188"/>
              <a:ext cx="176319" cy="176319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97009" y="4864485"/>
              <a:ext cx="191430" cy="19143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244593" y="5170922"/>
              <a:ext cx="96262" cy="9626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242693" y="5427875"/>
              <a:ext cx="100061" cy="10006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280918" y="5724952"/>
              <a:ext cx="23613" cy="2361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435093" y="3808306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66527" y="4098593"/>
              <a:ext cx="170098" cy="1700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82004" y="4372922"/>
              <a:ext cx="139145" cy="13914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81749" y="4631520"/>
              <a:ext cx="139655" cy="1396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502081" y="4910705"/>
              <a:ext cx="98991" cy="9899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454811" y="5122287"/>
              <a:ext cx="193531" cy="19353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87313" y="5413642"/>
              <a:ext cx="128527" cy="12852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92844" y="5678025"/>
              <a:ext cx="117466" cy="11746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93946" y="4067159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53206" y="4385272"/>
              <a:ext cx="114447" cy="11444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722492" y="4613410"/>
              <a:ext cx="175875" cy="17587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745399" y="4895170"/>
              <a:ext cx="130060" cy="13006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730852" y="5139476"/>
              <a:ext cx="159154" cy="15915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728872" y="5396348"/>
              <a:ext cx="163115" cy="163115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70669" y="5696998"/>
              <a:ext cx="79520" cy="7952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52798" y="4326012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41092" y="4673158"/>
              <a:ext cx="56380" cy="563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53100" y="4944018"/>
              <a:ext cx="32364" cy="323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02425" y="5152196"/>
              <a:ext cx="133714" cy="13371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11664" y="5420288"/>
              <a:ext cx="115235" cy="11523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61006" y="5628482"/>
              <a:ext cx="216552" cy="21655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211651" y="4584864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29241" y="4861307"/>
              <a:ext cx="197786" cy="197786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53338" y="5144257"/>
              <a:ext cx="149592" cy="14959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54009" y="5403780"/>
              <a:ext cx="148251" cy="14825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308578" y="5717202"/>
              <a:ext cx="39112" cy="3911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70504" y="4843717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37533" y="5169599"/>
              <a:ext cx="98907" cy="9890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9257" y="5410175"/>
              <a:ext cx="135461" cy="13546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48595" y="5698366"/>
              <a:ext cx="76784" cy="7678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29356" y="5102569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56413" y="5388479"/>
              <a:ext cx="178853" cy="17885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786018" y="5676936"/>
              <a:ext cx="119644" cy="11964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988209" y="5361422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045943" y="5678009"/>
              <a:ext cx="117498" cy="11749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47061" y="5620275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610182" y="1983395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610182" y="224224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610182" y="250110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610182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610182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610182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610182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610182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610182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610182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610182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610182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610182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610182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610182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869035" y="224224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869035" y="250110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869035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869035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869035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869035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869035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869035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869035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869035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869035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869035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869035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869035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4127887" y="250110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4127887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4127887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4127887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4127887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4127887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4127887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4127887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4127887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4127887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4127887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4127887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4127887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386740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386740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386740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386740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386740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386740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386740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386740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386740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386740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386740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386740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645593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645593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645593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645593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645593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645593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645593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645593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645593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645593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645593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904445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904445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904445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904445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904445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904445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904445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904445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904445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904445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163298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163298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163298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163298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163298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163298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163298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163298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163298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422150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422150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422150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422150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422150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422150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422150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422150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81003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81003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81003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81003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81003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81003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81003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39856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39856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39856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39856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39856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39856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98708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98708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98708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98708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98708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7561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7561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7561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7561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16414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16414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16414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6975266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6975266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34119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610182" y="5938663"/>
              <a:ext cx="388278" cy="141333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998461" y="5938663"/>
              <a:ext cx="388278" cy="141333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386740" y="5938663"/>
              <a:ext cx="388278" cy="141333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775019" y="5938663"/>
              <a:ext cx="388278" cy="141333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163298" y="5938663"/>
              <a:ext cx="388278" cy="141333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551577" y="5938663"/>
              <a:ext cx="388278" cy="141333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39856" y="5938663"/>
              <a:ext cx="388278" cy="141333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28135" y="5938663"/>
              <a:ext cx="388278" cy="141333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16414" y="5938663"/>
              <a:ext cx="388278" cy="141333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04692" y="5938663"/>
              <a:ext cx="388278" cy="141333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610182" y="5938663"/>
              <a:ext cx="3882789" cy="14133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610182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998461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386740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775019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163298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551577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39856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28135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16414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04692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492971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555979" y="6184798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893418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281697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669976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058255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517674" y="6183310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55113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43392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31671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19950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459068" y="6184798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624205" y="161097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905890" y="19249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4101206" y="203112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382891" y="23451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659888" y="2646953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918468" y="290523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200153" y="3219213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95469" y="332538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77155" y="3639364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54151" y="3941216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12731" y="419950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494416" y="451347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689732" y="4619651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6971418" y="493362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248414" y="5235479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865994" y="20304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021906" y="228926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594948" y="254668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750860" y="280553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757766" y="31112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865994" y="3324671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3021906" y="3583523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594948" y="38409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750860" y="4099800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757766" y="440550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865994" y="461893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3021906" y="48777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594948" y="5135210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750860" y="539406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757766" y="56997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438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440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rc4"/>
            <p:cNvSpPr/>
            <p:nvPr/>
          </p:nvSpPr>
          <p:spPr>
            <a:xfrm>
              <a:off x="3610182" y="1983395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rc5"/>
            <p:cNvSpPr/>
            <p:nvPr/>
          </p:nvSpPr>
          <p:spPr>
            <a:xfrm>
              <a:off x="3610182" y="224224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rc6"/>
            <p:cNvSpPr/>
            <p:nvPr/>
          </p:nvSpPr>
          <p:spPr>
            <a:xfrm>
              <a:off x="3610182" y="250110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rc7"/>
            <p:cNvSpPr/>
            <p:nvPr/>
          </p:nvSpPr>
          <p:spPr>
            <a:xfrm>
              <a:off x="3610182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rc8"/>
            <p:cNvSpPr/>
            <p:nvPr/>
          </p:nvSpPr>
          <p:spPr>
            <a:xfrm>
              <a:off x="3610182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rc9"/>
            <p:cNvSpPr/>
            <p:nvPr/>
          </p:nvSpPr>
          <p:spPr>
            <a:xfrm>
              <a:off x="3610182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rc10"/>
            <p:cNvSpPr/>
            <p:nvPr/>
          </p:nvSpPr>
          <p:spPr>
            <a:xfrm>
              <a:off x="3610182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rc11"/>
            <p:cNvSpPr/>
            <p:nvPr/>
          </p:nvSpPr>
          <p:spPr>
            <a:xfrm>
              <a:off x="3610182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rc12"/>
            <p:cNvSpPr/>
            <p:nvPr/>
          </p:nvSpPr>
          <p:spPr>
            <a:xfrm>
              <a:off x="3610182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rc13"/>
            <p:cNvSpPr/>
            <p:nvPr/>
          </p:nvSpPr>
          <p:spPr>
            <a:xfrm>
              <a:off x="3610182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rc14"/>
            <p:cNvSpPr/>
            <p:nvPr/>
          </p:nvSpPr>
          <p:spPr>
            <a:xfrm>
              <a:off x="3610182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rc15"/>
            <p:cNvSpPr/>
            <p:nvPr/>
          </p:nvSpPr>
          <p:spPr>
            <a:xfrm>
              <a:off x="3610182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rc16"/>
            <p:cNvSpPr/>
            <p:nvPr/>
          </p:nvSpPr>
          <p:spPr>
            <a:xfrm>
              <a:off x="3610182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rc17"/>
            <p:cNvSpPr/>
            <p:nvPr/>
          </p:nvSpPr>
          <p:spPr>
            <a:xfrm>
              <a:off x="3610182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rc18"/>
            <p:cNvSpPr/>
            <p:nvPr/>
          </p:nvSpPr>
          <p:spPr>
            <a:xfrm>
              <a:off x="3610182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rc19"/>
            <p:cNvSpPr/>
            <p:nvPr/>
          </p:nvSpPr>
          <p:spPr>
            <a:xfrm>
              <a:off x="3869035" y="224224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rc20"/>
            <p:cNvSpPr/>
            <p:nvPr/>
          </p:nvSpPr>
          <p:spPr>
            <a:xfrm>
              <a:off x="3869035" y="250110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rc21"/>
            <p:cNvSpPr/>
            <p:nvPr/>
          </p:nvSpPr>
          <p:spPr>
            <a:xfrm>
              <a:off x="3869035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rc22"/>
            <p:cNvSpPr/>
            <p:nvPr/>
          </p:nvSpPr>
          <p:spPr>
            <a:xfrm>
              <a:off x="3869035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rc23"/>
            <p:cNvSpPr/>
            <p:nvPr/>
          </p:nvSpPr>
          <p:spPr>
            <a:xfrm>
              <a:off x="3869035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rc24"/>
            <p:cNvSpPr/>
            <p:nvPr/>
          </p:nvSpPr>
          <p:spPr>
            <a:xfrm>
              <a:off x="3869035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rc25"/>
            <p:cNvSpPr/>
            <p:nvPr/>
          </p:nvSpPr>
          <p:spPr>
            <a:xfrm>
              <a:off x="3869035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rc26"/>
            <p:cNvSpPr/>
            <p:nvPr/>
          </p:nvSpPr>
          <p:spPr>
            <a:xfrm>
              <a:off x="3869035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rc27"/>
            <p:cNvSpPr/>
            <p:nvPr/>
          </p:nvSpPr>
          <p:spPr>
            <a:xfrm>
              <a:off x="3869035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rc28"/>
            <p:cNvSpPr/>
            <p:nvPr/>
          </p:nvSpPr>
          <p:spPr>
            <a:xfrm>
              <a:off x="3869035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rc29"/>
            <p:cNvSpPr/>
            <p:nvPr/>
          </p:nvSpPr>
          <p:spPr>
            <a:xfrm>
              <a:off x="3869035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rc30"/>
            <p:cNvSpPr/>
            <p:nvPr/>
          </p:nvSpPr>
          <p:spPr>
            <a:xfrm>
              <a:off x="3869035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rc31"/>
            <p:cNvSpPr/>
            <p:nvPr/>
          </p:nvSpPr>
          <p:spPr>
            <a:xfrm>
              <a:off x="3869035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rc32"/>
            <p:cNvSpPr/>
            <p:nvPr/>
          </p:nvSpPr>
          <p:spPr>
            <a:xfrm>
              <a:off x="3869035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rc33"/>
            <p:cNvSpPr/>
            <p:nvPr/>
          </p:nvSpPr>
          <p:spPr>
            <a:xfrm>
              <a:off x="4127887" y="250110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rc34"/>
            <p:cNvSpPr/>
            <p:nvPr/>
          </p:nvSpPr>
          <p:spPr>
            <a:xfrm>
              <a:off x="4127887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rc35"/>
            <p:cNvSpPr/>
            <p:nvPr/>
          </p:nvSpPr>
          <p:spPr>
            <a:xfrm>
              <a:off x="4127887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rc36"/>
            <p:cNvSpPr/>
            <p:nvPr/>
          </p:nvSpPr>
          <p:spPr>
            <a:xfrm>
              <a:off x="4127887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rc37"/>
            <p:cNvSpPr/>
            <p:nvPr/>
          </p:nvSpPr>
          <p:spPr>
            <a:xfrm>
              <a:off x="4127887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rc38"/>
            <p:cNvSpPr/>
            <p:nvPr/>
          </p:nvSpPr>
          <p:spPr>
            <a:xfrm>
              <a:off x="4127887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rc39"/>
            <p:cNvSpPr/>
            <p:nvPr/>
          </p:nvSpPr>
          <p:spPr>
            <a:xfrm>
              <a:off x="4127887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rc40"/>
            <p:cNvSpPr/>
            <p:nvPr/>
          </p:nvSpPr>
          <p:spPr>
            <a:xfrm>
              <a:off x="4127887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rc41"/>
            <p:cNvSpPr/>
            <p:nvPr/>
          </p:nvSpPr>
          <p:spPr>
            <a:xfrm>
              <a:off x="4127887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rc42"/>
            <p:cNvSpPr/>
            <p:nvPr/>
          </p:nvSpPr>
          <p:spPr>
            <a:xfrm>
              <a:off x="4127887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rc43"/>
            <p:cNvSpPr/>
            <p:nvPr/>
          </p:nvSpPr>
          <p:spPr>
            <a:xfrm>
              <a:off x="4127887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rc44"/>
            <p:cNvSpPr/>
            <p:nvPr/>
          </p:nvSpPr>
          <p:spPr>
            <a:xfrm>
              <a:off x="4127887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rc45"/>
            <p:cNvSpPr/>
            <p:nvPr/>
          </p:nvSpPr>
          <p:spPr>
            <a:xfrm>
              <a:off x="4127887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rc46"/>
            <p:cNvSpPr/>
            <p:nvPr/>
          </p:nvSpPr>
          <p:spPr>
            <a:xfrm>
              <a:off x="4386740" y="2759953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rc47"/>
            <p:cNvSpPr/>
            <p:nvPr/>
          </p:nvSpPr>
          <p:spPr>
            <a:xfrm>
              <a:off x="4386740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rc48"/>
            <p:cNvSpPr/>
            <p:nvPr/>
          </p:nvSpPr>
          <p:spPr>
            <a:xfrm>
              <a:off x="4386740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rc49"/>
            <p:cNvSpPr/>
            <p:nvPr/>
          </p:nvSpPr>
          <p:spPr>
            <a:xfrm>
              <a:off x="4386740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rc50"/>
            <p:cNvSpPr/>
            <p:nvPr/>
          </p:nvSpPr>
          <p:spPr>
            <a:xfrm>
              <a:off x="4386740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rc51"/>
            <p:cNvSpPr/>
            <p:nvPr/>
          </p:nvSpPr>
          <p:spPr>
            <a:xfrm>
              <a:off x="4386740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rc52"/>
            <p:cNvSpPr/>
            <p:nvPr/>
          </p:nvSpPr>
          <p:spPr>
            <a:xfrm>
              <a:off x="4386740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rc53"/>
            <p:cNvSpPr/>
            <p:nvPr/>
          </p:nvSpPr>
          <p:spPr>
            <a:xfrm>
              <a:off x="4386740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rc54"/>
            <p:cNvSpPr/>
            <p:nvPr/>
          </p:nvSpPr>
          <p:spPr>
            <a:xfrm>
              <a:off x="4386740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rc55"/>
            <p:cNvSpPr/>
            <p:nvPr/>
          </p:nvSpPr>
          <p:spPr>
            <a:xfrm>
              <a:off x="4386740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rc56"/>
            <p:cNvSpPr/>
            <p:nvPr/>
          </p:nvSpPr>
          <p:spPr>
            <a:xfrm>
              <a:off x="4386740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rc57"/>
            <p:cNvSpPr/>
            <p:nvPr/>
          </p:nvSpPr>
          <p:spPr>
            <a:xfrm>
              <a:off x="4386740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rc58"/>
            <p:cNvSpPr/>
            <p:nvPr/>
          </p:nvSpPr>
          <p:spPr>
            <a:xfrm>
              <a:off x="4645593" y="301880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rc59"/>
            <p:cNvSpPr/>
            <p:nvPr/>
          </p:nvSpPr>
          <p:spPr>
            <a:xfrm>
              <a:off x="4645593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rc60"/>
            <p:cNvSpPr/>
            <p:nvPr/>
          </p:nvSpPr>
          <p:spPr>
            <a:xfrm>
              <a:off x="4645593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rc61"/>
            <p:cNvSpPr/>
            <p:nvPr/>
          </p:nvSpPr>
          <p:spPr>
            <a:xfrm>
              <a:off x="4645593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rc62"/>
            <p:cNvSpPr/>
            <p:nvPr/>
          </p:nvSpPr>
          <p:spPr>
            <a:xfrm>
              <a:off x="4645593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rc63"/>
            <p:cNvSpPr/>
            <p:nvPr/>
          </p:nvSpPr>
          <p:spPr>
            <a:xfrm>
              <a:off x="4645593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rc64"/>
            <p:cNvSpPr/>
            <p:nvPr/>
          </p:nvSpPr>
          <p:spPr>
            <a:xfrm>
              <a:off x="4645593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rc65"/>
            <p:cNvSpPr/>
            <p:nvPr/>
          </p:nvSpPr>
          <p:spPr>
            <a:xfrm>
              <a:off x="4645593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rc66"/>
            <p:cNvSpPr/>
            <p:nvPr/>
          </p:nvSpPr>
          <p:spPr>
            <a:xfrm>
              <a:off x="4645593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rc67"/>
            <p:cNvSpPr/>
            <p:nvPr/>
          </p:nvSpPr>
          <p:spPr>
            <a:xfrm>
              <a:off x="4645593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rc68"/>
            <p:cNvSpPr/>
            <p:nvPr/>
          </p:nvSpPr>
          <p:spPr>
            <a:xfrm>
              <a:off x="4645593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rc69"/>
            <p:cNvSpPr/>
            <p:nvPr/>
          </p:nvSpPr>
          <p:spPr>
            <a:xfrm>
              <a:off x="4904445" y="3277658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rc70"/>
            <p:cNvSpPr/>
            <p:nvPr/>
          </p:nvSpPr>
          <p:spPr>
            <a:xfrm>
              <a:off x="4904445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rc71"/>
            <p:cNvSpPr/>
            <p:nvPr/>
          </p:nvSpPr>
          <p:spPr>
            <a:xfrm>
              <a:off x="4904445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rc72"/>
            <p:cNvSpPr/>
            <p:nvPr/>
          </p:nvSpPr>
          <p:spPr>
            <a:xfrm>
              <a:off x="4904445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rc73"/>
            <p:cNvSpPr/>
            <p:nvPr/>
          </p:nvSpPr>
          <p:spPr>
            <a:xfrm>
              <a:off x="4904445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rc74"/>
            <p:cNvSpPr/>
            <p:nvPr/>
          </p:nvSpPr>
          <p:spPr>
            <a:xfrm>
              <a:off x="4904445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rc75"/>
            <p:cNvSpPr/>
            <p:nvPr/>
          </p:nvSpPr>
          <p:spPr>
            <a:xfrm>
              <a:off x="4904445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rc76"/>
            <p:cNvSpPr/>
            <p:nvPr/>
          </p:nvSpPr>
          <p:spPr>
            <a:xfrm>
              <a:off x="4904445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rc77"/>
            <p:cNvSpPr/>
            <p:nvPr/>
          </p:nvSpPr>
          <p:spPr>
            <a:xfrm>
              <a:off x="4904445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rc78"/>
            <p:cNvSpPr/>
            <p:nvPr/>
          </p:nvSpPr>
          <p:spPr>
            <a:xfrm>
              <a:off x="4904445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rc79"/>
            <p:cNvSpPr/>
            <p:nvPr/>
          </p:nvSpPr>
          <p:spPr>
            <a:xfrm>
              <a:off x="5163298" y="3536511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rc80"/>
            <p:cNvSpPr/>
            <p:nvPr/>
          </p:nvSpPr>
          <p:spPr>
            <a:xfrm>
              <a:off x="5163298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rc81"/>
            <p:cNvSpPr/>
            <p:nvPr/>
          </p:nvSpPr>
          <p:spPr>
            <a:xfrm>
              <a:off x="5163298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rc82"/>
            <p:cNvSpPr/>
            <p:nvPr/>
          </p:nvSpPr>
          <p:spPr>
            <a:xfrm>
              <a:off x="5163298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rc83"/>
            <p:cNvSpPr/>
            <p:nvPr/>
          </p:nvSpPr>
          <p:spPr>
            <a:xfrm>
              <a:off x="5163298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rc84"/>
            <p:cNvSpPr/>
            <p:nvPr/>
          </p:nvSpPr>
          <p:spPr>
            <a:xfrm>
              <a:off x="5163298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rc85"/>
            <p:cNvSpPr/>
            <p:nvPr/>
          </p:nvSpPr>
          <p:spPr>
            <a:xfrm>
              <a:off x="5163298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rc86"/>
            <p:cNvSpPr/>
            <p:nvPr/>
          </p:nvSpPr>
          <p:spPr>
            <a:xfrm>
              <a:off x="5163298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rc87"/>
            <p:cNvSpPr/>
            <p:nvPr/>
          </p:nvSpPr>
          <p:spPr>
            <a:xfrm>
              <a:off x="5163298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rc88"/>
            <p:cNvSpPr/>
            <p:nvPr/>
          </p:nvSpPr>
          <p:spPr>
            <a:xfrm>
              <a:off x="5422150" y="379536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rc89"/>
            <p:cNvSpPr/>
            <p:nvPr/>
          </p:nvSpPr>
          <p:spPr>
            <a:xfrm>
              <a:off x="5422150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rc90"/>
            <p:cNvSpPr/>
            <p:nvPr/>
          </p:nvSpPr>
          <p:spPr>
            <a:xfrm>
              <a:off x="5422150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rc91"/>
            <p:cNvSpPr/>
            <p:nvPr/>
          </p:nvSpPr>
          <p:spPr>
            <a:xfrm>
              <a:off x="5422150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rc92"/>
            <p:cNvSpPr/>
            <p:nvPr/>
          </p:nvSpPr>
          <p:spPr>
            <a:xfrm>
              <a:off x="5422150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rc93"/>
            <p:cNvSpPr/>
            <p:nvPr/>
          </p:nvSpPr>
          <p:spPr>
            <a:xfrm>
              <a:off x="5422150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rc94"/>
            <p:cNvSpPr/>
            <p:nvPr/>
          </p:nvSpPr>
          <p:spPr>
            <a:xfrm>
              <a:off x="5422150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rc95"/>
            <p:cNvSpPr/>
            <p:nvPr/>
          </p:nvSpPr>
          <p:spPr>
            <a:xfrm>
              <a:off x="5422150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rc96"/>
            <p:cNvSpPr/>
            <p:nvPr/>
          </p:nvSpPr>
          <p:spPr>
            <a:xfrm>
              <a:off x="5681003" y="4054216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rc97"/>
            <p:cNvSpPr/>
            <p:nvPr/>
          </p:nvSpPr>
          <p:spPr>
            <a:xfrm>
              <a:off x="5681003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rc98"/>
            <p:cNvSpPr/>
            <p:nvPr/>
          </p:nvSpPr>
          <p:spPr>
            <a:xfrm>
              <a:off x="5681003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rc99"/>
            <p:cNvSpPr/>
            <p:nvPr/>
          </p:nvSpPr>
          <p:spPr>
            <a:xfrm>
              <a:off x="5681003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rc100"/>
            <p:cNvSpPr/>
            <p:nvPr/>
          </p:nvSpPr>
          <p:spPr>
            <a:xfrm>
              <a:off x="5681003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rc101"/>
            <p:cNvSpPr/>
            <p:nvPr/>
          </p:nvSpPr>
          <p:spPr>
            <a:xfrm>
              <a:off x="5681003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rc102"/>
            <p:cNvSpPr/>
            <p:nvPr/>
          </p:nvSpPr>
          <p:spPr>
            <a:xfrm>
              <a:off x="5681003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rc103"/>
            <p:cNvSpPr/>
            <p:nvPr/>
          </p:nvSpPr>
          <p:spPr>
            <a:xfrm>
              <a:off x="5939856" y="431306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rc104"/>
            <p:cNvSpPr/>
            <p:nvPr/>
          </p:nvSpPr>
          <p:spPr>
            <a:xfrm>
              <a:off x="5939856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rc105"/>
            <p:cNvSpPr/>
            <p:nvPr/>
          </p:nvSpPr>
          <p:spPr>
            <a:xfrm>
              <a:off x="5939856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rc106"/>
            <p:cNvSpPr/>
            <p:nvPr/>
          </p:nvSpPr>
          <p:spPr>
            <a:xfrm>
              <a:off x="5939856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rc107"/>
            <p:cNvSpPr/>
            <p:nvPr/>
          </p:nvSpPr>
          <p:spPr>
            <a:xfrm>
              <a:off x="5939856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rc108"/>
            <p:cNvSpPr/>
            <p:nvPr/>
          </p:nvSpPr>
          <p:spPr>
            <a:xfrm>
              <a:off x="5939856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rc109"/>
            <p:cNvSpPr/>
            <p:nvPr/>
          </p:nvSpPr>
          <p:spPr>
            <a:xfrm>
              <a:off x="6198708" y="457192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rc110"/>
            <p:cNvSpPr/>
            <p:nvPr/>
          </p:nvSpPr>
          <p:spPr>
            <a:xfrm>
              <a:off x="6198708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rc111"/>
            <p:cNvSpPr/>
            <p:nvPr/>
          </p:nvSpPr>
          <p:spPr>
            <a:xfrm>
              <a:off x="6198708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rc112"/>
            <p:cNvSpPr/>
            <p:nvPr/>
          </p:nvSpPr>
          <p:spPr>
            <a:xfrm>
              <a:off x="6198708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rc113"/>
            <p:cNvSpPr/>
            <p:nvPr/>
          </p:nvSpPr>
          <p:spPr>
            <a:xfrm>
              <a:off x="6198708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rc114"/>
            <p:cNvSpPr/>
            <p:nvPr/>
          </p:nvSpPr>
          <p:spPr>
            <a:xfrm>
              <a:off x="6457561" y="4830774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rc115"/>
            <p:cNvSpPr/>
            <p:nvPr/>
          </p:nvSpPr>
          <p:spPr>
            <a:xfrm>
              <a:off x="6457561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rc116"/>
            <p:cNvSpPr/>
            <p:nvPr/>
          </p:nvSpPr>
          <p:spPr>
            <a:xfrm>
              <a:off x="6457561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rc117"/>
            <p:cNvSpPr/>
            <p:nvPr/>
          </p:nvSpPr>
          <p:spPr>
            <a:xfrm>
              <a:off x="6457561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rc118"/>
            <p:cNvSpPr/>
            <p:nvPr/>
          </p:nvSpPr>
          <p:spPr>
            <a:xfrm>
              <a:off x="6716414" y="5089627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rc119"/>
            <p:cNvSpPr/>
            <p:nvPr/>
          </p:nvSpPr>
          <p:spPr>
            <a:xfrm>
              <a:off x="6716414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rc120"/>
            <p:cNvSpPr/>
            <p:nvPr/>
          </p:nvSpPr>
          <p:spPr>
            <a:xfrm>
              <a:off x="6716414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rc121"/>
            <p:cNvSpPr/>
            <p:nvPr/>
          </p:nvSpPr>
          <p:spPr>
            <a:xfrm>
              <a:off x="6975266" y="5348479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rc122"/>
            <p:cNvSpPr/>
            <p:nvPr/>
          </p:nvSpPr>
          <p:spPr>
            <a:xfrm>
              <a:off x="6975266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rc123"/>
            <p:cNvSpPr/>
            <p:nvPr/>
          </p:nvSpPr>
          <p:spPr>
            <a:xfrm>
              <a:off x="7234119" y="5607332"/>
              <a:ext cx="258852" cy="258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124"/>
            <p:cNvSpPr/>
            <p:nvPr/>
          </p:nvSpPr>
          <p:spPr>
            <a:xfrm>
              <a:off x="3623125" y="1996338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125"/>
            <p:cNvSpPr/>
            <p:nvPr/>
          </p:nvSpPr>
          <p:spPr>
            <a:xfrm>
              <a:off x="3648042" y="2280108"/>
              <a:ext cx="183132" cy="18313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126"/>
            <p:cNvSpPr/>
            <p:nvPr/>
          </p:nvSpPr>
          <p:spPr>
            <a:xfrm>
              <a:off x="3679091" y="2570009"/>
              <a:ext cx="121034" cy="1210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127"/>
            <p:cNvSpPr/>
            <p:nvPr/>
          </p:nvSpPr>
          <p:spPr>
            <a:xfrm>
              <a:off x="3675965" y="2825736"/>
              <a:ext cx="127287" cy="12728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128"/>
            <p:cNvSpPr/>
            <p:nvPr/>
          </p:nvSpPr>
          <p:spPr>
            <a:xfrm>
              <a:off x="3696837" y="3105460"/>
              <a:ext cx="85543" cy="8554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129"/>
            <p:cNvSpPr/>
            <p:nvPr/>
          </p:nvSpPr>
          <p:spPr>
            <a:xfrm>
              <a:off x="3637522" y="3304998"/>
              <a:ext cx="204173" cy="20417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130"/>
            <p:cNvSpPr/>
            <p:nvPr/>
          </p:nvSpPr>
          <p:spPr>
            <a:xfrm>
              <a:off x="3656168" y="3582497"/>
              <a:ext cx="166880" cy="16688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131"/>
            <p:cNvSpPr/>
            <p:nvPr/>
          </p:nvSpPr>
          <p:spPr>
            <a:xfrm>
              <a:off x="3690741" y="3875923"/>
              <a:ext cx="97734" cy="9773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132"/>
            <p:cNvSpPr/>
            <p:nvPr/>
          </p:nvSpPr>
          <p:spPr>
            <a:xfrm>
              <a:off x="3691398" y="4135432"/>
              <a:ext cx="96420" cy="964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133"/>
            <p:cNvSpPr/>
            <p:nvPr/>
          </p:nvSpPr>
          <p:spPr>
            <a:xfrm>
              <a:off x="3690641" y="4393528"/>
              <a:ext cx="97934" cy="9793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134"/>
            <p:cNvSpPr/>
            <p:nvPr/>
          </p:nvSpPr>
          <p:spPr>
            <a:xfrm>
              <a:off x="3658974" y="4620713"/>
              <a:ext cx="161269" cy="16126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135"/>
            <p:cNvSpPr/>
            <p:nvPr/>
          </p:nvSpPr>
          <p:spPr>
            <a:xfrm>
              <a:off x="3667761" y="4888353"/>
              <a:ext cx="143694" cy="14369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136"/>
            <p:cNvSpPr/>
            <p:nvPr/>
          </p:nvSpPr>
          <p:spPr>
            <a:xfrm>
              <a:off x="3706932" y="5186376"/>
              <a:ext cx="65353" cy="6535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137"/>
            <p:cNvSpPr/>
            <p:nvPr/>
          </p:nvSpPr>
          <p:spPr>
            <a:xfrm>
              <a:off x="3689265" y="5427562"/>
              <a:ext cx="100687" cy="1006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138"/>
            <p:cNvSpPr/>
            <p:nvPr/>
          </p:nvSpPr>
          <p:spPr>
            <a:xfrm>
              <a:off x="3685875" y="5683025"/>
              <a:ext cx="107466" cy="10746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139"/>
            <p:cNvSpPr/>
            <p:nvPr/>
          </p:nvSpPr>
          <p:spPr>
            <a:xfrm>
              <a:off x="3881977" y="2255191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140"/>
            <p:cNvSpPr/>
            <p:nvPr/>
          </p:nvSpPr>
          <p:spPr>
            <a:xfrm>
              <a:off x="3988868" y="2620934"/>
              <a:ext cx="19185" cy="1918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141"/>
            <p:cNvSpPr/>
            <p:nvPr/>
          </p:nvSpPr>
          <p:spPr>
            <a:xfrm>
              <a:off x="3938909" y="2829828"/>
              <a:ext cx="119103" cy="11910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142"/>
            <p:cNvSpPr/>
            <p:nvPr/>
          </p:nvSpPr>
          <p:spPr>
            <a:xfrm>
              <a:off x="3953724" y="3103495"/>
              <a:ext cx="89474" cy="8947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143"/>
            <p:cNvSpPr/>
            <p:nvPr/>
          </p:nvSpPr>
          <p:spPr>
            <a:xfrm>
              <a:off x="3916547" y="3325171"/>
              <a:ext cx="163828" cy="16382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144"/>
            <p:cNvSpPr/>
            <p:nvPr/>
          </p:nvSpPr>
          <p:spPr>
            <a:xfrm>
              <a:off x="3898986" y="3566462"/>
              <a:ext cx="198950" cy="19895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145"/>
            <p:cNvSpPr/>
            <p:nvPr/>
          </p:nvSpPr>
          <p:spPr>
            <a:xfrm>
              <a:off x="3978835" y="3905164"/>
              <a:ext cx="39252" cy="392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146"/>
            <p:cNvSpPr/>
            <p:nvPr/>
          </p:nvSpPr>
          <p:spPr>
            <a:xfrm>
              <a:off x="3947293" y="4132475"/>
              <a:ext cx="102335" cy="10233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147"/>
            <p:cNvSpPr/>
            <p:nvPr/>
          </p:nvSpPr>
          <p:spPr>
            <a:xfrm>
              <a:off x="3976055" y="4420089"/>
              <a:ext cx="44811" cy="4481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148"/>
            <p:cNvSpPr/>
            <p:nvPr/>
          </p:nvSpPr>
          <p:spPr>
            <a:xfrm>
              <a:off x="3929514" y="4632401"/>
              <a:ext cx="137893" cy="13789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149"/>
            <p:cNvSpPr/>
            <p:nvPr/>
          </p:nvSpPr>
          <p:spPr>
            <a:xfrm>
              <a:off x="3919366" y="4881106"/>
              <a:ext cx="158189" cy="15818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150"/>
            <p:cNvSpPr/>
            <p:nvPr/>
          </p:nvSpPr>
          <p:spPr>
            <a:xfrm>
              <a:off x="3972818" y="5193410"/>
              <a:ext cx="51286" cy="5128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151"/>
            <p:cNvSpPr/>
            <p:nvPr/>
          </p:nvSpPr>
          <p:spPr>
            <a:xfrm>
              <a:off x="3953908" y="5433353"/>
              <a:ext cx="89105" cy="8910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152"/>
            <p:cNvSpPr/>
            <p:nvPr/>
          </p:nvSpPr>
          <p:spPr>
            <a:xfrm>
              <a:off x="3981185" y="5719483"/>
              <a:ext cx="34551" cy="3455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153"/>
            <p:cNvSpPr/>
            <p:nvPr/>
          </p:nvSpPr>
          <p:spPr>
            <a:xfrm>
              <a:off x="4140830" y="2514043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154"/>
            <p:cNvSpPr/>
            <p:nvPr/>
          </p:nvSpPr>
          <p:spPr>
            <a:xfrm>
              <a:off x="4177130" y="2809196"/>
              <a:ext cx="160367" cy="16036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155"/>
            <p:cNvSpPr/>
            <p:nvPr/>
          </p:nvSpPr>
          <p:spPr>
            <a:xfrm>
              <a:off x="4180713" y="3071632"/>
              <a:ext cx="153201" cy="15320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156"/>
            <p:cNvSpPr/>
            <p:nvPr/>
          </p:nvSpPr>
          <p:spPr>
            <a:xfrm>
              <a:off x="4204923" y="3354694"/>
              <a:ext cx="104781" cy="1047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157"/>
            <p:cNvSpPr/>
            <p:nvPr/>
          </p:nvSpPr>
          <p:spPr>
            <a:xfrm>
              <a:off x="4246888" y="3655511"/>
              <a:ext cx="20852" cy="208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158"/>
            <p:cNvSpPr/>
            <p:nvPr/>
          </p:nvSpPr>
          <p:spPr>
            <a:xfrm>
              <a:off x="4159792" y="3827269"/>
              <a:ext cx="195042" cy="195042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159"/>
            <p:cNvSpPr/>
            <p:nvPr/>
          </p:nvSpPr>
          <p:spPr>
            <a:xfrm>
              <a:off x="4222985" y="4149314"/>
              <a:ext cx="68657" cy="6865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160"/>
            <p:cNvSpPr/>
            <p:nvPr/>
          </p:nvSpPr>
          <p:spPr>
            <a:xfrm>
              <a:off x="4187134" y="4372316"/>
              <a:ext cx="140358" cy="14035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161"/>
            <p:cNvSpPr/>
            <p:nvPr/>
          </p:nvSpPr>
          <p:spPr>
            <a:xfrm>
              <a:off x="4213232" y="4657267"/>
              <a:ext cx="88162" cy="8816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162"/>
            <p:cNvSpPr/>
            <p:nvPr/>
          </p:nvSpPr>
          <p:spPr>
            <a:xfrm>
              <a:off x="4215255" y="4918142"/>
              <a:ext cx="84116" cy="8411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163"/>
            <p:cNvSpPr/>
            <p:nvPr/>
          </p:nvSpPr>
          <p:spPr>
            <a:xfrm>
              <a:off x="4183639" y="5145378"/>
              <a:ext cx="147349" cy="14734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164"/>
            <p:cNvSpPr/>
            <p:nvPr/>
          </p:nvSpPr>
          <p:spPr>
            <a:xfrm>
              <a:off x="4208559" y="5429151"/>
              <a:ext cx="97509" cy="9750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165"/>
            <p:cNvSpPr/>
            <p:nvPr/>
          </p:nvSpPr>
          <p:spPr>
            <a:xfrm>
              <a:off x="4194040" y="5673485"/>
              <a:ext cx="126546" cy="12654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166"/>
            <p:cNvSpPr/>
            <p:nvPr/>
          </p:nvSpPr>
          <p:spPr>
            <a:xfrm>
              <a:off x="4399683" y="2772896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167"/>
            <p:cNvSpPr/>
            <p:nvPr/>
          </p:nvSpPr>
          <p:spPr>
            <a:xfrm>
              <a:off x="4446001" y="3078067"/>
              <a:ext cx="140330" cy="14033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168"/>
            <p:cNvSpPr/>
            <p:nvPr/>
          </p:nvSpPr>
          <p:spPr>
            <a:xfrm>
              <a:off x="4458960" y="3349879"/>
              <a:ext cx="114411" cy="11441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169"/>
            <p:cNvSpPr/>
            <p:nvPr/>
          </p:nvSpPr>
          <p:spPr>
            <a:xfrm>
              <a:off x="4463507" y="3613278"/>
              <a:ext cx="105318" cy="10531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170"/>
            <p:cNvSpPr/>
            <p:nvPr/>
          </p:nvSpPr>
          <p:spPr>
            <a:xfrm>
              <a:off x="4443912" y="3852536"/>
              <a:ext cx="144508" cy="14450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171"/>
            <p:cNvSpPr/>
            <p:nvPr/>
          </p:nvSpPr>
          <p:spPr>
            <a:xfrm>
              <a:off x="4436512" y="4103988"/>
              <a:ext cx="159308" cy="15930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172"/>
            <p:cNvSpPr/>
            <p:nvPr/>
          </p:nvSpPr>
          <p:spPr>
            <a:xfrm>
              <a:off x="4442977" y="4369306"/>
              <a:ext cx="146379" cy="14637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173"/>
            <p:cNvSpPr/>
            <p:nvPr/>
          </p:nvSpPr>
          <p:spPr>
            <a:xfrm>
              <a:off x="4466887" y="4652068"/>
              <a:ext cx="98559" cy="9855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174"/>
            <p:cNvSpPr/>
            <p:nvPr/>
          </p:nvSpPr>
          <p:spPr>
            <a:xfrm>
              <a:off x="4485001" y="4929035"/>
              <a:ext cx="62330" cy="6233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175"/>
            <p:cNvSpPr/>
            <p:nvPr/>
          </p:nvSpPr>
          <p:spPr>
            <a:xfrm>
              <a:off x="4456885" y="5159772"/>
              <a:ext cx="118562" cy="11856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176"/>
            <p:cNvSpPr/>
            <p:nvPr/>
          </p:nvSpPr>
          <p:spPr>
            <a:xfrm>
              <a:off x="4457078" y="5418817"/>
              <a:ext cx="118176" cy="11817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177"/>
            <p:cNvSpPr/>
            <p:nvPr/>
          </p:nvSpPr>
          <p:spPr>
            <a:xfrm>
              <a:off x="4451434" y="5672026"/>
              <a:ext cx="129463" cy="12946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178"/>
            <p:cNvSpPr/>
            <p:nvPr/>
          </p:nvSpPr>
          <p:spPr>
            <a:xfrm>
              <a:off x="4658535" y="3031748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179"/>
            <p:cNvSpPr/>
            <p:nvPr/>
          </p:nvSpPr>
          <p:spPr>
            <a:xfrm>
              <a:off x="4744206" y="3376272"/>
              <a:ext cx="61624" cy="616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180"/>
            <p:cNvSpPr/>
            <p:nvPr/>
          </p:nvSpPr>
          <p:spPr>
            <a:xfrm>
              <a:off x="4740201" y="3631119"/>
              <a:ext cx="69636" cy="6963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181"/>
            <p:cNvSpPr/>
            <p:nvPr/>
          </p:nvSpPr>
          <p:spPr>
            <a:xfrm>
              <a:off x="4703088" y="3852859"/>
              <a:ext cx="143862" cy="14386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182"/>
            <p:cNvSpPr/>
            <p:nvPr/>
          </p:nvSpPr>
          <p:spPr>
            <a:xfrm>
              <a:off x="4720092" y="4128716"/>
              <a:ext cx="109853" cy="10985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183"/>
            <p:cNvSpPr/>
            <p:nvPr/>
          </p:nvSpPr>
          <p:spPr>
            <a:xfrm>
              <a:off x="4665846" y="4333322"/>
              <a:ext cx="218346" cy="21834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184"/>
            <p:cNvSpPr/>
            <p:nvPr/>
          </p:nvSpPr>
          <p:spPr>
            <a:xfrm>
              <a:off x="4736052" y="4662381"/>
              <a:ext cx="77933" cy="7793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185"/>
            <p:cNvSpPr/>
            <p:nvPr/>
          </p:nvSpPr>
          <p:spPr>
            <a:xfrm>
              <a:off x="4755942" y="4941123"/>
              <a:ext cx="38154" cy="3815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186"/>
            <p:cNvSpPr/>
            <p:nvPr/>
          </p:nvSpPr>
          <p:spPr>
            <a:xfrm>
              <a:off x="4705087" y="5149121"/>
              <a:ext cx="139863" cy="13986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187"/>
            <p:cNvSpPr/>
            <p:nvPr/>
          </p:nvSpPr>
          <p:spPr>
            <a:xfrm>
              <a:off x="4708125" y="5411012"/>
              <a:ext cx="133788" cy="13378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188"/>
            <p:cNvSpPr/>
            <p:nvPr/>
          </p:nvSpPr>
          <p:spPr>
            <a:xfrm>
              <a:off x="4672268" y="5634008"/>
              <a:ext cx="205501" cy="20550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189"/>
            <p:cNvSpPr/>
            <p:nvPr/>
          </p:nvSpPr>
          <p:spPr>
            <a:xfrm>
              <a:off x="4917388" y="3290601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190"/>
            <p:cNvSpPr/>
            <p:nvPr/>
          </p:nvSpPr>
          <p:spPr>
            <a:xfrm>
              <a:off x="4935863" y="3567929"/>
              <a:ext cx="196016" cy="196016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191"/>
            <p:cNvSpPr/>
            <p:nvPr/>
          </p:nvSpPr>
          <p:spPr>
            <a:xfrm>
              <a:off x="4965198" y="3856116"/>
              <a:ext cx="137347" cy="13734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192"/>
            <p:cNvSpPr/>
            <p:nvPr/>
          </p:nvSpPr>
          <p:spPr>
            <a:xfrm>
              <a:off x="4959108" y="4108879"/>
              <a:ext cx="149526" cy="14952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193"/>
            <p:cNvSpPr/>
            <p:nvPr/>
          </p:nvSpPr>
          <p:spPr>
            <a:xfrm>
              <a:off x="5003286" y="4411909"/>
              <a:ext cx="61171" cy="6117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194"/>
            <p:cNvSpPr/>
            <p:nvPr/>
          </p:nvSpPr>
          <p:spPr>
            <a:xfrm>
              <a:off x="4931074" y="4598550"/>
              <a:ext cx="205595" cy="20559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195"/>
            <p:cNvSpPr/>
            <p:nvPr/>
          </p:nvSpPr>
          <p:spPr>
            <a:xfrm>
              <a:off x="4948534" y="4874863"/>
              <a:ext cx="170674" cy="1706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196"/>
            <p:cNvSpPr/>
            <p:nvPr/>
          </p:nvSpPr>
          <p:spPr>
            <a:xfrm>
              <a:off x="4971366" y="5156548"/>
              <a:ext cx="125010" cy="12501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197"/>
            <p:cNvSpPr/>
            <p:nvPr/>
          </p:nvSpPr>
          <p:spPr>
            <a:xfrm>
              <a:off x="4972670" y="5416704"/>
              <a:ext cx="122402" cy="12240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198"/>
            <p:cNvSpPr/>
            <p:nvPr/>
          </p:nvSpPr>
          <p:spPr>
            <a:xfrm>
              <a:off x="4992828" y="5695715"/>
              <a:ext cx="82086" cy="8208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199"/>
            <p:cNvSpPr/>
            <p:nvPr/>
          </p:nvSpPr>
          <p:spPr>
            <a:xfrm>
              <a:off x="5176240" y="3549454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200"/>
            <p:cNvSpPr/>
            <p:nvPr/>
          </p:nvSpPr>
          <p:spPr>
            <a:xfrm>
              <a:off x="5244376" y="3876442"/>
              <a:ext cx="96695" cy="9669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201"/>
            <p:cNvSpPr/>
            <p:nvPr/>
          </p:nvSpPr>
          <p:spPr>
            <a:xfrm>
              <a:off x="5221204" y="4112122"/>
              <a:ext cx="143041" cy="14304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202"/>
            <p:cNvSpPr/>
            <p:nvPr/>
          </p:nvSpPr>
          <p:spPr>
            <a:xfrm>
              <a:off x="5262876" y="4412647"/>
              <a:ext cx="59696" cy="5969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203"/>
            <p:cNvSpPr/>
            <p:nvPr/>
          </p:nvSpPr>
          <p:spPr>
            <a:xfrm>
              <a:off x="5204565" y="4613188"/>
              <a:ext cx="176319" cy="176319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204"/>
            <p:cNvSpPr/>
            <p:nvPr/>
          </p:nvSpPr>
          <p:spPr>
            <a:xfrm>
              <a:off x="5197009" y="4864485"/>
              <a:ext cx="191430" cy="19143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205"/>
            <p:cNvSpPr/>
            <p:nvPr/>
          </p:nvSpPr>
          <p:spPr>
            <a:xfrm>
              <a:off x="5244593" y="5170922"/>
              <a:ext cx="96262" cy="9626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206"/>
            <p:cNvSpPr/>
            <p:nvPr/>
          </p:nvSpPr>
          <p:spPr>
            <a:xfrm>
              <a:off x="5242693" y="5427875"/>
              <a:ext cx="100061" cy="10006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207"/>
            <p:cNvSpPr/>
            <p:nvPr/>
          </p:nvSpPr>
          <p:spPr>
            <a:xfrm>
              <a:off x="5280918" y="5724952"/>
              <a:ext cx="23613" cy="2361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208"/>
            <p:cNvSpPr/>
            <p:nvPr/>
          </p:nvSpPr>
          <p:spPr>
            <a:xfrm>
              <a:off x="5435093" y="3808306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209"/>
            <p:cNvSpPr/>
            <p:nvPr/>
          </p:nvSpPr>
          <p:spPr>
            <a:xfrm>
              <a:off x="5466527" y="4098593"/>
              <a:ext cx="170098" cy="1700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210"/>
            <p:cNvSpPr/>
            <p:nvPr/>
          </p:nvSpPr>
          <p:spPr>
            <a:xfrm>
              <a:off x="5482004" y="4372922"/>
              <a:ext cx="139145" cy="13914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211"/>
            <p:cNvSpPr/>
            <p:nvPr/>
          </p:nvSpPr>
          <p:spPr>
            <a:xfrm>
              <a:off x="5481749" y="4631520"/>
              <a:ext cx="139655" cy="1396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212"/>
            <p:cNvSpPr/>
            <p:nvPr/>
          </p:nvSpPr>
          <p:spPr>
            <a:xfrm>
              <a:off x="5502081" y="4910705"/>
              <a:ext cx="98991" cy="9899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213"/>
            <p:cNvSpPr/>
            <p:nvPr/>
          </p:nvSpPr>
          <p:spPr>
            <a:xfrm>
              <a:off x="5454811" y="5122287"/>
              <a:ext cx="193531" cy="19353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214"/>
            <p:cNvSpPr/>
            <p:nvPr/>
          </p:nvSpPr>
          <p:spPr>
            <a:xfrm>
              <a:off x="5487313" y="5413642"/>
              <a:ext cx="128527" cy="12852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215"/>
            <p:cNvSpPr/>
            <p:nvPr/>
          </p:nvSpPr>
          <p:spPr>
            <a:xfrm>
              <a:off x="5492844" y="5678025"/>
              <a:ext cx="117466" cy="11746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216"/>
            <p:cNvSpPr/>
            <p:nvPr/>
          </p:nvSpPr>
          <p:spPr>
            <a:xfrm>
              <a:off x="5693946" y="4067159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217"/>
            <p:cNvSpPr/>
            <p:nvPr/>
          </p:nvSpPr>
          <p:spPr>
            <a:xfrm>
              <a:off x="5753206" y="4385272"/>
              <a:ext cx="114447" cy="11444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218"/>
            <p:cNvSpPr/>
            <p:nvPr/>
          </p:nvSpPr>
          <p:spPr>
            <a:xfrm>
              <a:off x="5722492" y="4613410"/>
              <a:ext cx="175875" cy="17587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219"/>
            <p:cNvSpPr/>
            <p:nvPr/>
          </p:nvSpPr>
          <p:spPr>
            <a:xfrm>
              <a:off x="5745399" y="4895170"/>
              <a:ext cx="130060" cy="13006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220"/>
            <p:cNvSpPr/>
            <p:nvPr/>
          </p:nvSpPr>
          <p:spPr>
            <a:xfrm>
              <a:off x="5730852" y="5139476"/>
              <a:ext cx="159154" cy="15915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221"/>
            <p:cNvSpPr/>
            <p:nvPr/>
          </p:nvSpPr>
          <p:spPr>
            <a:xfrm>
              <a:off x="5728872" y="5396348"/>
              <a:ext cx="163115" cy="163115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222"/>
            <p:cNvSpPr/>
            <p:nvPr/>
          </p:nvSpPr>
          <p:spPr>
            <a:xfrm>
              <a:off x="5770669" y="5696998"/>
              <a:ext cx="79520" cy="7952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223"/>
            <p:cNvSpPr/>
            <p:nvPr/>
          </p:nvSpPr>
          <p:spPr>
            <a:xfrm>
              <a:off x="5952798" y="4326012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224"/>
            <p:cNvSpPr/>
            <p:nvPr/>
          </p:nvSpPr>
          <p:spPr>
            <a:xfrm>
              <a:off x="6041092" y="4673158"/>
              <a:ext cx="56380" cy="563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225"/>
            <p:cNvSpPr/>
            <p:nvPr/>
          </p:nvSpPr>
          <p:spPr>
            <a:xfrm>
              <a:off x="6053100" y="4944018"/>
              <a:ext cx="32364" cy="323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226"/>
            <p:cNvSpPr/>
            <p:nvPr/>
          </p:nvSpPr>
          <p:spPr>
            <a:xfrm>
              <a:off x="6002425" y="5152196"/>
              <a:ext cx="133714" cy="13371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227"/>
            <p:cNvSpPr/>
            <p:nvPr/>
          </p:nvSpPr>
          <p:spPr>
            <a:xfrm>
              <a:off x="6011664" y="5420288"/>
              <a:ext cx="115235" cy="11523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228"/>
            <p:cNvSpPr/>
            <p:nvPr/>
          </p:nvSpPr>
          <p:spPr>
            <a:xfrm>
              <a:off x="5961006" y="5628482"/>
              <a:ext cx="216552" cy="216552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229"/>
            <p:cNvSpPr/>
            <p:nvPr/>
          </p:nvSpPr>
          <p:spPr>
            <a:xfrm>
              <a:off x="6211651" y="4584864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230"/>
            <p:cNvSpPr/>
            <p:nvPr/>
          </p:nvSpPr>
          <p:spPr>
            <a:xfrm>
              <a:off x="6229241" y="4861307"/>
              <a:ext cx="197786" cy="197786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231"/>
            <p:cNvSpPr/>
            <p:nvPr/>
          </p:nvSpPr>
          <p:spPr>
            <a:xfrm>
              <a:off x="6253338" y="5144257"/>
              <a:ext cx="149592" cy="14959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232"/>
            <p:cNvSpPr/>
            <p:nvPr/>
          </p:nvSpPr>
          <p:spPr>
            <a:xfrm>
              <a:off x="6254009" y="5403780"/>
              <a:ext cx="148251" cy="14825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233"/>
            <p:cNvSpPr/>
            <p:nvPr/>
          </p:nvSpPr>
          <p:spPr>
            <a:xfrm>
              <a:off x="6308578" y="5717202"/>
              <a:ext cx="39112" cy="3911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234"/>
            <p:cNvSpPr/>
            <p:nvPr/>
          </p:nvSpPr>
          <p:spPr>
            <a:xfrm>
              <a:off x="6470504" y="4843717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235"/>
            <p:cNvSpPr/>
            <p:nvPr/>
          </p:nvSpPr>
          <p:spPr>
            <a:xfrm>
              <a:off x="6537533" y="5169599"/>
              <a:ext cx="98907" cy="9890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236"/>
            <p:cNvSpPr/>
            <p:nvPr/>
          </p:nvSpPr>
          <p:spPr>
            <a:xfrm>
              <a:off x="6519257" y="5410175"/>
              <a:ext cx="135461" cy="13546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237"/>
            <p:cNvSpPr/>
            <p:nvPr/>
          </p:nvSpPr>
          <p:spPr>
            <a:xfrm>
              <a:off x="6548595" y="5698366"/>
              <a:ext cx="76784" cy="7678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238"/>
            <p:cNvSpPr/>
            <p:nvPr/>
          </p:nvSpPr>
          <p:spPr>
            <a:xfrm>
              <a:off x="6729356" y="5102569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239"/>
            <p:cNvSpPr/>
            <p:nvPr/>
          </p:nvSpPr>
          <p:spPr>
            <a:xfrm>
              <a:off x="6756413" y="5388479"/>
              <a:ext cx="178853" cy="17885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240"/>
            <p:cNvSpPr/>
            <p:nvPr/>
          </p:nvSpPr>
          <p:spPr>
            <a:xfrm>
              <a:off x="6786018" y="5676936"/>
              <a:ext cx="119644" cy="11964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241"/>
            <p:cNvSpPr/>
            <p:nvPr/>
          </p:nvSpPr>
          <p:spPr>
            <a:xfrm>
              <a:off x="6988209" y="5361422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242"/>
            <p:cNvSpPr/>
            <p:nvPr/>
          </p:nvSpPr>
          <p:spPr>
            <a:xfrm>
              <a:off x="7045943" y="5678009"/>
              <a:ext cx="117498" cy="11749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243"/>
            <p:cNvSpPr/>
            <p:nvPr/>
          </p:nvSpPr>
          <p:spPr>
            <a:xfrm>
              <a:off x="7247061" y="5620275"/>
              <a:ext cx="232967" cy="23296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rc244"/>
            <p:cNvSpPr/>
            <p:nvPr/>
          </p:nvSpPr>
          <p:spPr>
            <a:xfrm>
              <a:off x="3610182" y="1983395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rc245"/>
            <p:cNvSpPr/>
            <p:nvPr/>
          </p:nvSpPr>
          <p:spPr>
            <a:xfrm>
              <a:off x="3610182" y="224224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rc246"/>
            <p:cNvSpPr/>
            <p:nvPr/>
          </p:nvSpPr>
          <p:spPr>
            <a:xfrm>
              <a:off x="3610182" y="250110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rc247"/>
            <p:cNvSpPr/>
            <p:nvPr/>
          </p:nvSpPr>
          <p:spPr>
            <a:xfrm>
              <a:off x="3610182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rc248"/>
            <p:cNvSpPr/>
            <p:nvPr/>
          </p:nvSpPr>
          <p:spPr>
            <a:xfrm>
              <a:off x="3610182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rc249"/>
            <p:cNvSpPr/>
            <p:nvPr/>
          </p:nvSpPr>
          <p:spPr>
            <a:xfrm>
              <a:off x="3610182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rc250"/>
            <p:cNvSpPr/>
            <p:nvPr/>
          </p:nvSpPr>
          <p:spPr>
            <a:xfrm>
              <a:off x="3610182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rc251"/>
            <p:cNvSpPr/>
            <p:nvPr/>
          </p:nvSpPr>
          <p:spPr>
            <a:xfrm>
              <a:off x="3610182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rc252"/>
            <p:cNvSpPr/>
            <p:nvPr/>
          </p:nvSpPr>
          <p:spPr>
            <a:xfrm>
              <a:off x="3610182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rc253"/>
            <p:cNvSpPr/>
            <p:nvPr/>
          </p:nvSpPr>
          <p:spPr>
            <a:xfrm>
              <a:off x="3610182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rc254"/>
            <p:cNvSpPr/>
            <p:nvPr/>
          </p:nvSpPr>
          <p:spPr>
            <a:xfrm>
              <a:off x="3610182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rc255"/>
            <p:cNvSpPr/>
            <p:nvPr/>
          </p:nvSpPr>
          <p:spPr>
            <a:xfrm>
              <a:off x="3610182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rc256"/>
            <p:cNvSpPr/>
            <p:nvPr/>
          </p:nvSpPr>
          <p:spPr>
            <a:xfrm>
              <a:off x="3610182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rc257"/>
            <p:cNvSpPr/>
            <p:nvPr/>
          </p:nvSpPr>
          <p:spPr>
            <a:xfrm>
              <a:off x="3610182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rc258"/>
            <p:cNvSpPr/>
            <p:nvPr/>
          </p:nvSpPr>
          <p:spPr>
            <a:xfrm>
              <a:off x="3610182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rc259"/>
            <p:cNvSpPr/>
            <p:nvPr/>
          </p:nvSpPr>
          <p:spPr>
            <a:xfrm>
              <a:off x="3869035" y="224224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rc260"/>
            <p:cNvSpPr/>
            <p:nvPr/>
          </p:nvSpPr>
          <p:spPr>
            <a:xfrm>
              <a:off x="3869035" y="250110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rc261"/>
            <p:cNvSpPr/>
            <p:nvPr/>
          </p:nvSpPr>
          <p:spPr>
            <a:xfrm>
              <a:off x="3869035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rc262"/>
            <p:cNvSpPr/>
            <p:nvPr/>
          </p:nvSpPr>
          <p:spPr>
            <a:xfrm>
              <a:off x="3869035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rc263"/>
            <p:cNvSpPr/>
            <p:nvPr/>
          </p:nvSpPr>
          <p:spPr>
            <a:xfrm>
              <a:off x="3869035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rc264"/>
            <p:cNvSpPr/>
            <p:nvPr/>
          </p:nvSpPr>
          <p:spPr>
            <a:xfrm>
              <a:off x="3869035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rc265"/>
            <p:cNvSpPr/>
            <p:nvPr/>
          </p:nvSpPr>
          <p:spPr>
            <a:xfrm>
              <a:off x="3869035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rc266"/>
            <p:cNvSpPr/>
            <p:nvPr/>
          </p:nvSpPr>
          <p:spPr>
            <a:xfrm>
              <a:off x="3869035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rc267"/>
            <p:cNvSpPr/>
            <p:nvPr/>
          </p:nvSpPr>
          <p:spPr>
            <a:xfrm>
              <a:off x="3869035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rc268"/>
            <p:cNvSpPr/>
            <p:nvPr/>
          </p:nvSpPr>
          <p:spPr>
            <a:xfrm>
              <a:off x="3869035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rc269"/>
            <p:cNvSpPr/>
            <p:nvPr/>
          </p:nvSpPr>
          <p:spPr>
            <a:xfrm>
              <a:off x="3869035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rc270"/>
            <p:cNvSpPr/>
            <p:nvPr/>
          </p:nvSpPr>
          <p:spPr>
            <a:xfrm>
              <a:off x="3869035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rc271"/>
            <p:cNvSpPr/>
            <p:nvPr/>
          </p:nvSpPr>
          <p:spPr>
            <a:xfrm>
              <a:off x="3869035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rc272"/>
            <p:cNvSpPr/>
            <p:nvPr/>
          </p:nvSpPr>
          <p:spPr>
            <a:xfrm>
              <a:off x="3869035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rc273"/>
            <p:cNvSpPr/>
            <p:nvPr/>
          </p:nvSpPr>
          <p:spPr>
            <a:xfrm>
              <a:off x="4127887" y="250110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rc274"/>
            <p:cNvSpPr/>
            <p:nvPr/>
          </p:nvSpPr>
          <p:spPr>
            <a:xfrm>
              <a:off x="4127887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rc275"/>
            <p:cNvSpPr/>
            <p:nvPr/>
          </p:nvSpPr>
          <p:spPr>
            <a:xfrm>
              <a:off x="4127887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rc276"/>
            <p:cNvSpPr/>
            <p:nvPr/>
          </p:nvSpPr>
          <p:spPr>
            <a:xfrm>
              <a:off x="4127887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rc277"/>
            <p:cNvSpPr/>
            <p:nvPr/>
          </p:nvSpPr>
          <p:spPr>
            <a:xfrm>
              <a:off x="4127887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rc278"/>
            <p:cNvSpPr/>
            <p:nvPr/>
          </p:nvSpPr>
          <p:spPr>
            <a:xfrm>
              <a:off x="4127887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rc279"/>
            <p:cNvSpPr/>
            <p:nvPr/>
          </p:nvSpPr>
          <p:spPr>
            <a:xfrm>
              <a:off x="4127887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rc280"/>
            <p:cNvSpPr/>
            <p:nvPr/>
          </p:nvSpPr>
          <p:spPr>
            <a:xfrm>
              <a:off x="4127887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rc281"/>
            <p:cNvSpPr/>
            <p:nvPr/>
          </p:nvSpPr>
          <p:spPr>
            <a:xfrm>
              <a:off x="4127887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rc282"/>
            <p:cNvSpPr/>
            <p:nvPr/>
          </p:nvSpPr>
          <p:spPr>
            <a:xfrm>
              <a:off x="4127887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rc283"/>
            <p:cNvSpPr/>
            <p:nvPr/>
          </p:nvSpPr>
          <p:spPr>
            <a:xfrm>
              <a:off x="4127887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rc284"/>
            <p:cNvSpPr/>
            <p:nvPr/>
          </p:nvSpPr>
          <p:spPr>
            <a:xfrm>
              <a:off x="4127887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rc285"/>
            <p:cNvSpPr/>
            <p:nvPr/>
          </p:nvSpPr>
          <p:spPr>
            <a:xfrm>
              <a:off x="4127887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rc286"/>
            <p:cNvSpPr/>
            <p:nvPr/>
          </p:nvSpPr>
          <p:spPr>
            <a:xfrm>
              <a:off x="4386740" y="2759953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rc287"/>
            <p:cNvSpPr/>
            <p:nvPr/>
          </p:nvSpPr>
          <p:spPr>
            <a:xfrm>
              <a:off x="4386740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rc288"/>
            <p:cNvSpPr/>
            <p:nvPr/>
          </p:nvSpPr>
          <p:spPr>
            <a:xfrm>
              <a:off x="4386740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rc289"/>
            <p:cNvSpPr/>
            <p:nvPr/>
          </p:nvSpPr>
          <p:spPr>
            <a:xfrm>
              <a:off x="4386740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rc290"/>
            <p:cNvSpPr/>
            <p:nvPr/>
          </p:nvSpPr>
          <p:spPr>
            <a:xfrm>
              <a:off x="4386740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rc291"/>
            <p:cNvSpPr/>
            <p:nvPr/>
          </p:nvSpPr>
          <p:spPr>
            <a:xfrm>
              <a:off x="4386740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rc292"/>
            <p:cNvSpPr/>
            <p:nvPr/>
          </p:nvSpPr>
          <p:spPr>
            <a:xfrm>
              <a:off x="4386740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rc293"/>
            <p:cNvSpPr/>
            <p:nvPr/>
          </p:nvSpPr>
          <p:spPr>
            <a:xfrm>
              <a:off x="4386740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rc294"/>
            <p:cNvSpPr/>
            <p:nvPr/>
          </p:nvSpPr>
          <p:spPr>
            <a:xfrm>
              <a:off x="4386740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rc295"/>
            <p:cNvSpPr/>
            <p:nvPr/>
          </p:nvSpPr>
          <p:spPr>
            <a:xfrm>
              <a:off x="4386740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rc296"/>
            <p:cNvSpPr/>
            <p:nvPr/>
          </p:nvSpPr>
          <p:spPr>
            <a:xfrm>
              <a:off x="4386740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rc297"/>
            <p:cNvSpPr/>
            <p:nvPr/>
          </p:nvSpPr>
          <p:spPr>
            <a:xfrm>
              <a:off x="4386740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rc298"/>
            <p:cNvSpPr/>
            <p:nvPr/>
          </p:nvSpPr>
          <p:spPr>
            <a:xfrm>
              <a:off x="4645593" y="301880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rc299"/>
            <p:cNvSpPr/>
            <p:nvPr/>
          </p:nvSpPr>
          <p:spPr>
            <a:xfrm>
              <a:off x="4645593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rc300"/>
            <p:cNvSpPr/>
            <p:nvPr/>
          </p:nvSpPr>
          <p:spPr>
            <a:xfrm>
              <a:off x="4645593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rc301"/>
            <p:cNvSpPr/>
            <p:nvPr/>
          </p:nvSpPr>
          <p:spPr>
            <a:xfrm>
              <a:off x="4645593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rc302"/>
            <p:cNvSpPr/>
            <p:nvPr/>
          </p:nvSpPr>
          <p:spPr>
            <a:xfrm>
              <a:off x="4645593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rc303"/>
            <p:cNvSpPr/>
            <p:nvPr/>
          </p:nvSpPr>
          <p:spPr>
            <a:xfrm>
              <a:off x="4645593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rc304"/>
            <p:cNvSpPr/>
            <p:nvPr/>
          </p:nvSpPr>
          <p:spPr>
            <a:xfrm>
              <a:off x="4645593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rc305"/>
            <p:cNvSpPr/>
            <p:nvPr/>
          </p:nvSpPr>
          <p:spPr>
            <a:xfrm>
              <a:off x="4645593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rc306"/>
            <p:cNvSpPr/>
            <p:nvPr/>
          </p:nvSpPr>
          <p:spPr>
            <a:xfrm>
              <a:off x="4645593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rc307"/>
            <p:cNvSpPr/>
            <p:nvPr/>
          </p:nvSpPr>
          <p:spPr>
            <a:xfrm>
              <a:off x="4645593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rc308"/>
            <p:cNvSpPr/>
            <p:nvPr/>
          </p:nvSpPr>
          <p:spPr>
            <a:xfrm>
              <a:off x="4645593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rc309"/>
            <p:cNvSpPr/>
            <p:nvPr/>
          </p:nvSpPr>
          <p:spPr>
            <a:xfrm>
              <a:off x="4904445" y="3277658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rc310"/>
            <p:cNvSpPr/>
            <p:nvPr/>
          </p:nvSpPr>
          <p:spPr>
            <a:xfrm>
              <a:off x="4904445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rc311"/>
            <p:cNvSpPr/>
            <p:nvPr/>
          </p:nvSpPr>
          <p:spPr>
            <a:xfrm>
              <a:off x="4904445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rc312"/>
            <p:cNvSpPr/>
            <p:nvPr/>
          </p:nvSpPr>
          <p:spPr>
            <a:xfrm>
              <a:off x="4904445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rc313"/>
            <p:cNvSpPr/>
            <p:nvPr/>
          </p:nvSpPr>
          <p:spPr>
            <a:xfrm>
              <a:off x="4904445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rc314"/>
            <p:cNvSpPr/>
            <p:nvPr/>
          </p:nvSpPr>
          <p:spPr>
            <a:xfrm>
              <a:off x="4904445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rc315"/>
            <p:cNvSpPr/>
            <p:nvPr/>
          </p:nvSpPr>
          <p:spPr>
            <a:xfrm>
              <a:off x="4904445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rc316"/>
            <p:cNvSpPr/>
            <p:nvPr/>
          </p:nvSpPr>
          <p:spPr>
            <a:xfrm>
              <a:off x="4904445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rc317"/>
            <p:cNvSpPr/>
            <p:nvPr/>
          </p:nvSpPr>
          <p:spPr>
            <a:xfrm>
              <a:off x="4904445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rc318"/>
            <p:cNvSpPr/>
            <p:nvPr/>
          </p:nvSpPr>
          <p:spPr>
            <a:xfrm>
              <a:off x="4904445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rc319"/>
            <p:cNvSpPr/>
            <p:nvPr/>
          </p:nvSpPr>
          <p:spPr>
            <a:xfrm>
              <a:off x="5163298" y="3536511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rc320"/>
            <p:cNvSpPr/>
            <p:nvPr/>
          </p:nvSpPr>
          <p:spPr>
            <a:xfrm>
              <a:off x="5163298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rc321"/>
            <p:cNvSpPr/>
            <p:nvPr/>
          </p:nvSpPr>
          <p:spPr>
            <a:xfrm>
              <a:off x="5163298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rc322"/>
            <p:cNvSpPr/>
            <p:nvPr/>
          </p:nvSpPr>
          <p:spPr>
            <a:xfrm>
              <a:off x="5163298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rc323"/>
            <p:cNvSpPr/>
            <p:nvPr/>
          </p:nvSpPr>
          <p:spPr>
            <a:xfrm>
              <a:off x="5163298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rc324"/>
            <p:cNvSpPr/>
            <p:nvPr/>
          </p:nvSpPr>
          <p:spPr>
            <a:xfrm>
              <a:off x="5163298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rc325"/>
            <p:cNvSpPr/>
            <p:nvPr/>
          </p:nvSpPr>
          <p:spPr>
            <a:xfrm>
              <a:off x="5163298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rc326"/>
            <p:cNvSpPr/>
            <p:nvPr/>
          </p:nvSpPr>
          <p:spPr>
            <a:xfrm>
              <a:off x="5163298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rc327"/>
            <p:cNvSpPr/>
            <p:nvPr/>
          </p:nvSpPr>
          <p:spPr>
            <a:xfrm>
              <a:off x="5163298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rc328"/>
            <p:cNvSpPr/>
            <p:nvPr/>
          </p:nvSpPr>
          <p:spPr>
            <a:xfrm>
              <a:off x="5422150" y="379536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rc329"/>
            <p:cNvSpPr/>
            <p:nvPr/>
          </p:nvSpPr>
          <p:spPr>
            <a:xfrm>
              <a:off x="5422150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rc330"/>
            <p:cNvSpPr/>
            <p:nvPr/>
          </p:nvSpPr>
          <p:spPr>
            <a:xfrm>
              <a:off x="5422150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rc331"/>
            <p:cNvSpPr/>
            <p:nvPr/>
          </p:nvSpPr>
          <p:spPr>
            <a:xfrm>
              <a:off x="5422150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rc332"/>
            <p:cNvSpPr/>
            <p:nvPr/>
          </p:nvSpPr>
          <p:spPr>
            <a:xfrm>
              <a:off x="5422150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rc333"/>
            <p:cNvSpPr/>
            <p:nvPr/>
          </p:nvSpPr>
          <p:spPr>
            <a:xfrm>
              <a:off x="5422150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rc334"/>
            <p:cNvSpPr/>
            <p:nvPr/>
          </p:nvSpPr>
          <p:spPr>
            <a:xfrm>
              <a:off x="5422150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rc335"/>
            <p:cNvSpPr/>
            <p:nvPr/>
          </p:nvSpPr>
          <p:spPr>
            <a:xfrm>
              <a:off x="5422150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rc336"/>
            <p:cNvSpPr/>
            <p:nvPr/>
          </p:nvSpPr>
          <p:spPr>
            <a:xfrm>
              <a:off x="5681003" y="4054216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rc337"/>
            <p:cNvSpPr/>
            <p:nvPr/>
          </p:nvSpPr>
          <p:spPr>
            <a:xfrm>
              <a:off x="5681003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rc338"/>
            <p:cNvSpPr/>
            <p:nvPr/>
          </p:nvSpPr>
          <p:spPr>
            <a:xfrm>
              <a:off x="5681003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rc339"/>
            <p:cNvSpPr/>
            <p:nvPr/>
          </p:nvSpPr>
          <p:spPr>
            <a:xfrm>
              <a:off x="5681003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rc340"/>
            <p:cNvSpPr/>
            <p:nvPr/>
          </p:nvSpPr>
          <p:spPr>
            <a:xfrm>
              <a:off x="5681003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rc341"/>
            <p:cNvSpPr/>
            <p:nvPr/>
          </p:nvSpPr>
          <p:spPr>
            <a:xfrm>
              <a:off x="5681003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rc342"/>
            <p:cNvSpPr/>
            <p:nvPr/>
          </p:nvSpPr>
          <p:spPr>
            <a:xfrm>
              <a:off x="5681003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rc343"/>
            <p:cNvSpPr/>
            <p:nvPr/>
          </p:nvSpPr>
          <p:spPr>
            <a:xfrm>
              <a:off x="5939856" y="431306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rc344"/>
            <p:cNvSpPr/>
            <p:nvPr/>
          </p:nvSpPr>
          <p:spPr>
            <a:xfrm>
              <a:off x="5939856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rc345"/>
            <p:cNvSpPr/>
            <p:nvPr/>
          </p:nvSpPr>
          <p:spPr>
            <a:xfrm>
              <a:off x="5939856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rc346"/>
            <p:cNvSpPr/>
            <p:nvPr/>
          </p:nvSpPr>
          <p:spPr>
            <a:xfrm>
              <a:off x="5939856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rc347"/>
            <p:cNvSpPr/>
            <p:nvPr/>
          </p:nvSpPr>
          <p:spPr>
            <a:xfrm>
              <a:off x="5939856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rc348"/>
            <p:cNvSpPr/>
            <p:nvPr/>
          </p:nvSpPr>
          <p:spPr>
            <a:xfrm>
              <a:off x="5939856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rc349"/>
            <p:cNvSpPr/>
            <p:nvPr/>
          </p:nvSpPr>
          <p:spPr>
            <a:xfrm>
              <a:off x="6198708" y="457192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rc350"/>
            <p:cNvSpPr/>
            <p:nvPr/>
          </p:nvSpPr>
          <p:spPr>
            <a:xfrm>
              <a:off x="6198708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rc351"/>
            <p:cNvSpPr/>
            <p:nvPr/>
          </p:nvSpPr>
          <p:spPr>
            <a:xfrm>
              <a:off x="6198708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rc352"/>
            <p:cNvSpPr/>
            <p:nvPr/>
          </p:nvSpPr>
          <p:spPr>
            <a:xfrm>
              <a:off x="6198708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rc353"/>
            <p:cNvSpPr/>
            <p:nvPr/>
          </p:nvSpPr>
          <p:spPr>
            <a:xfrm>
              <a:off x="6198708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rc354"/>
            <p:cNvSpPr/>
            <p:nvPr/>
          </p:nvSpPr>
          <p:spPr>
            <a:xfrm>
              <a:off x="6457561" y="4830774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rc355"/>
            <p:cNvSpPr/>
            <p:nvPr/>
          </p:nvSpPr>
          <p:spPr>
            <a:xfrm>
              <a:off x="6457561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rc356"/>
            <p:cNvSpPr/>
            <p:nvPr/>
          </p:nvSpPr>
          <p:spPr>
            <a:xfrm>
              <a:off x="6457561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rc357"/>
            <p:cNvSpPr/>
            <p:nvPr/>
          </p:nvSpPr>
          <p:spPr>
            <a:xfrm>
              <a:off x="6457561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rc358"/>
            <p:cNvSpPr/>
            <p:nvPr/>
          </p:nvSpPr>
          <p:spPr>
            <a:xfrm>
              <a:off x="6716414" y="5089627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rc359"/>
            <p:cNvSpPr/>
            <p:nvPr/>
          </p:nvSpPr>
          <p:spPr>
            <a:xfrm>
              <a:off x="6716414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rc360"/>
            <p:cNvSpPr/>
            <p:nvPr/>
          </p:nvSpPr>
          <p:spPr>
            <a:xfrm>
              <a:off x="6716414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rc361"/>
            <p:cNvSpPr/>
            <p:nvPr/>
          </p:nvSpPr>
          <p:spPr>
            <a:xfrm>
              <a:off x="6975266" y="5348479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rc362"/>
            <p:cNvSpPr/>
            <p:nvPr/>
          </p:nvSpPr>
          <p:spPr>
            <a:xfrm>
              <a:off x="6975266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rc363"/>
            <p:cNvSpPr/>
            <p:nvPr/>
          </p:nvSpPr>
          <p:spPr>
            <a:xfrm>
              <a:off x="7234119" y="5607332"/>
              <a:ext cx="258852" cy="25885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rc364"/>
            <p:cNvSpPr/>
            <p:nvPr/>
          </p:nvSpPr>
          <p:spPr>
            <a:xfrm>
              <a:off x="3610182" y="5938663"/>
              <a:ext cx="388278" cy="141333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rc365"/>
            <p:cNvSpPr/>
            <p:nvPr/>
          </p:nvSpPr>
          <p:spPr>
            <a:xfrm>
              <a:off x="3998461" y="5938663"/>
              <a:ext cx="388278" cy="141333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rc366"/>
            <p:cNvSpPr/>
            <p:nvPr/>
          </p:nvSpPr>
          <p:spPr>
            <a:xfrm>
              <a:off x="4386740" y="5938663"/>
              <a:ext cx="388278" cy="141333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rc367"/>
            <p:cNvSpPr/>
            <p:nvPr/>
          </p:nvSpPr>
          <p:spPr>
            <a:xfrm>
              <a:off x="4775019" y="5938663"/>
              <a:ext cx="388278" cy="141333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rc368"/>
            <p:cNvSpPr/>
            <p:nvPr/>
          </p:nvSpPr>
          <p:spPr>
            <a:xfrm>
              <a:off x="5163298" y="5938663"/>
              <a:ext cx="388278" cy="141333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rc369"/>
            <p:cNvSpPr/>
            <p:nvPr/>
          </p:nvSpPr>
          <p:spPr>
            <a:xfrm>
              <a:off x="5551577" y="5938663"/>
              <a:ext cx="388278" cy="141333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rc370"/>
            <p:cNvSpPr/>
            <p:nvPr/>
          </p:nvSpPr>
          <p:spPr>
            <a:xfrm>
              <a:off x="5939856" y="5938663"/>
              <a:ext cx="388278" cy="141333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rc371"/>
            <p:cNvSpPr/>
            <p:nvPr/>
          </p:nvSpPr>
          <p:spPr>
            <a:xfrm>
              <a:off x="6328135" y="5938663"/>
              <a:ext cx="388278" cy="141333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rc372"/>
            <p:cNvSpPr/>
            <p:nvPr/>
          </p:nvSpPr>
          <p:spPr>
            <a:xfrm>
              <a:off x="6716414" y="5938663"/>
              <a:ext cx="388278" cy="141333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rc373"/>
            <p:cNvSpPr/>
            <p:nvPr/>
          </p:nvSpPr>
          <p:spPr>
            <a:xfrm>
              <a:off x="7104692" y="5938663"/>
              <a:ext cx="388278" cy="141333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rc374"/>
            <p:cNvSpPr/>
            <p:nvPr/>
          </p:nvSpPr>
          <p:spPr>
            <a:xfrm>
              <a:off x="3610182" y="5938663"/>
              <a:ext cx="3882789" cy="14133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375"/>
            <p:cNvSpPr/>
            <p:nvPr/>
          </p:nvSpPr>
          <p:spPr>
            <a:xfrm>
              <a:off x="3610182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376"/>
            <p:cNvSpPr/>
            <p:nvPr/>
          </p:nvSpPr>
          <p:spPr>
            <a:xfrm>
              <a:off x="3998461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377"/>
            <p:cNvSpPr/>
            <p:nvPr/>
          </p:nvSpPr>
          <p:spPr>
            <a:xfrm>
              <a:off x="4386740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378"/>
            <p:cNvSpPr/>
            <p:nvPr/>
          </p:nvSpPr>
          <p:spPr>
            <a:xfrm>
              <a:off x="4775019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379"/>
            <p:cNvSpPr/>
            <p:nvPr/>
          </p:nvSpPr>
          <p:spPr>
            <a:xfrm>
              <a:off x="5163298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380"/>
            <p:cNvSpPr/>
            <p:nvPr/>
          </p:nvSpPr>
          <p:spPr>
            <a:xfrm>
              <a:off x="5551577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381"/>
            <p:cNvSpPr/>
            <p:nvPr/>
          </p:nvSpPr>
          <p:spPr>
            <a:xfrm>
              <a:off x="5939856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382"/>
            <p:cNvSpPr/>
            <p:nvPr/>
          </p:nvSpPr>
          <p:spPr>
            <a:xfrm>
              <a:off x="6328135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383"/>
            <p:cNvSpPr/>
            <p:nvPr/>
          </p:nvSpPr>
          <p:spPr>
            <a:xfrm>
              <a:off x="6716414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384"/>
            <p:cNvSpPr/>
            <p:nvPr/>
          </p:nvSpPr>
          <p:spPr>
            <a:xfrm>
              <a:off x="7104692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385"/>
            <p:cNvSpPr/>
            <p:nvPr/>
          </p:nvSpPr>
          <p:spPr>
            <a:xfrm>
              <a:off x="7492971" y="6079997"/>
              <a:ext cx="0" cy="28266"/>
            </a:xfrm>
            <a:custGeom>
              <a:avLst/>
              <a:gdLst/>
              <a:ahLst/>
              <a:cxnLst/>
              <a:rect l="0" t="0" r="0" b="0"/>
              <a:pathLst>
                <a:path h="28266">
                  <a:moveTo>
                    <a:pt x="0" y="0"/>
                  </a:moveTo>
                  <a:lnTo>
                    <a:pt x="0" y="28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tx386"/>
            <p:cNvSpPr/>
            <p:nvPr/>
          </p:nvSpPr>
          <p:spPr>
            <a:xfrm>
              <a:off x="3555979" y="6184798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24" name="tx387"/>
            <p:cNvSpPr/>
            <p:nvPr/>
          </p:nvSpPr>
          <p:spPr>
            <a:xfrm>
              <a:off x="3893418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25" name="tx388"/>
            <p:cNvSpPr/>
            <p:nvPr/>
          </p:nvSpPr>
          <p:spPr>
            <a:xfrm>
              <a:off x="4281697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26" name="tx389"/>
            <p:cNvSpPr/>
            <p:nvPr/>
          </p:nvSpPr>
          <p:spPr>
            <a:xfrm>
              <a:off x="4669976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27" name="tx390"/>
            <p:cNvSpPr/>
            <p:nvPr/>
          </p:nvSpPr>
          <p:spPr>
            <a:xfrm>
              <a:off x="5058255" y="618331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28" name="tx391"/>
            <p:cNvSpPr/>
            <p:nvPr/>
          </p:nvSpPr>
          <p:spPr>
            <a:xfrm>
              <a:off x="5517674" y="6183310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9" name="tx392"/>
            <p:cNvSpPr/>
            <p:nvPr/>
          </p:nvSpPr>
          <p:spPr>
            <a:xfrm>
              <a:off x="5855113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0" name="tx393"/>
            <p:cNvSpPr/>
            <p:nvPr/>
          </p:nvSpPr>
          <p:spPr>
            <a:xfrm>
              <a:off x="6243392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31" name="tx394"/>
            <p:cNvSpPr/>
            <p:nvPr/>
          </p:nvSpPr>
          <p:spPr>
            <a:xfrm>
              <a:off x="6631671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2" name="tx395"/>
            <p:cNvSpPr/>
            <p:nvPr/>
          </p:nvSpPr>
          <p:spPr>
            <a:xfrm>
              <a:off x="7019950" y="6183310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33" name="tx396"/>
            <p:cNvSpPr/>
            <p:nvPr/>
          </p:nvSpPr>
          <p:spPr>
            <a:xfrm>
              <a:off x="7459068" y="6184798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4" name="tx397"/>
            <p:cNvSpPr/>
            <p:nvPr/>
          </p:nvSpPr>
          <p:spPr>
            <a:xfrm rot="-2700000">
              <a:off x="3624205" y="161097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835" name="tx398"/>
            <p:cNvSpPr/>
            <p:nvPr/>
          </p:nvSpPr>
          <p:spPr>
            <a:xfrm rot="-2700000">
              <a:off x="3905890" y="19249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36" name="tx399"/>
            <p:cNvSpPr/>
            <p:nvPr/>
          </p:nvSpPr>
          <p:spPr>
            <a:xfrm rot="-2700000">
              <a:off x="4101206" y="203112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7" name="tx400"/>
            <p:cNvSpPr/>
            <p:nvPr/>
          </p:nvSpPr>
          <p:spPr>
            <a:xfrm rot="-2700000">
              <a:off x="4382891" y="23451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38" name="tx401"/>
            <p:cNvSpPr/>
            <p:nvPr/>
          </p:nvSpPr>
          <p:spPr>
            <a:xfrm rot="-2700000">
              <a:off x="4659888" y="2646953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839" name="tx402"/>
            <p:cNvSpPr/>
            <p:nvPr/>
          </p:nvSpPr>
          <p:spPr>
            <a:xfrm rot="-2700000">
              <a:off x="4918468" y="290523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840" name="tx403"/>
            <p:cNvSpPr/>
            <p:nvPr/>
          </p:nvSpPr>
          <p:spPr>
            <a:xfrm rot="-2700000">
              <a:off x="5200153" y="3219213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41" name="tx404"/>
            <p:cNvSpPr/>
            <p:nvPr/>
          </p:nvSpPr>
          <p:spPr>
            <a:xfrm rot="-2700000">
              <a:off x="5395469" y="332538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42" name="tx405"/>
            <p:cNvSpPr/>
            <p:nvPr/>
          </p:nvSpPr>
          <p:spPr>
            <a:xfrm rot="-2700000">
              <a:off x="5677155" y="3639364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3" name="tx406"/>
            <p:cNvSpPr/>
            <p:nvPr/>
          </p:nvSpPr>
          <p:spPr>
            <a:xfrm rot="-2700000">
              <a:off x="5954151" y="3941216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844" name="tx407"/>
            <p:cNvSpPr/>
            <p:nvPr/>
          </p:nvSpPr>
          <p:spPr>
            <a:xfrm rot="-2700000">
              <a:off x="6212731" y="419950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845" name="tx408"/>
            <p:cNvSpPr/>
            <p:nvPr/>
          </p:nvSpPr>
          <p:spPr>
            <a:xfrm rot="-2700000">
              <a:off x="6494416" y="451347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46" name="tx409"/>
            <p:cNvSpPr/>
            <p:nvPr/>
          </p:nvSpPr>
          <p:spPr>
            <a:xfrm rot="-2700000">
              <a:off x="6689732" y="4619651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47" name="tx410"/>
            <p:cNvSpPr/>
            <p:nvPr/>
          </p:nvSpPr>
          <p:spPr>
            <a:xfrm rot="-2700000">
              <a:off x="6971418" y="493362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8" name="tx411"/>
            <p:cNvSpPr/>
            <p:nvPr/>
          </p:nvSpPr>
          <p:spPr>
            <a:xfrm rot="-2700000">
              <a:off x="7248414" y="5235479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849" name="tx412"/>
            <p:cNvSpPr/>
            <p:nvPr/>
          </p:nvSpPr>
          <p:spPr>
            <a:xfrm>
              <a:off x="2865994" y="20304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850" name="tx413"/>
            <p:cNvSpPr/>
            <p:nvPr/>
          </p:nvSpPr>
          <p:spPr>
            <a:xfrm>
              <a:off x="3021906" y="228926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51" name="tx414"/>
            <p:cNvSpPr/>
            <p:nvPr/>
          </p:nvSpPr>
          <p:spPr>
            <a:xfrm>
              <a:off x="2594948" y="254668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52" name="tx415"/>
            <p:cNvSpPr/>
            <p:nvPr/>
          </p:nvSpPr>
          <p:spPr>
            <a:xfrm>
              <a:off x="2750860" y="280553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53" name="tx416"/>
            <p:cNvSpPr/>
            <p:nvPr/>
          </p:nvSpPr>
          <p:spPr>
            <a:xfrm>
              <a:off x="2757766" y="31112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854" name="tx417"/>
            <p:cNvSpPr/>
            <p:nvPr/>
          </p:nvSpPr>
          <p:spPr>
            <a:xfrm>
              <a:off x="2865994" y="3324671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855" name="tx418"/>
            <p:cNvSpPr/>
            <p:nvPr/>
          </p:nvSpPr>
          <p:spPr>
            <a:xfrm>
              <a:off x="3021906" y="3583523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56" name="tx419"/>
            <p:cNvSpPr/>
            <p:nvPr/>
          </p:nvSpPr>
          <p:spPr>
            <a:xfrm>
              <a:off x="2594948" y="38409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57" name="tx420"/>
            <p:cNvSpPr/>
            <p:nvPr/>
          </p:nvSpPr>
          <p:spPr>
            <a:xfrm>
              <a:off x="2750860" y="4099800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58" name="tx421"/>
            <p:cNvSpPr/>
            <p:nvPr/>
          </p:nvSpPr>
          <p:spPr>
            <a:xfrm>
              <a:off x="2757766" y="440550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859" name="tx422"/>
            <p:cNvSpPr/>
            <p:nvPr/>
          </p:nvSpPr>
          <p:spPr>
            <a:xfrm>
              <a:off x="2865994" y="461893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860" name="tx423"/>
            <p:cNvSpPr/>
            <p:nvPr/>
          </p:nvSpPr>
          <p:spPr>
            <a:xfrm>
              <a:off x="3021906" y="48777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61" name="tx424"/>
            <p:cNvSpPr/>
            <p:nvPr/>
          </p:nvSpPr>
          <p:spPr>
            <a:xfrm>
              <a:off x="2594948" y="5135210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62" name="tx425"/>
            <p:cNvSpPr/>
            <p:nvPr/>
          </p:nvSpPr>
          <p:spPr>
            <a:xfrm>
              <a:off x="2750860" y="539406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63" name="tx426"/>
            <p:cNvSpPr/>
            <p:nvPr/>
          </p:nvSpPr>
          <p:spPr>
            <a:xfrm>
              <a:off x="2757766" y="56997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  <p:sp>
        <p:nvSpPr>
          <p:cNvPr id="870" name="Left Brace 869"/>
          <p:cNvSpPr/>
          <p:nvPr/>
        </p:nvSpPr>
        <p:spPr>
          <a:xfrm>
            <a:off x="2224881" y="1996170"/>
            <a:ext cx="228600" cy="1216800"/>
          </a:xfrm>
          <a:prstGeom prst="leftBrace">
            <a:avLst/>
          </a:prstGeom>
          <a:ln w="190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1" name="Left Brace 870"/>
          <p:cNvSpPr/>
          <p:nvPr/>
        </p:nvSpPr>
        <p:spPr>
          <a:xfrm>
            <a:off x="2224881" y="3292746"/>
            <a:ext cx="228600" cy="1216800"/>
          </a:xfrm>
          <a:prstGeom prst="leftBrace">
            <a:avLst/>
          </a:prstGeom>
          <a:ln w="19050">
            <a:solidFill>
              <a:srgbClr val="EAB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E69F00"/>
              </a:solidFill>
            </a:endParaRPr>
          </a:p>
        </p:txBody>
      </p:sp>
      <p:sp>
        <p:nvSpPr>
          <p:cNvPr id="872" name="Left Brace 871"/>
          <p:cNvSpPr/>
          <p:nvPr/>
        </p:nvSpPr>
        <p:spPr>
          <a:xfrm>
            <a:off x="2224881" y="4593498"/>
            <a:ext cx="228600" cy="1216800"/>
          </a:xfrm>
          <a:prstGeom prst="leftBrace">
            <a:avLst/>
          </a:prstGeom>
          <a:ln w="19050">
            <a:solidFill>
              <a:srgbClr val="00A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73" name="tx412"/>
          <p:cNvSpPr/>
          <p:nvPr/>
        </p:nvSpPr>
        <p:spPr>
          <a:xfrm rot="16200000">
            <a:off x="1773655" y="2539583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999999"/>
                </a:solidFill>
                <a:latin typeface="Arial"/>
                <a:cs typeface="Arial"/>
              </a:rPr>
              <a:t>Novice</a:t>
            </a:r>
            <a:endParaRPr sz="960" b="1" dirty="0">
              <a:solidFill>
                <a:srgbClr val="999999"/>
              </a:solidFill>
              <a:latin typeface="Arial"/>
              <a:cs typeface="Arial"/>
            </a:endParaRPr>
          </a:p>
        </p:txBody>
      </p:sp>
      <p:sp>
        <p:nvSpPr>
          <p:cNvPr id="874" name="tx412"/>
          <p:cNvSpPr/>
          <p:nvPr/>
        </p:nvSpPr>
        <p:spPr>
          <a:xfrm rot="16200000">
            <a:off x="1774218" y="3838647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E69F00"/>
                </a:solidFill>
                <a:latin typeface="Arial"/>
                <a:cs typeface="Arial"/>
              </a:rPr>
              <a:t>Intermediate</a:t>
            </a:r>
            <a:endParaRPr sz="960" b="1" dirty="0">
              <a:solidFill>
                <a:srgbClr val="E69F00"/>
              </a:solidFill>
              <a:latin typeface="Arial"/>
              <a:cs typeface="Arial"/>
            </a:endParaRPr>
          </a:p>
        </p:txBody>
      </p:sp>
      <p:sp>
        <p:nvSpPr>
          <p:cNvPr id="875" name="tx412"/>
          <p:cNvSpPr/>
          <p:nvPr/>
        </p:nvSpPr>
        <p:spPr>
          <a:xfrm rot="16200000">
            <a:off x="1773655" y="5150542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00AFBB"/>
                </a:solidFill>
                <a:latin typeface="Arial"/>
                <a:cs typeface="Arial"/>
              </a:rPr>
              <a:t>Advanced</a:t>
            </a:r>
            <a:endParaRPr sz="960" b="1" dirty="0">
              <a:solidFill>
                <a:srgbClr val="00AFB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1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53422" y="1610974"/>
            <a:ext cx="5974256" cy="4661454"/>
            <a:chOff x="2053422" y="1610974"/>
            <a:chExt cx="5974256" cy="4661454"/>
          </a:xfrm>
        </p:grpSpPr>
        <p:grpSp>
          <p:nvGrpSpPr>
            <p:cNvPr id="439" name="Group 438"/>
            <p:cNvGrpSpPr/>
            <p:nvPr/>
          </p:nvGrpSpPr>
          <p:grpSpPr>
            <a:xfrm>
              <a:off x="2594948" y="1610974"/>
              <a:ext cx="5432730" cy="4661454"/>
              <a:chOff x="2594948" y="1610974"/>
              <a:chExt cx="5432730" cy="4661454"/>
            </a:xfrm>
          </p:grpSpPr>
          <p:sp>
            <p:nvSpPr>
              <p:cNvPr id="441" name="rc4"/>
              <p:cNvSpPr/>
              <p:nvPr/>
            </p:nvSpPr>
            <p:spPr>
              <a:xfrm>
                <a:off x="3610182" y="1983395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rc5"/>
              <p:cNvSpPr/>
              <p:nvPr/>
            </p:nvSpPr>
            <p:spPr>
              <a:xfrm>
                <a:off x="3610182" y="224224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rc6"/>
              <p:cNvSpPr/>
              <p:nvPr/>
            </p:nvSpPr>
            <p:spPr>
              <a:xfrm>
                <a:off x="3610182" y="250110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rc7"/>
              <p:cNvSpPr/>
              <p:nvPr/>
            </p:nvSpPr>
            <p:spPr>
              <a:xfrm>
                <a:off x="3610182" y="2759953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rc8"/>
              <p:cNvSpPr/>
              <p:nvPr/>
            </p:nvSpPr>
            <p:spPr>
              <a:xfrm>
                <a:off x="3610182" y="301880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rc9"/>
              <p:cNvSpPr/>
              <p:nvPr/>
            </p:nvSpPr>
            <p:spPr>
              <a:xfrm>
                <a:off x="3610182" y="327765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rc10"/>
              <p:cNvSpPr/>
              <p:nvPr/>
            </p:nvSpPr>
            <p:spPr>
              <a:xfrm>
                <a:off x="3610182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rc11"/>
              <p:cNvSpPr/>
              <p:nvPr/>
            </p:nvSpPr>
            <p:spPr>
              <a:xfrm>
                <a:off x="3610182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rc12"/>
              <p:cNvSpPr/>
              <p:nvPr/>
            </p:nvSpPr>
            <p:spPr>
              <a:xfrm>
                <a:off x="3610182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rc13"/>
              <p:cNvSpPr/>
              <p:nvPr/>
            </p:nvSpPr>
            <p:spPr>
              <a:xfrm>
                <a:off x="3610182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rc14"/>
              <p:cNvSpPr/>
              <p:nvPr/>
            </p:nvSpPr>
            <p:spPr>
              <a:xfrm>
                <a:off x="3610182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rc15"/>
              <p:cNvSpPr/>
              <p:nvPr/>
            </p:nvSpPr>
            <p:spPr>
              <a:xfrm>
                <a:off x="3610182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rc16"/>
              <p:cNvSpPr/>
              <p:nvPr/>
            </p:nvSpPr>
            <p:spPr>
              <a:xfrm>
                <a:off x="3610182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rc17"/>
              <p:cNvSpPr/>
              <p:nvPr/>
            </p:nvSpPr>
            <p:spPr>
              <a:xfrm>
                <a:off x="3610182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rc18"/>
              <p:cNvSpPr/>
              <p:nvPr/>
            </p:nvSpPr>
            <p:spPr>
              <a:xfrm>
                <a:off x="3610182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rc19"/>
              <p:cNvSpPr/>
              <p:nvPr/>
            </p:nvSpPr>
            <p:spPr>
              <a:xfrm>
                <a:off x="3869035" y="224224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rc20"/>
              <p:cNvSpPr/>
              <p:nvPr/>
            </p:nvSpPr>
            <p:spPr>
              <a:xfrm>
                <a:off x="3869035" y="250110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rc21"/>
              <p:cNvSpPr/>
              <p:nvPr/>
            </p:nvSpPr>
            <p:spPr>
              <a:xfrm>
                <a:off x="3869035" y="2759953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rc22"/>
              <p:cNvSpPr/>
              <p:nvPr/>
            </p:nvSpPr>
            <p:spPr>
              <a:xfrm>
                <a:off x="3869035" y="301880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rc23"/>
              <p:cNvSpPr/>
              <p:nvPr/>
            </p:nvSpPr>
            <p:spPr>
              <a:xfrm>
                <a:off x="3869035" y="327765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rc24"/>
              <p:cNvSpPr/>
              <p:nvPr/>
            </p:nvSpPr>
            <p:spPr>
              <a:xfrm>
                <a:off x="3869035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rc25"/>
              <p:cNvSpPr/>
              <p:nvPr/>
            </p:nvSpPr>
            <p:spPr>
              <a:xfrm>
                <a:off x="3869035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rc26"/>
              <p:cNvSpPr/>
              <p:nvPr/>
            </p:nvSpPr>
            <p:spPr>
              <a:xfrm>
                <a:off x="3869035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rc27"/>
              <p:cNvSpPr/>
              <p:nvPr/>
            </p:nvSpPr>
            <p:spPr>
              <a:xfrm>
                <a:off x="3869035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rc28"/>
              <p:cNvSpPr/>
              <p:nvPr/>
            </p:nvSpPr>
            <p:spPr>
              <a:xfrm>
                <a:off x="3869035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rc29"/>
              <p:cNvSpPr/>
              <p:nvPr/>
            </p:nvSpPr>
            <p:spPr>
              <a:xfrm>
                <a:off x="3869035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rc30"/>
              <p:cNvSpPr/>
              <p:nvPr/>
            </p:nvSpPr>
            <p:spPr>
              <a:xfrm>
                <a:off x="3869035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rc31"/>
              <p:cNvSpPr/>
              <p:nvPr/>
            </p:nvSpPr>
            <p:spPr>
              <a:xfrm>
                <a:off x="3869035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rc32"/>
              <p:cNvSpPr/>
              <p:nvPr/>
            </p:nvSpPr>
            <p:spPr>
              <a:xfrm>
                <a:off x="3869035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rc33"/>
              <p:cNvSpPr/>
              <p:nvPr/>
            </p:nvSpPr>
            <p:spPr>
              <a:xfrm>
                <a:off x="4127887" y="250110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rc34"/>
              <p:cNvSpPr/>
              <p:nvPr/>
            </p:nvSpPr>
            <p:spPr>
              <a:xfrm>
                <a:off x="4127887" y="2759953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rc35"/>
              <p:cNvSpPr/>
              <p:nvPr/>
            </p:nvSpPr>
            <p:spPr>
              <a:xfrm>
                <a:off x="4127887" y="301880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rc36"/>
              <p:cNvSpPr/>
              <p:nvPr/>
            </p:nvSpPr>
            <p:spPr>
              <a:xfrm>
                <a:off x="4127887" y="327765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rc37"/>
              <p:cNvSpPr/>
              <p:nvPr/>
            </p:nvSpPr>
            <p:spPr>
              <a:xfrm>
                <a:off x="4127887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rc38"/>
              <p:cNvSpPr/>
              <p:nvPr/>
            </p:nvSpPr>
            <p:spPr>
              <a:xfrm>
                <a:off x="4127887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rc39"/>
              <p:cNvSpPr/>
              <p:nvPr/>
            </p:nvSpPr>
            <p:spPr>
              <a:xfrm>
                <a:off x="4127887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rc40"/>
              <p:cNvSpPr/>
              <p:nvPr/>
            </p:nvSpPr>
            <p:spPr>
              <a:xfrm>
                <a:off x="4127887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rc41"/>
              <p:cNvSpPr/>
              <p:nvPr/>
            </p:nvSpPr>
            <p:spPr>
              <a:xfrm>
                <a:off x="4127887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rc42"/>
              <p:cNvSpPr/>
              <p:nvPr/>
            </p:nvSpPr>
            <p:spPr>
              <a:xfrm>
                <a:off x="4127887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rc43"/>
              <p:cNvSpPr/>
              <p:nvPr/>
            </p:nvSpPr>
            <p:spPr>
              <a:xfrm>
                <a:off x="4127887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rc44"/>
              <p:cNvSpPr/>
              <p:nvPr/>
            </p:nvSpPr>
            <p:spPr>
              <a:xfrm>
                <a:off x="4127887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rc45"/>
              <p:cNvSpPr/>
              <p:nvPr/>
            </p:nvSpPr>
            <p:spPr>
              <a:xfrm>
                <a:off x="4127887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rc46"/>
              <p:cNvSpPr/>
              <p:nvPr/>
            </p:nvSpPr>
            <p:spPr>
              <a:xfrm>
                <a:off x="4386740" y="2759953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rc47"/>
              <p:cNvSpPr/>
              <p:nvPr/>
            </p:nvSpPr>
            <p:spPr>
              <a:xfrm>
                <a:off x="4386740" y="301880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rc48"/>
              <p:cNvSpPr/>
              <p:nvPr/>
            </p:nvSpPr>
            <p:spPr>
              <a:xfrm>
                <a:off x="4386740" y="327765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rc49"/>
              <p:cNvSpPr/>
              <p:nvPr/>
            </p:nvSpPr>
            <p:spPr>
              <a:xfrm>
                <a:off x="4386740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rc50"/>
              <p:cNvSpPr/>
              <p:nvPr/>
            </p:nvSpPr>
            <p:spPr>
              <a:xfrm>
                <a:off x="4386740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rc51"/>
              <p:cNvSpPr/>
              <p:nvPr/>
            </p:nvSpPr>
            <p:spPr>
              <a:xfrm>
                <a:off x="4386740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rc52"/>
              <p:cNvSpPr/>
              <p:nvPr/>
            </p:nvSpPr>
            <p:spPr>
              <a:xfrm>
                <a:off x="4386740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rc53"/>
              <p:cNvSpPr/>
              <p:nvPr/>
            </p:nvSpPr>
            <p:spPr>
              <a:xfrm>
                <a:off x="4386740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rc54"/>
              <p:cNvSpPr/>
              <p:nvPr/>
            </p:nvSpPr>
            <p:spPr>
              <a:xfrm>
                <a:off x="4386740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rc55"/>
              <p:cNvSpPr/>
              <p:nvPr/>
            </p:nvSpPr>
            <p:spPr>
              <a:xfrm>
                <a:off x="4386740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rc56"/>
              <p:cNvSpPr/>
              <p:nvPr/>
            </p:nvSpPr>
            <p:spPr>
              <a:xfrm>
                <a:off x="4386740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rc57"/>
              <p:cNvSpPr/>
              <p:nvPr/>
            </p:nvSpPr>
            <p:spPr>
              <a:xfrm>
                <a:off x="4386740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rc58"/>
              <p:cNvSpPr/>
              <p:nvPr/>
            </p:nvSpPr>
            <p:spPr>
              <a:xfrm>
                <a:off x="4645593" y="301880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rc59"/>
              <p:cNvSpPr/>
              <p:nvPr/>
            </p:nvSpPr>
            <p:spPr>
              <a:xfrm>
                <a:off x="4645593" y="327765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rc60"/>
              <p:cNvSpPr/>
              <p:nvPr/>
            </p:nvSpPr>
            <p:spPr>
              <a:xfrm>
                <a:off x="4645593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rc61"/>
              <p:cNvSpPr/>
              <p:nvPr/>
            </p:nvSpPr>
            <p:spPr>
              <a:xfrm>
                <a:off x="4645593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rc62"/>
              <p:cNvSpPr/>
              <p:nvPr/>
            </p:nvSpPr>
            <p:spPr>
              <a:xfrm>
                <a:off x="4645593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rc63"/>
              <p:cNvSpPr/>
              <p:nvPr/>
            </p:nvSpPr>
            <p:spPr>
              <a:xfrm>
                <a:off x="4645593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rc64"/>
              <p:cNvSpPr/>
              <p:nvPr/>
            </p:nvSpPr>
            <p:spPr>
              <a:xfrm>
                <a:off x="4645593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rc65"/>
              <p:cNvSpPr/>
              <p:nvPr/>
            </p:nvSpPr>
            <p:spPr>
              <a:xfrm>
                <a:off x="4645593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rc66"/>
              <p:cNvSpPr/>
              <p:nvPr/>
            </p:nvSpPr>
            <p:spPr>
              <a:xfrm>
                <a:off x="4645593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rc67"/>
              <p:cNvSpPr/>
              <p:nvPr/>
            </p:nvSpPr>
            <p:spPr>
              <a:xfrm>
                <a:off x="4645593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rc68"/>
              <p:cNvSpPr/>
              <p:nvPr/>
            </p:nvSpPr>
            <p:spPr>
              <a:xfrm>
                <a:off x="4645593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rc69"/>
              <p:cNvSpPr/>
              <p:nvPr/>
            </p:nvSpPr>
            <p:spPr>
              <a:xfrm>
                <a:off x="4904445" y="3277658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rc70"/>
              <p:cNvSpPr/>
              <p:nvPr/>
            </p:nvSpPr>
            <p:spPr>
              <a:xfrm>
                <a:off x="4904445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rc71"/>
              <p:cNvSpPr/>
              <p:nvPr/>
            </p:nvSpPr>
            <p:spPr>
              <a:xfrm>
                <a:off x="4904445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rc72"/>
              <p:cNvSpPr/>
              <p:nvPr/>
            </p:nvSpPr>
            <p:spPr>
              <a:xfrm>
                <a:off x="4904445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rc73"/>
              <p:cNvSpPr/>
              <p:nvPr/>
            </p:nvSpPr>
            <p:spPr>
              <a:xfrm>
                <a:off x="4904445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rc74"/>
              <p:cNvSpPr/>
              <p:nvPr/>
            </p:nvSpPr>
            <p:spPr>
              <a:xfrm>
                <a:off x="4904445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rc75"/>
              <p:cNvSpPr/>
              <p:nvPr/>
            </p:nvSpPr>
            <p:spPr>
              <a:xfrm>
                <a:off x="4904445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rc76"/>
              <p:cNvSpPr/>
              <p:nvPr/>
            </p:nvSpPr>
            <p:spPr>
              <a:xfrm>
                <a:off x="4904445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rc77"/>
              <p:cNvSpPr/>
              <p:nvPr/>
            </p:nvSpPr>
            <p:spPr>
              <a:xfrm>
                <a:off x="4904445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rc78"/>
              <p:cNvSpPr/>
              <p:nvPr/>
            </p:nvSpPr>
            <p:spPr>
              <a:xfrm>
                <a:off x="4904445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rc79"/>
              <p:cNvSpPr/>
              <p:nvPr/>
            </p:nvSpPr>
            <p:spPr>
              <a:xfrm>
                <a:off x="5163298" y="3536511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rc80"/>
              <p:cNvSpPr/>
              <p:nvPr/>
            </p:nvSpPr>
            <p:spPr>
              <a:xfrm>
                <a:off x="5163298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rc81"/>
              <p:cNvSpPr/>
              <p:nvPr/>
            </p:nvSpPr>
            <p:spPr>
              <a:xfrm>
                <a:off x="5163298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rc82"/>
              <p:cNvSpPr/>
              <p:nvPr/>
            </p:nvSpPr>
            <p:spPr>
              <a:xfrm>
                <a:off x="5163298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rc83"/>
              <p:cNvSpPr/>
              <p:nvPr/>
            </p:nvSpPr>
            <p:spPr>
              <a:xfrm>
                <a:off x="5163298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rc84"/>
              <p:cNvSpPr/>
              <p:nvPr/>
            </p:nvSpPr>
            <p:spPr>
              <a:xfrm>
                <a:off x="5163298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rc85"/>
              <p:cNvSpPr/>
              <p:nvPr/>
            </p:nvSpPr>
            <p:spPr>
              <a:xfrm>
                <a:off x="5163298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rc86"/>
              <p:cNvSpPr/>
              <p:nvPr/>
            </p:nvSpPr>
            <p:spPr>
              <a:xfrm>
                <a:off x="5163298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rc87"/>
              <p:cNvSpPr/>
              <p:nvPr/>
            </p:nvSpPr>
            <p:spPr>
              <a:xfrm>
                <a:off x="5163298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rc88"/>
              <p:cNvSpPr/>
              <p:nvPr/>
            </p:nvSpPr>
            <p:spPr>
              <a:xfrm>
                <a:off x="5422150" y="379536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rc89"/>
              <p:cNvSpPr/>
              <p:nvPr/>
            </p:nvSpPr>
            <p:spPr>
              <a:xfrm>
                <a:off x="5422150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rc90"/>
              <p:cNvSpPr/>
              <p:nvPr/>
            </p:nvSpPr>
            <p:spPr>
              <a:xfrm>
                <a:off x="5422150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rc91"/>
              <p:cNvSpPr/>
              <p:nvPr/>
            </p:nvSpPr>
            <p:spPr>
              <a:xfrm>
                <a:off x="5422150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rc92"/>
              <p:cNvSpPr/>
              <p:nvPr/>
            </p:nvSpPr>
            <p:spPr>
              <a:xfrm>
                <a:off x="5422150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rc93"/>
              <p:cNvSpPr/>
              <p:nvPr/>
            </p:nvSpPr>
            <p:spPr>
              <a:xfrm>
                <a:off x="5422150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rc94"/>
              <p:cNvSpPr/>
              <p:nvPr/>
            </p:nvSpPr>
            <p:spPr>
              <a:xfrm>
                <a:off x="5422150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rc95"/>
              <p:cNvSpPr/>
              <p:nvPr/>
            </p:nvSpPr>
            <p:spPr>
              <a:xfrm>
                <a:off x="5422150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rc96"/>
              <p:cNvSpPr/>
              <p:nvPr/>
            </p:nvSpPr>
            <p:spPr>
              <a:xfrm>
                <a:off x="5681003" y="4054216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rc97"/>
              <p:cNvSpPr/>
              <p:nvPr/>
            </p:nvSpPr>
            <p:spPr>
              <a:xfrm>
                <a:off x="5681003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rc98"/>
              <p:cNvSpPr/>
              <p:nvPr/>
            </p:nvSpPr>
            <p:spPr>
              <a:xfrm>
                <a:off x="5681003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rc99"/>
              <p:cNvSpPr/>
              <p:nvPr/>
            </p:nvSpPr>
            <p:spPr>
              <a:xfrm>
                <a:off x="5681003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rc100"/>
              <p:cNvSpPr/>
              <p:nvPr/>
            </p:nvSpPr>
            <p:spPr>
              <a:xfrm>
                <a:off x="5681003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rc101"/>
              <p:cNvSpPr/>
              <p:nvPr/>
            </p:nvSpPr>
            <p:spPr>
              <a:xfrm>
                <a:off x="5681003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rc102"/>
              <p:cNvSpPr/>
              <p:nvPr/>
            </p:nvSpPr>
            <p:spPr>
              <a:xfrm>
                <a:off x="5681003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rc103"/>
              <p:cNvSpPr/>
              <p:nvPr/>
            </p:nvSpPr>
            <p:spPr>
              <a:xfrm>
                <a:off x="5939856" y="431306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rc104"/>
              <p:cNvSpPr/>
              <p:nvPr/>
            </p:nvSpPr>
            <p:spPr>
              <a:xfrm>
                <a:off x="5939856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rc105"/>
              <p:cNvSpPr/>
              <p:nvPr/>
            </p:nvSpPr>
            <p:spPr>
              <a:xfrm>
                <a:off x="5939856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rc106"/>
              <p:cNvSpPr/>
              <p:nvPr/>
            </p:nvSpPr>
            <p:spPr>
              <a:xfrm>
                <a:off x="5939856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rc107"/>
              <p:cNvSpPr/>
              <p:nvPr/>
            </p:nvSpPr>
            <p:spPr>
              <a:xfrm>
                <a:off x="5939856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rc108"/>
              <p:cNvSpPr/>
              <p:nvPr/>
            </p:nvSpPr>
            <p:spPr>
              <a:xfrm>
                <a:off x="5939856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rc109"/>
              <p:cNvSpPr/>
              <p:nvPr/>
            </p:nvSpPr>
            <p:spPr>
              <a:xfrm>
                <a:off x="6198708" y="457192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rc110"/>
              <p:cNvSpPr/>
              <p:nvPr/>
            </p:nvSpPr>
            <p:spPr>
              <a:xfrm>
                <a:off x="6198708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rc111"/>
              <p:cNvSpPr/>
              <p:nvPr/>
            </p:nvSpPr>
            <p:spPr>
              <a:xfrm>
                <a:off x="6198708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rc112"/>
              <p:cNvSpPr/>
              <p:nvPr/>
            </p:nvSpPr>
            <p:spPr>
              <a:xfrm>
                <a:off x="6198708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rc113"/>
              <p:cNvSpPr/>
              <p:nvPr/>
            </p:nvSpPr>
            <p:spPr>
              <a:xfrm>
                <a:off x="6198708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rc114"/>
              <p:cNvSpPr/>
              <p:nvPr/>
            </p:nvSpPr>
            <p:spPr>
              <a:xfrm>
                <a:off x="6457561" y="4830774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rc115"/>
              <p:cNvSpPr/>
              <p:nvPr/>
            </p:nvSpPr>
            <p:spPr>
              <a:xfrm>
                <a:off x="6457561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rc116"/>
              <p:cNvSpPr/>
              <p:nvPr/>
            </p:nvSpPr>
            <p:spPr>
              <a:xfrm>
                <a:off x="6457561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rc117"/>
              <p:cNvSpPr/>
              <p:nvPr/>
            </p:nvSpPr>
            <p:spPr>
              <a:xfrm>
                <a:off x="6457561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rc118"/>
              <p:cNvSpPr/>
              <p:nvPr/>
            </p:nvSpPr>
            <p:spPr>
              <a:xfrm>
                <a:off x="6716414" y="5089627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rc119"/>
              <p:cNvSpPr/>
              <p:nvPr/>
            </p:nvSpPr>
            <p:spPr>
              <a:xfrm>
                <a:off x="6716414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rc120"/>
              <p:cNvSpPr/>
              <p:nvPr/>
            </p:nvSpPr>
            <p:spPr>
              <a:xfrm>
                <a:off x="6716414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rc121"/>
              <p:cNvSpPr/>
              <p:nvPr/>
            </p:nvSpPr>
            <p:spPr>
              <a:xfrm>
                <a:off x="6975266" y="5348479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rc122"/>
              <p:cNvSpPr/>
              <p:nvPr/>
            </p:nvSpPr>
            <p:spPr>
              <a:xfrm>
                <a:off x="6975266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rc123"/>
              <p:cNvSpPr/>
              <p:nvPr/>
            </p:nvSpPr>
            <p:spPr>
              <a:xfrm>
                <a:off x="7234119" y="5607332"/>
                <a:ext cx="258852" cy="258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pt124"/>
              <p:cNvSpPr/>
              <p:nvPr/>
            </p:nvSpPr>
            <p:spPr>
              <a:xfrm>
                <a:off x="3623125" y="1996338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pt125"/>
              <p:cNvSpPr/>
              <p:nvPr/>
            </p:nvSpPr>
            <p:spPr>
              <a:xfrm>
                <a:off x="3648042" y="2280108"/>
                <a:ext cx="183132" cy="183132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pt126"/>
              <p:cNvSpPr/>
              <p:nvPr/>
            </p:nvSpPr>
            <p:spPr>
              <a:xfrm>
                <a:off x="3679091" y="2570009"/>
                <a:ext cx="121034" cy="12103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pt127"/>
              <p:cNvSpPr/>
              <p:nvPr/>
            </p:nvSpPr>
            <p:spPr>
              <a:xfrm>
                <a:off x="3675965" y="2825736"/>
                <a:ext cx="127287" cy="12728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pt128"/>
              <p:cNvSpPr/>
              <p:nvPr/>
            </p:nvSpPr>
            <p:spPr>
              <a:xfrm>
                <a:off x="3696837" y="3105460"/>
                <a:ext cx="85543" cy="8554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pt129"/>
              <p:cNvSpPr/>
              <p:nvPr/>
            </p:nvSpPr>
            <p:spPr>
              <a:xfrm>
                <a:off x="3637522" y="3304998"/>
                <a:ext cx="204173" cy="204173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pt130"/>
              <p:cNvSpPr/>
              <p:nvPr/>
            </p:nvSpPr>
            <p:spPr>
              <a:xfrm>
                <a:off x="3656168" y="3582497"/>
                <a:ext cx="166880" cy="166880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pt131"/>
              <p:cNvSpPr/>
              <p:nvPr/>
            </p:nvSpPr>
            <p:spPr>
              <a:xfrm>
                <a:off x="3690741" y="3875923"/>
                <a:ext cx="97734" cy="97734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pt132"/>
              <p:cNvSpPr/>
              <p:nvPr/>
            </p:nvSpPr>
            <p:spPr>
              <a:xfrm>
                <a:off x="3691398" y="4135432"/>
                <a:ext cx="96420" cy="9642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pt133"/>
              <p:cNvSpPr/>
              <p:nvPr/>
            </p:nvSpPr>
            <p:spPr>
              <a:xfrm>
                <a:off x="3690641" y="4393528"/>
                <a:ext cx="97934" cy="9793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pt134"/>
              <p:cNvSpPr/>
              <p:nvPr/>
            </p:nvSpPr>
            <p:spPr>
              <a:xfrm>
                <a:off x="3658974" y="4620713"/>
                <a:ext cx="161269" cy="161269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pt135"/>
              <p:cNvSpPr/>
              <p:nvPr/>
            </p:nvSpPr>
            <p:spPr>
              <a:xfrm>
                <a:off x="3667761" y="4888353"/>
                <a:ext cx="143694" cy="14369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pt136"/>
              <p:cNvSpPr/>
              <p:nvPr/>
            </p:nvSpPr>
            <p:spPr>
              <a:xfrm>
                <a:off x="3706932" y="5186376"/>
                <a:ext cx="65353" cy="65353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pt137"/>
              <p:cNvSpPr/>
              <p:nvPr/>
            </p:nvSpPr>
            <p:spPr>
              <a:xfrm>
                <a:off x="3689265" y="5427562"/>
                <a:ext cx="100687" cy="10068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pt138"/>
              <p:cNvSpPr/>
              <p:nvPr/>
            </p:nvSpPr>
            <p:spPr>
              <a:xfrm>
                <a:off x="3685875" y="5683025"/>
                <a:ext cx="107466" cy="107466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pt139"/>
              <p:cNvSpPr/>
              <p:nvPr/>
            </p:nvSpPr>
            <p:spPr>
              <a:xfrm>
                <a:off x="3881977" y="2255191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pt140"/>
              <p:cNvSpPr/>
              <p:nvPr/>
            </p:nvSpPr>
            <p:spPr>
              <a:xfrm>
                <a:off x="3988868" y="2620934"/>
                <a:ext cx="19185" cy="1918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pt141"/>
              <p:cNvSpPr/>
              <p:nvPr/>
            </p:nvSpPr>
            <p:spPr>
              <a:xfrm>
                <a:off x="3938909" y="2829828"/>
                <a:ext cx="119103" cy="119103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pt142"/>
              <p:cNvSpPr/>
              <p:nvPr/>
            </p:nvSpPr>
            <p:spPr>
              <a:xfrm>
                <a:off x="3953724" y="3103495"/>
                <a:ext cx="89474" cy="8947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pt143"/>
              <p:cNvSpPr/>
              <p:nvPr/>
            </p:nvSpPr>
            <p:spPr>
              <a:xfrm>
                <a:off x="3916547" y="3325171"/>
                <a:ext cx="163828" cy="163828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pt144"/>
              <p:cNvSpPr/>
              <p:nvPr/>
            </p:nvSpPr>
            <p:spPr>
              <a:xfrm>
                <a:off x="3898986" y="3566462"/>
                <a:ext cx="198950" cy="198950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pt145"/>
              <p:cNvSpPr/>
              <p:nvPr/>
            </p:nvSpPr>
            <p:spPr>
              <a:xfrm>
                <a:off x="3978835" y="3905164"/>
                <a:ext cx="39252" cy="3925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pt146"/>
              <p:cNvSpPr/>
              <p:nvPr/>
            </p:nvSpPr>
            <p:spPr>
              <a:xfrm>
                <a:off x="3947293" y="4132475"/>
                <a:ext cx="102335" cy="10233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pt147"/>
              <p:cNvSpPr/>
              <p:nvPr/>
            </p:nvSpPr>
            <p:spPr>
              <a:xfrm>
                <a:off x="3976055" y="4420089"/>
                <a:ext cx="44811" cy="4481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pt148"/>
              <p:cNvSpPr/>
              <p:nvPr/>
            </p:nvSpPr>
            <p:spPr>
              <a:xfrm>
                <a:off x="3929514" y="4632401"/>
                <a:ext cx="137893" cy="13789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pt149"/>
              <p:cNvSpPr/>
              <p:nvPr/>
            </p:nvSpPr>
            <p:spPr>
              <a:xfrm>
                <a:off x="3919366" y="4881106"/>
                <a:ext cx="158189" cy="158189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pt150"/>
              <p:cNvSpPr/>
              <p:nvPr/>
            </p:nvSpPr>
            <p:spPr>
              <a:xfrm>
                <a:off x="3972818" y="5193410"/>
                <a:ext cx="51286" cy="5128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pt151"/>
              <p:cNvSpPr/>
              <p:nvPr/>
            </p:nvSpPr>
            <p:spPr>
              <a:xfrm>
                <a:off x="3953908" y="5433353"/>
                <a:ext cx="89105" cy="8910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pt152"/>
              <p:cNvSpPr/>
              <p:nvPr/>
            </p:nvSpPr>
            <p:spPr>
              <a:xfrm>
                <a:off x="3981185" y="5719483"/>
                <a:ext cx="34551" cy="3455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pt153"/>
              <p:cNvSpPr/>
              <p:nvPr/>
            </p:nvSpPr>
            <p:spPr>
              <a:xfrm>
                <a:off x="4140830" y="2514043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pt154"/>
              <p:cNvSpPr/>
              <p:nvPr/>
            </p:nvSpPr>
            <p:spPr>
              <a:xfrm>
                <a:off x="4177130" y="2809196"/>
                <a:ext cx="160367" cy="160367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pt155"/>
              <p:cNvSpPr/>
              <p:nvPr/>
            </p:nvSpPr>
            <p:spPr>
              <a:xfrm>
                <a:off x="4180713" y="3071632"/>
                <a:ext cx="153201" cy="153201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pt156"/>
              <p:cNvSpPr/>
              <p:nvPr/>
            </p:nvSpPr>
            <p:spPr>
              <a:xfrm>
                <a:off x="4204923" y="3354694"/>
                <a:ext cx="104781" cy="10478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pt157"/>
              <p:cNvSpPr/>
              <p:nvPr/>
            </p:nvSpPr>
            <p:spPr>
              <a:xfrm>
                <a:off x="4246888" y="3655511"/>
                <a:ext cx="20852" cy="2085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pt158"/>
              <p:cNvSpPr/>
              <p:nvPr/>
            </p:nvSpPr>
            <p:spPr>
              <a:xfrm>
                <a:off x="4159792" y="3827269"/>
                <a:ext cx="195042" cy="195042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pt159"/>
              <p:cNvSpPr/>
              <p:nvPr/>
            </p:nvSpPr>
            <p:spPr>
              <a:xfrm>
                <a:off x="4222985" y="4149314"/>
                <a:ext cx="68657" cy="6865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pt160"/>
              <p:cNvSpPr/>
              <p:nvPr/>
            </p:nvSpPr>
            <p:spPr>
              <a:xfrm>
                <a:off x="4187134" y="4372316"/>
                <a:ext cx="140358" cy="140358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pt161"/>
              <p:cNvSpPr/>
              <p:nvPr/>
            </p:nvSpPr>
            <p:spPr>
              <a:xfrm>
                <a:off x="4213232" y="4657267"/>
                <a:ext cx="88162" cy="8816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pt162"/>
              <p:cNvSpPr/>
              <p:nvPr/>
            </p:nvSpPr>
            <p:spPr>
              <a:xfrm>
                <a:off x="4215255" y="4918142"/>
                <a:ext cx="84116" cy="8411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pt163"/>
              <p:cNvSpPr/>
              <p:nvPr/>
            </p:nvSpPr>
            <p:spPr>
              <a:xfrm>
                <a:off x="4183639" y="5145378"/>
                <a:ext cx="147349" cy="147349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pt164"/>
              <p:cNvSpPr/>
              <p:nvPr/>
            </p:nvSpPr>
            <p:spPr>
              <a:xfrm>
                <a:off x="4208559" y="5429151"/>
                <a:ext cx="97509" cy="9750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pt165"/>
              <p:cNvSpPr/>
              <p:nvPr/>
            </p:nvSpPr>
            <p:spPr>
              <a:xfrm>
                <a:off x="4194040" y="5673485"/>
                <a:ext cx="126546" cy="126546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pt166"/>
              <p:cNvSpPr/>
              <p:nvPr/>
            </p:nvSpPr>
            <p:spPr>
              <a:xfrm>
                <a:off x="4399683" y="2772896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pt167"/>
              <p:cNvSpPr/>
              <p:nvPr/>
            </p:nvSpPr>
            <p:spPr>
              <a:xfrm>
                <a:off x="4446001" y="3078067"/>
                <a:ext cx="140330" cy="14033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pt168"/>
              <p:cNvSpPr/>
              <p:nvPr/>
            </p:nvSpPr>
            <p:spPr>
              <a:xfrm>
                <a:off x="4458960" y="3349879"/>
                <a:ext cx="114411" cy="114411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pt169"/>
              <p:cNvSpPr/>
              <p:nvPr/>
            </p:nvSpPr>
            <p:spPr>
              <a:xfrm>
                <a:off x="4463507" y="3613278"/>
                <a:ext cx="105318" cy="10531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pt170"/>
              <p:cNvSpPr/>
              <p:nvPr/>
            </p:nvSpPr>
            <p:spPr>
              <a:xfrm>
                <a:off x="4443912" y="3852536"/>
                <a:ext cx="144508" cy="144508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pt171"/>
              <p:cNvSpPr/>
              <p:nvPr/>
            </p:nvSpPr>
            <p:spPr>
              <a:xfrm>
                <a:off x="4436512" y="4103988"/>
                <a:ext cx="159308" cy="159308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pt172"/>
              <p:cNvSpPr/>
              <p:nvPr/>
            </p:nvSpPr>
            <p:spPr>
              <a:xfrm>
                <a:off x="4442977" y="4369306"/>
                <a:ext cx="146379" cy="146379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pt173"/>
              <p:cNvSpPr/>
              <p:nvPr/>
            </p:nvSpPr>
            <p:spPr>
              <a:xfrm>
                <a:off x="4466887" y="4652068"/>
                <a:ext cx="98559" cy="9855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pt174"/>
              <p:cNvSpPr/>
              <p:nvPr/>
            </p:nvSpPr>
            <p:spPr>
              <a:xfrm>
                <a:off x="4485001" y="4929035"/>
                <a:ext cx="62330" cy="62330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pt175"/>
              <p:cNvSpPr/>
              <p:nvPr/>
            </p:nvSpPr>
            <p:spPr>
              <a:xfrm>
                <a:off x="4456885" y="5159772"/>
                <a:ext cx="118562" cy="118562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pt176"/>
              <p:cNvSpPr/>
              <p:nvPr/>
            </p:nvSpPr>
            <p:spPr>
              <a:xfrm>
                <a:off x="4457078" y="5418817"/>
                <a:ext cx="118176" cy="11817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pt177"/>
              <p:cNvSpPr/>
              <p:nvPr/>
            </p:nvSpPr>
            <p:spPr>
              <a:xfrm>
                <a:off x="4451434" y="5672026"/>
                <a:ext cx="129463" cy="129463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pt178"/>
              <p:cNvSpPr/>
              <p:nvPr/>
            </p:nvSpPr>
            <p:spPr>
              <a:xfrm>
                <a:off x="4658535" y="3031748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pt179"/>
              <p:cNvSpPr/>
              <p:nvPr/>
            </p:nvSpPr>
            <p:spPr>
              <a:xfrm>
                <a:off x="4744206" y="3376272"/>
                <a:ext cx="61624" cy="6162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pt180"/>
              <p:cNvSpPr/>
              <p:nvPr/>
            </p:nvSpPr>
            <p:spPr>
              <a:xfrm>
                <a:off x="4740201" y="3631119"/>
                <a:ext cx="69636" cy="6963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pt181"/>
              <p:cNvSpPr/>
              <p:nvPr/>
            </p:nvSpPr>
            <p:spPr>
              <a:xfrm>
                <a:off x="4703088" y="3852859"/>
                <a:ext cx="143862" cy="143862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pt182"/>
              <p:cNvSpPr/>
              <p:nvPr/>
            </p:nvSpPr>
            <p:spPr>
              <a:xfrm>
                <a:off x="4720092" y="4128716"/>
                <a:ext cx="109853" cy="109853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pt183"/>
              <p:cNvSpPr/>
              <p:nvPr/>
            </p:nvSpPr>
            <p:spPr>
              <a:xfrm>
                <a:off x="4665846" y="4333322"/>
                <a:ext cx="218346" cy="218346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pt184"/>
              <p:cNvSpPr/>
              <p:nvPr/>
            </p:nvSpPr>
            <p:spPr>
              <a:xfrm>
                <a:off x="4736052" y="4662381"/>
                <a:ext cx="77933" cy="7793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pt185"/>
              <p:cNvSpPr/>
              <p:nvPr/>
            </p:nvSpPr>
            <p:spPr>
              <a:xfrm>
                <a:off x="4755942" y="4941123"/>
                <a:ext cx="38154" cy="3815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pt186"/>
              <p:cNvSpPr/>
              <p:nvPr/>
            </p:nvSpPr>
            <p:spPr>
              <a:xfrm>
                <a:off x="4705087" y="5149121"/>
                <a:ext cx="139863" cy="13986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pt187"/>
              <p:cNvSpPr/>
              <p:nvPr/>
            </p:nvSpPr>
            <p:spPr>
              <a:xfrm>
                <a:off x="4708125" y="5411012"/>
                <a:ext cx="133788" cy="13378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pt188"/>
              <p:cNvSpPr/>
              <p:nvPr/>
            </p:nvSpPr>
            <p:spPr>
              <a:xfrm>
                <a:off x="4672268" y="5634008"/>
                <a:ext cx="205501" cy="205501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pt189"/>
              <p:cNvSpPr/>
              <p:nvPr/>
            </p:nvSpPr>
            <p:spPr>
              <a:xfrm>
                <a:off x="4917388" y="3290601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pt190"/>
              <p:cNvSpPr/>
              <p:nvPr/>
            </p:nvSpPr>
            <p:spPr>
              <a:xfrm>
                <a:off x="4935863" y="3567929"/>
                <a:ext cx="196016" cy="196016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pt191"/>
              <p:cNvSpPr/>
              <p:nvPr/>
            </p:nvSpPr>
            <p:spPr>
              <a:xfrm>
                <a:off x="4965198" y="3856116"/>
                <a:ext cx="137347" cy="13734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pt192"/>
              <p:cNvSpPr/>
              <p:nvPr/>
            </p:nvSpPr>
            <p:spPr>
              <a:xfrm>
                <a:off x="4959108" y="4108879"/>
                <a:ext cx="149526" cy="149526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pt193"/>
              <p:cNvSpPr/>
              <p:nvPr/>
            </p:nvSpPr>
            <p:spPr>
              <a:xfrm>
                <a:off x="5003286" y="4411909"/>
                <a:ext cx="61171" cy="6117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pt194"/>
              <p:cNvSpPr/>
              <p:nvPr/>
            </p:nvSpPr>
            <p:spPr>
              <a:xfrm>
                <a:off x="4931074" y="4598550"/>
                <a:ext cx="205595" cy="205595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pt195"/>
              <p:cNvSpPr/>
              <p:nvPr/>
            </p:nvSpPr>
            <p:spPr>
              <a:xfrm>
                <a:off x="4948534" y="4874863"/>
                <a:ext cx="170674" cy="170674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pt196"/>
              <p:cNvSpPr/>
              <p:nvPr/>
            </p:nvSpPr>
            <p:spPr>
              <a:xfrm>
                <a:off x="4971366" y="5156548"/>
                <a:ext cx="125010" cy="12501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pt197"/>
              <p:cNvSpPr/>
              <p:nvPr/>
            </p:nvSpPr>
            <p:spPr>
              <a:xfrm>
                <a:off x="4972670" y="5416704"/>
                <a:ext cx="122402" cy="122402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pt198"/>
              <p:cNvSpPr/>
              <p:nvPr/>
            </p:nvSpPr>
            <p:spPr>
              <a:xfrm>
                <a:off x="4992828" y="5695715"/>
                <a:ext cx="82086" cy="8208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pt199"/>
              <p:cNvSpPr/>
              <p:nvPr/>
            </p:nvSpPr>
            <p:spPr>
              <a:xfrm>
                <a:off x="5176240" y="3549454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pt200"/>
              <p:cNvSpPr/>
              <p:nvPr/>
            </p:nvSpPr>
            <p:spPr>
              <a:xfrm>
                <a:off x="5244376" y="3876442"/>
                <a:ext cx="96695" cy="9669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pt201"/>
              <p:cNvSpPr/>
              <p:nvPr/>
            </p:nvSpPr>
            <p:spPr>
              <a:xfrm>
                <a:off x="5221204" y="4112122"/>
                <a:ext cx="143041" cy="14304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pt202"/>
              <p:cNvSpPr/>
              <p:nvPr/>
            </p:nvSpPr>
            <p:spPr>
              <a:xfrm>
                <a:off x="5262876" y="4412647"/>
                <a:ext cx="59696" cy="5969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pt203"/>
              <p:cNvSpPr/>
              <p:nvPr/>
            </p:nvSpPr>
            <p:spPr>
              <a:xfrm>
                <a:off x="5204565" y="4613188"/>
                <a:ext cx="176319" cy="176319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pt204"/>
              <p:cNvSpPr/>
              <p:nvPr/>
            </p:nvSpPr>
            <p:spPr>
              <a:xfrm>
                <a:off x="5197009" y="4864485"/>
                <a:ext cx="191430" cy="191430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pt205"/>
              <p:cNvSpPr/>
              <p:nvPr/>
            </p:nvSpPr>
            <p:spPr>
              <a:xfrm>
                <a:off x="5244593" y="5170922"/>
                <a:ext cx="96262" cy="9626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pt206"/>
              <p:cNvSpPr/>
              <p:nvPr/>
            </p:nvSpPr>
            <p:spPr>
              <a:xfrm>
                <a:off x="5242693" y="5427875"/>
                <a:ext cx="100061" cy="10006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pt207"/>
              <p:cNvSpPr/>
              <p:nvPr/>
            </p:nvSpPr>
            <p:spPr>
              <a:xfrm>
                <a:off x="5280918" y="5724952"/>
                <a:ext cx="23613" cy="2361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pt208"/>
              <p:cNvSpPr/>
              <p:nvPr/>
            </p:nvSpPr>
            <p:spPr>
              <a:xfrm>
                <a:off x="5435093" y="3808306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pt209"/>
              <p:cNvSpPr/>
              <p:nvPr/>
            </p:nvSpPr>
            <p:spPr>
              <a:xfrm>
                <a:off x="5466527" y="4098593"/>
                <a:ext cx="170098" cy="170098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pt210"/>
              <p:cNvSpPr/>
              <p:nvPr/>
            </p:nvSpPr>
            <p:spPr>
              <a:xfrm>
                <a:off x="5482004" y="4372922"/>
                <a:ext cx="139145" cy="139145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pt211"/>
              <p:cNvSpPr/>
              <p:nvPr/>
            </p:nvSpPr>
            <p:spPr>
              <a:xfrm>
                <a:off x="5481749" y="4631520"/>
                <a:ext cx="139655" cy="13965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pt212"/>
              <p:cNvSpPr/>
              <p:nvPr/>
            </p:nvSpPr>
            <p:spPr>
              <a:xfrm>
                <a:off x="5502081" y="4910705"/>
                <a:ext cx="98991" cy="9899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pt213"/>
              <p:cNvSpPr/>
              <p:nvPr/>
            </p:nvSpPr>
            <p:spPr>
              <a:xfrm>
                <a:off x="5454811" y="5122287"/>
                <a:ext cx="193531" cy="193531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pt214"/>
              <p:cNvSpPr/>
              <p:nvPr/>
            </p:nvSpPr>
            <p:spPr>
              <a:xfrm>
                <a:off x="5487313" y="5413642"/>
                <a:ext cx="128527" cy="12852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pt215"/>
              <p:cNvSpPr/>
              <p:nvPr/>
            </p:nvSpPr>
            <p:spPr>
              <a:xfrm>
                <a:off x="5492844" y="5678025"/>
                <a:ext cx="117466" cy="117466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pt216"/>
              <p:cNvSpPr/>
              <p:nvPr/>
            </p:nvSpPr>
            <p:spPr>
              <a:xfrm>
                <a:off x="5693946" y="4067159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pt217"/>
              <p:cNvSpPr/>
              <p:nvPr/>
            </p:nvSpPr>
            <p:spPr>
              <a:xfrm>
                <a:off x="5753206" y="4385272"/>
                <a:ext cx="114447" cy="11444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pt218"/>
              <p:cNvSpPr/>
              <p:nvPr/>
            </p:nvSpPr>
            <p:spPr>
              <a:xfrm>
                <a:off x="5722492" y="4613410"/>
                <a:ext cx="175875" cy="17587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pt219"/>
              <p:cNvSpPr/>
              <p:nvPr/>
            </p:nvSpPr>
            <p:spPr>
              <a:xfrm>
                <a:off x="5745399" y="4895170"/>
                <a:ext cx="130060" cy="13006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pt220"/>
              <p:cNvSpPr/>
              <p:nvPr/>
            </p:nvSpPr>
            <p:spPr>
              <a:xfrm>
                <a:off x="5730852" y="5139476"/>
                <a:ext cx="159154" cy="159154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pt221"/>
              <p:cNvSpPr/>
              <p:nvPr/>
            </p:nvSpPr>
            <p:spPr>
              <a:xfrm>
                <a:off x="5728872" y="5396348"/>
                <a:ext cx="163115" cy="163115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pt222"/>
              <p:cNvSpPr/>
              <p:nvPr/>
            </p:nvSpPr>
            <p:spPr>
              <a:xfrm>
                <a:off x="5770669" y="5696998"/>
                <a:ext cx="79520" cy="79520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pt223"/>
              <p:cNvSpPr/>
              <p:nvPr/>
            </p:nvSpPr>
            <p:spPr>
              <a:xfrm>
                <a:off x="5952798" y="4326012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pt224"/>
              <p:cNvSpPr/>
              <p:nvPr/>
            </p:nvSpPr>
            <p:spPr>
              <a:xfrm>
                <a:off x="6041092" y="4673158"/>
                <a:ext cx="56380" cy="5638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pt225"/>
              <p:cNvSpPr/>
              <p:nvPr/>
            </p:nvSpPr>
            <p:spPr>
              <a:xfrm>
                <a:off x="6053100" y="4944018"/>
                <a:ext cx="32364" cy="3236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pt226"/>
              <p:cNvSpPr/>
              <p:nvPr/>
            </p:nvSpPr>
            <p:spPr>
              <a:xfrm>
                <a:off x="6002425" y="5152196"/>
                <a:ext cx="133714" cy="13371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pt227"/>
              <p:cNvSpPr/>
              <p:nvPr/>
            </p:nvSpPr>
            <p:spPr>
              <a:xfrm>
                <a:off x="6011664" y="5420288"/>
                <a:ext cx="115235" cy="11523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pt228"/>
              <p:cNvSpPr/>
              <p:nvPr/>
            </p:nvSpPr>
            <p:spPr>
              <a:xfrm>
                <a:off x="5961006" y="5628482"/>
                <a:ext cx="216552" cy="216552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pt229"/>
              <p:cNvSpPr/>
              <p:nvPr/>
            </p:nvSpPr>
            <p:spPr>
              <a:xfrm>
                <a:off x="6211651" y="4584864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pt230"/>
              <p:cNvSpPr/>
              <p:nvPr/>
            </p:nvSpPr>
            <p:spPr>
              <a:xfrm>
                <a:off x="6229241" y="4861307"/>
                <a:ext cx="197786" cy="197786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pt231"/>
              <p:cNvSpPr/>
              <p:nvPr/>
            </p:nvSpPr>
            <p:spPr>
              <a:xfrm>
                <a:off x="6253338" y="5144257"/>
                <a:ext cx="149592" cy="149592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pt232"/>
              <p:cNvSpPr/>
              <p:nvPr/>
            </p:nvSpPr>
            <p:spPr>
              <a:xfrm>
                <a:off x="6254009" y="5403780"/>
                <a:ext cx="148251" cy="148251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pt233"/>
              <p:cNvSpPr/>
              <p:nvPr/>
            </p:nvSpPr>
            <p:spPr>
              <a:xfrm>
                <a:off x="6308578" y="5717202"/>
                <a:ext cx="39112" cy="3911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pt234"/>
              <p:cNvSpPr/>
              <p:nvPr/>
            </p:nvSpPr>
            <p:spPr>
              <a:xfrm>
                <a:off x="6470504" y="4843717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pt235"/>
              <p:cNvSpPr/>
              <p:nvPr/>
            </p:nvSpPr>
            <p:spPr>
              <a:xfrm>
                <a:off x="6537533" y="5169599"/>
                <a:ext cx="98907" cy="9890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pt236"/>
              <p:cNvSpPr/>
              <p:nvPr/>
            </p:nvSpPr>
            <p:spPr>
              <a:xfrm>
                <a:off x="6519257" y="5410175"/>
                <a:ext cx="135461" cy="13546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pt237"/>
              <p:cNvSpPr/>
              <p:nvPr/>
            </p:nvSpPr>
            <p:spPr>
              <a:xfrm>
                <a:off x="6548595" y="5698366"/>
                <a:ext cx="76784" cy="7678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pt238"/>
              <p:cNvSpPr/>
              <p:nvPr/>
            </p:nvSpPr>
            <p:spPr>
              <a:xfrm>
                <a:off x="6729356" y="5102569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pt239"/>
              <p:cNvSpPr/>
              <p:nvPr/>
            </p:nvSpPr>
            <p:spPr>
              <a:xfrm>
                <a:off x="6756413" y="5388479"/>
                <a:ext cx="178853" cy="17885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pt240"/>
              <p:cNvSpPr/>
              <p:nvPr/>
            </p:nvSpPr>
            <p:spPr>
              <a:xfrm>
                <a:off x="6786018" y="5676936"/>
                <a:ext cx="119644" cy="11964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pt241"/>
              <p:cNvSpPr/>
              <p:nvPr/>
            </p:nvSpPr>
            <p:spPr>
              <a:xfrm>
                <a:off x="6988209" y="5361422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pt242"/>
              <p:cNvSpPr/>
              <p:nvPr/>
            </p:nvSpPr>
            <p:spPr>
              <a:xfrm>
                <a:off x="7045943" y="5678009"/>
                <a:ext cx="117498" cy="11749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pt243"/>
              <p:cNvSpPr/>
              <p:nvPr/>
            </p:nvSpPr>
            <p:spPr>
              <a:xfrm>
                <a:off x="7247061" y="5620275"/>
                <a:ext cx="232967" cy="23296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rc244"/>
              <p:cNvSpPr/>
              <p:nvPr/>
            </p:nvSpPr>
            <p:spPr>
              <a:xfrm>
                <a:off x="3610182" y="1983395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rc245"/>
              <p:cNvSpPr/>
              <p:nvPr/>
            </p:nvSpPr>
            <p:spPr>
              <a:xfrm>
                <a:off x="3610182" y="224224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rc246"/>
              <p:cNvSpPr/>
              <p:nvPr/>
            </p:nvSpPr>
            <p:spPr>
              <a:xfrm>
                <a:off x="3610182" y="250110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rc247"/>
              <p:cNvSpPr/>
              <p:nvPr/>
            </p:nvSpPr>
            <p:spPr>
              <a:xfrm>
                <a:off x="3610182" y="2759953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rc248"/>
              <p:cNvSpPr/>
              <p:nvPr/>
            </p:nvSpPr>
            <p:spPr>
              <a:xfrm>
                <a:off x="3610182" y="301880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rc249"/>
              <p:cNvSpPr/>
              <p:nvPr/>
            </p:nvSpPr>
            <p:spPr>
              <a:xfrm>
                <a:off x="3610182" y="327765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rc250"/>
              <p:cNvSpPr/>
              <p:nvPr/>
            </p:nvSpPr>
            <p:spPr>
              <a:xfrm>
                <a:off x="3610182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rc251"/>
              <p:cNvSpPr/>
              <p:nvPr/>
            </p:nvSpPr>
            <p:spPr>
              <a:xfrm>
                <a:off x="3610182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rc252"/>
              <p:cNvSpPr/>
              <p:nvPr/>
            </p:nvSpPr>
            <p:spPr>
              <a:xfrm>
                <a:off x="3610182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rc253"/>
              <p:cNvSpPr/>
              <p:nvPr/>
            </p:nvSpPr>
            <p:spPr>
              <a:xfrm>
                <a:off x="3610182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rc254"/>
              <p:cNvSpPr/>
              <p:nvPr/>
            </p:nvSpPr>
            <p:spPr>
              <a:xfrm>
                <a:off x="3610182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rc255"/>
              <p:cNvSpPr/>
              <p:nvPr/>
            </p:nvSpPr>
            <p:spPr>
              <a:xfrm>
                <a:off x="3610182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rc256"/>
              <p:cNvSpPr/>
              <p:nvPr/>
            </p:nvSpPr>
            <p:spPr>
              <a:xfrm>
                <a:off x="3610182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rc257"/>
              <p:cNvSpPr/>
              <p:nvPr/>
            </p:nvSpPr>
            <p:spPr>
              <a:xfrm>
                <a:off x="3610182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rc258"/>
              <p:cNvSpPr/>
              <p:nvPr/>
            </p:nvSpPr>
            <p:spPr>
              <a:xfrm>
                <a:off x="3610182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rc259"/>
              <p:cNvSpPr/>
              <p:nvPr/>
            </p:nvSpPr>
            <p:spPr>
              <a:xfrm>
                <a:off x="3869035" y="224224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rc260"/>
              <p:cNvSpPr/>
              <p:nvPr/>
            </p:nvSpPr>
            <p:spPr>
              <a:xfrm>
                <a:off x="3869035" y="250110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rc261"/>
              <p:cNvSpPr/>
              <p:nvPr/>
            </p:nvSpPr>
            <p:spPr>
              <a:xfrm>
                <a:off x="3869035" y="2759953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rc262"/>
              <p:cNvSpPr/>
              <p:nvPr/>
            </p:nvSpPr>
            <p:spPr>
              <a:xfrm>
                <a:off x="3869035" y="301880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rc263"/>
              <p:cNvSpPr/>
              <p:nvPr/>
            </p:nvSpPr>
            <p:spPr>
              <a:xfrm>
                <a:off x="3869035" y="327765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rc264"/>
              <p:cNvSpPr/>
              <p:nvPr/>
            </p:nvSpPr>
            <p:spPr>
              <a:xfrm>
                <a:off x="3869035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rc265"/>
              <p:cNvSpPr/>
              <p:nvPr/>
            </p:nvSpPr>
            <p:spPr>
              <a:xfrm>
                <a:off x="3869035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rc266"/>
              <p:cNvSpPr/>
              <p:nvPr/>
            </p:nvSpPr>
            <p:spPr>
              <a:xfrm>
                <a:off x="3869035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rc267"/>
              <p:cNvSpPr/>
              <p:nvPr/>
            </p:nvSpPr>
            <p:spPr>
              <a:xfrm>
                <a:off x="3869035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rc268"/>
              <p:cNvSpPr/>
              <p:nvPr/>
            </p:nvSpPr>
            <p:spPr>
              <a:xfrm>
                <a:off x="3869035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rc269"/>
              <p:cNvSpPr/>
              <p:nvPr/>
            </p:nvSpPr>
            <p:spPr>
              <a:xfrm>
                <a:off x="3869035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rc270"/>
              <p:cNvSpPr/>
              <p:nvPr/>
            </p:nvSpPr>
            <p:spPr>
              <a:xfrm>
                <a:off x="3869035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rc271"/>
              <p:cNvSpPr/>
              <p:nvPr/>
            </p:nvSpPr>
            <p:spPr>
              <a:xfrm>
                <a:off x="3869035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rc272"/>
              <p:cNvSpPr/>
              <p:nvPr/>
            </p:nvSpPr>
            <p:spPr>
              <a:xfrm>
                <a:off x="3869035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rc273"/>
              <p:cNvSpPr/>
              <p:nvPr/>
            </p:nvSpPr>
            <p:spPr>
              <a:xfrm>
                <a:off x="4127887" y="250110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rc274"/>
              <p:cNvSpPr/>
              <p:nvPr/>
            </p:nvSpPr>
            <p:spPr>
              <a:xfrm>
                <a:off x="4127887" y="2759953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rc275"/>
              <p:cNvSpPr/>
              <p:nvPr/>
            </p:nvSpPr>
            <p:spPr>
              <a:xfrm>
                <a:off x="4127887" y="301880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rc276"/>
              <p:cNvSpPr/>
              <p:nvPr/>
            </p:nvSpPr>
            <p:spPr>
              <a:xfrm>
                <a:off x="4127887" y="327765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rc277"/>
              <p:cNvSpPr/>
              <p:nvPr/>
            </p:nvSpPr>
            <p:spPr>
              <a:xfrm>
                <a:off x="4127887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rc278"/>
              <p:cNvSpPr/>
              <p:nvPr/>
            </p:nvSpPr>
            <p:spPr>
              <a:xfrm>
                <a:off x="4127887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rc279"/>
              <p:cNvSpPr/>
              <p:nvPr/>
            </p:nvSpPr>
            <p:spPr>
              <a:xfrm>
                <a:off x="4127887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rc280"/>
              <p:cNvSpPr/>
              <p:nvPr/>
            </p:nvSpPr>
            <p:spPr>
              <a:xfrm>
                <a:off x="4127887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rc281"/>
              <p:cNvSpPr/>
              <p:nvPr/>
            </p:nvSpPr>
            <p:spPr>
              <a:xfrm>
                <a:off x="4127887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rc282"/>
              <p:cNvSpPr/>
              <p:nvPr/>
            </p:nvSpPr>
            <p:spPr>
              <a:xfrm>
                <a:off x="4127887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rc283"/>
              <p:cNvSpPr/>
              <p:nvPr/>
            </p:nvSpPr>
            <p:spPr>
              <a:xfrm>
                <a:off x="4127887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rc284"/>
              <p:cNvSpPr/>
              <p:nvPr/>
            </p:nvSpPr>
            <p:spPr>
              <a:xfrm>
                <a:off x="4127887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rc285"/>
              <p:cNvSpPr/>
              <p:nvPr/>
            </p:nvSpPr>
            <p:spPr>
              <a:xfrm>
                <a:off x="4127887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rc286"/>
              <p:cNvSpPr/>
              <p:nvPr/>
            </p:nvSpPr>
            <p:spPr>
              <a:xfrm>
                <a:off x="4386740" y="2759953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rc287"/>
              <p:cNvSpPr/>
              <p:nvPr/>
            </p:nvSpPr>
            <p:spPr>
              <a:xfrm>
                <a:off x="4386740" y="301880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rc288"/>
              <p:cNvSpPr/>
              <p:nvPr/>
            </p:nvSpPr>
            <p:spPr>
              <a:xfrm>
                <a:off x="4386740" y="327765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rc289"/>
              <p:cNvSpPr/>
              <p:nvPr/>
            </p:nvSpPr>
            <p:spPr>
              <a:xfrm>
                <a:off x="4386740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rc290"/>
              <p:cNvSpPr/>
              <p:nvPr/>
            </p:nvSpPr>
            <p:spPr>
              <a:xfrm>
                <a:off x="4386740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rc291"/>
              <p:cNvSpPr/>
              <p:nvPr/>
            </p:nvSpPr>
            <p:spPr>
              <a:xfrm>
                <a:off x="4386740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rc292"/>
              <p:cNvSpPr/>
              <p:nvPr/>
            </p:nvSpPr>
            <p:spPr>
              <a:xfrm>
                <a:off x="4386740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rc293"/>
              <p:cNvSpPr/>
              <p:nvPr/>
            </p:nvSpPr>
            <p:spPr>
              <a:xfrm>
                <a:off x="4386740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rc294"/>
              <p:cNvSpPr/>
              <p:nvPr/>
            </p:nvSpPr>
            <p:spPr>
              <a:xfrm>
                <a:off x="4386740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rc295"/>
              <p:cNvSpPr/>
              <p:nvPr/>
            </p:nvSpPr>
            <p:spPr>
              <a:xfrm>
                <a:off x="4386740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rc296"/>
              <p:cNvSpPr/>
              <p:nvPr/>
            </p:nvSpPr>
            <p:spPr>
              <a:xfrm>
                <a:off x="4386740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rc297"/>
              <p:cNvSpPr/>
              <p:nvPr/>
            </p:nvSpPr>
            <p:spPr>
              <a:xfrm>
                <a:off x="4386740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rc298"/>
              <p:cNvSpPr/>
              <p:nvPr/>
            </p:nvSpPr>
            <p:spPr>
              <a:xfrm>
                <a:off x="4645593" y="301880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rc299"/>
              <p:cNvSpPr/>
              <p:nvPr/>
            </p:nvSpPr>
            <p:spPr>
              <a:xfrm>
                <a:off x="4645593" y="327765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rc300"/>
              <p:cNvSpPr/>
              <p:nvPr/>
            </p:nvSpPr>
            <p:spPr>
              <a:xfrm>
                <a:off x="4645593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rc301"/>
              <p:cNvSpPr/>
              <p:nvPr/>
            </p:nvSpPr>
            <p:spPr>
              <a:xfrm>
                <a:off x="4645593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rc302"/>
              <p:cNvSpPr/>
              <p:nvPr/>
            </p:nvSpPr>
            <p:spPr>
              <a:xfrm>
                <a:off x="4645593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rc303"/>
              <p:cNvSpPr/>
              <p:nvPr/>
            </p:nvSpPr>
            <p:spPr>
              <a:xfrm>
                <a:off x="4645593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rc304"/>
              <p:cNvSpPr/>
              <p:nvPr/>
            </p:nvSpPr>
            <p:spPr>
              <a:xfrm>
                <a:off x="4645593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rc305"/>
              <p:cNvSpPr/>
              <p:nvPr/>
            </p:nvSpPr>
            <p:spPr>
              <a:xfrm>
                <a:off x="4645593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rc306"/>
              <p:cNvSpPr/>
              <p:nvPr/>
            </p:nvSpPr>
            <p:spPr>
              <a:xfrm>
                <a:off x="4645593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rc307"/>
              <p:cNvSpPr/>
              <p:nvPr/>
            </p:nvSpPr>
            <p:spPr>
              <a:xfrm>
                <a:off x="4645593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rc308"/>
              <p:cNvSpPr/>
              <p:nvPr/>
            </p:nvSpPr>
            <p:spPr>
              <a:xfrm>
                <a:off x="4645593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rc309"/>
              <p:cNvSpPr/>
              <p:nvPr/>
            </p:nvSpPr>
            <p:spPr>
              <a:xfrm>
                <a:off x="4904445" y="3277658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rc310"/>
              <p:cNvSpPr/>
              <p:nvPr/>
            </p:nvSpPr>
            <p:spPr>
              <a:xfrm>
                <a:off x="4904445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rc311"/>
              <p:cNvSpPr/>
              <p:nvPr/>
            </p:nvSpPr>
            <p:spPr>
              <a:xfrm>
                <a:off x="4904445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rc312"/>
              <p:cNvSpPr/>
              <p:nvPr/>
            </p:nvSpPr>
            <p:spPr>
              <a:xfrm>
                <a:off x="4904445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rc313"/>
              <p:cNvSpPr/>
              <p:nvPr/>
            </p:nvSpPr>
            <p:spPr>
              <a:xfrm>
                <a:off x="4904445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rc314"/>
              <p:cNvSpPr/>
              <p:nvPr/>
            </p:nvSpPr>
            <p:spPr>
              <a:xfrm>
                <a:off x="4904445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rc315"/>
              <p:cNvSpPr/>
              <p:nvPr/>
            </p:nvSpPr>
            <p:spPr>
              <a:xfrm>
                <a:off x="4904445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rc316"/>
              <p:cNvSpPr/>
              <p:nvPr/>
            </p:nvSpPr>
            <p:spPr>
              <a:xfrm>
                <a:off x="4904445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rc317"/>
              <p:cNvSpPr/>
              <p:nvPr/>
            </p:nvSpPr>
            <p:spPr>
              <a:xfrm>
                <a:off x="4904445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rc318"/>
              <p:cNvSpPr/>
              <p:nvPr/>
            </p:nvSpPr>
            <p:spPr>
              <a:xfrm>
                <a:off x="4904445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rc319"/>
              <p:cNvSpPr/>
              <p:nvPr/>
            </p:nvSpPr>
            <p:spPr>
              <a:xfrm>
                <a:off x="5163298" y="3536511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rc320"/>
              <p:cNvSpPr/>
              <p:nvPr/>
            </p:nvSpPr>
            <p:spPr>
              <a:xfrm>
                <a:off x="5163298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rc321"/>
              <p:cNvSpPr/>
              <p:nvPr/>
            </p:nvSpPr>
            <p:spPr>
              <a:xfrm>
                <a:off x="5163298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rc322"/>
              <p:cNvSpPr/>
              <p:nvPr/>
            </p:nvSpPr>
            <p:spPr>
              <a:xfrm>
                <a:off x="5163298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rc323"/>
              <p:cNvSpPr/>
              <p:nvPr/>
            </p:nvSpPr>
            <p:spPr>
              <a:xfrm>
                <a:off x="5163298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rc324"/>
              <p:cNvSpPr/>
              <p:nvPr/>
            </p:nvSpPr>
            <p:spPr>
              <a:xfrm>
                <a:off x="5163298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rc325"/>
              <p:cNvSpPr/>
              <p:nvPr/>
            </p:nvSpPr>
            <p:spPr>
              <a:xfrm>
                <a:off x="5163298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rc326"/>
              <p:cNvSpPr/>
              <p:nvPr/>
            </p:nvSpPr>
            <p:spPr>
              <a:xfrm>
                <a:off x="5163298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rc327"/>
              <p:cNvSpPr/>
              <p:nvPr/>
            </p:nvSpPr>
            <p:spPr>
              <a:xfrm>
                <a:off x="5163298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rc328"/>
              <p:cNvSpPr/>
              <p:nvPr/>
            </p:nvSpPr>
            <p:spPr>
              <a:xfrm>
                <a:off x="5422150" y="379536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rc329"/>
              <p:cNvSpPr/>
              <p:nvPr/>
            </p:nvSpPr>
            <p:spPr>
              <a:xfrm>
                <a:off x="5422150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rc330"/>
              <p:cNvSpPr/>
              <p:nvPr/>
            </p:nvSpPr>
            <p:spPr>
              <a:xfrm>
                <a:off x="5422150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rc331"/>
              <p:cNvSpPr/>
              <p:nvPr/>
            </p:nvSpPr>
            <p:spPr>
              <a:xfrm>
                <a:off x="5422150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rc332"/>
              <p:cNvSpPr/>
              <p:nvPr/>
            </p:nvSpPr>
            <p:spPr>
              <a:xfrm>
                <a:off x="5422150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rc333"/>
              <p:cNvSpPr/>
              <p:nvPr/>
            </p:nvSpPr>
            <p:spPr>
              <a:xfrm>
                <a:off x="5422150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rc334"/>
              <p:cNvSpPr/>
              <p:nvPr/>
            </p:nvSpPr>
            <p:spPr>
              <a:xfrm>
                <a:off x="5422150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rc335"/>
              <p:cNvSpPr/>
              <p:nvPr/>
            </p:nvSpPr>
            <p:spPr>
              <a:xfrm>
                <a:off x="5422150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rc336"/>
              <p:cNvSpPr/>
              <p:nvPr/>
            </p:nvSpPr>
            <p:spPr>
              <a:xfrm>
                <a:off x="5681003" y="4054216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rc337"/>
              <p:cNvSpPr/>
              <p:nvPr/>
            </p:nvSpPr>
            <p:spPr>
              <a:xfrm>
                <a:off x="5681003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rc338"/>
              <p:cNvSpPr/>
              <p:nvPr/>
            </p:nvSpPr>
            <p:spPr>
              <a:xfrm>
                <a:off x="5681003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rc339"/>
              <p:cNvSpPr/>
              <p:nvPr/>
            </p:nvSpPr>
            <p:spPr>
              <a:xfrm>
                <a:off x="5681003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rc340"/>
              <p:cNvSpPr/>
              <p:nvPr/>
            </p:nvSpPr>
            <p:spPr>
              <a:xfrm>
                <a:off x="5681003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rc341"/>
              <p:cNvSpPr/>
              <p:nvPr/>
            </p:nvSpPr>
            <p:spPr>
              <a:xfrm>
                <a:off x="5681003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rc342"/>
              <p:cNvSpPr/>
              <p:nvPr/>
            </p:nvSpPr>
            <p:spPr>
              <a:xfrm>
                <a:off x="5681003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rc343"/>
              <p:cNvSpPr/>
              <p:nvPr/>
            </p:nvSpPr>
            <p:spPr>
              <a:xfrm>
                <a:off x="5939856" y="431306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rc344"/>
              <p:cNvSpPr/>
              <p:nvPr/>
            </p:nvSpPr>
            <p:spPr>
              <a:xfrm>
                <a:off x="5939856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rc345"/>
              <p:cNvSpPr/>
              <p:nvPr/>
            </p:nvSpPr>
            <p:spPr>
              <a:xfrm>
                <a:off x="5939856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rc346"/>
              <p:cNvSpPr/>
              <p:nvPr/>
            </p:nvSpPr>
            <p:spPr>
              <a:xfrm>
                <a:off x="5939856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rc347"/>
              <p:cNvSpPr/>
              <p:nvPr/>
            </p:nvSpPr>
            <p:spPr>
              <a:xfrm>
                <a:off x="5939856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rc348"/>
              <p:cNvSpPr/>
              <p:nvPr/>
            </p:nvSpPr>
            <p:spPr>
              <a:xfrm>
                <a:off x="5939856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rc349"/>
              <p:cNvSpPr/>
              <p:nvPr/>
            </p:nvSpPr>
            <p:spPr>
              <a:xfrm>
                <a:off x="6198708" y="457192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rc350"/>
              <p:cNvSpPr/>
              <p:nvPr/>
            </p:nvSpPr>
            <p:spPr>
              <a:xfrm>
                <a:off x="6198708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rc351"/>
              <p:cNvSpPr/>
              <p:nvPr/>
            </p:nvSpPr>
            <p:spPr>
              <a:xfrm>
                <a:off x="6198708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rc352"/>
              <p:cNvSpPr/>
              <p:nvPr/>
            </p:nvSpPr>
            <p:spPr>
              <a:xfrm>
                <a:off x="6198708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rc353"/>
              <p:cNvSpPr/>
              <p:nvPr/>
            </p:nvSpPr>
            <p:spPr>
              <a:xfrm>
                <a:off x="6198708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rc354"/>
              <p:cNvSpPr/>
              <p:nvPr/>
            </p:nvSpPr>
            <p:spPr>
              <a:xfrm>
                <a:off x="6457561" y="4830774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rc355"/>
              <p:cNvSpPr/>
              <p:nvPr/>
            </p:nvSpPr>
            <p:spPr>
              <a:xfrm>
                <a:off x="6457561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rc356"/>
              <p:cNvSpPr/>
              <p:nvPr/>
            </p:nvSpPr>
            <p:spPr>
              <a:xfrm>
                <a:off x="6457561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rc357"/>
              <p:cNvSpPr/>
              <p:nvPr/>
            </p:nvSpPr>
            <p:spPr>
              <a:xfrm>
                <a:off x="6457561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rc358"/>
              <p:cNvSpPr/>
              <p:nvPr/>
            </p:nvSpPr>
            <p:spPr>
              <a:xfrm>
                <a:off x="6716414" y="5089627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rc359"/>
              <p:cNvSpPr/>
              <p:nvPr/>
            </p:nvSpPr>
            <p:spPr>
              <a:xfrm>
                <a:off x="6716414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rc360"/>
              <p:cNvSpPr/>
              <p:nvPr/>
            </p:nvSpPr>
            <p:spPr>
              <a:xfrm>
                <a:off x="6716414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rc361"/>
              <p:cNvSpPr/>
              <p:nvPr/>
            </p:nvSpPr>
            <p:spPr>
              <a:xfrm>
                <a:off x="6975266" y="5348479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rc362"/>
              <p:cNvSpPr/>
              <p:nvPr/>
            </p:nvSpPr>
            <p:spPr>
              <a:xfrm>
                <a:off x="6975266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rc363"/>
              <p:cNvSpPr/>
              <p:nvPr/>
            </p:nvSpPr>
            <p:spPr>
              <a:xfrm>
                <a:off x="7234119" y="5607332"/>
                <a:ext cx="258852" cy="258852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rc364"/>
              <p:cNvSpPr/>
              <p:nvPr/>
            </p:nvSpPr>
            <p:spPr>
              <a:xfrm>
                <a:off x="3610182" y="5938663"/>
                <a:ext cx="388278" cy="141333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rc365"/>
              <p:cNvSpPr/>
              <p:nvPr/>
            </p:nvSpPr>
            <p:spPr>
              <a:xfrm>
                <a:off x="3998461" y="5938663"/>
                <a:ext cx="388278" cy="141333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rc366"/>
              <p:cNvSpPr/>
              <p:nvPr/>
            </p:nvSpPr>
            <p:spPr>
              <a:xfrm>
                <a:off x="4386740" y="5938663"/>
                <a:ext cx="388278" cy="141333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rc367"/>
              <p:cNvSpPr/>
              <p:nvPr/>
            </p:nvSpPr>
            <p:spPr>
              <a:xfrm>
                <a:off x="4775019" y="5938663"/>
                <a:ext cx="388278" cy="141333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rc368"/>
              <p:cNvSpPr/>
              <p:nvPr/>
            </p:nvSpPr>
            <p:spPr>
              <a:xfrm>
                <a:off x="5163298" y="5938663"/>
                <a:ext cx="388278" cy="141333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rc369"/>
              <p:cNvSpPr/>
              <p:nvPr/>
            </p:nvSpPr>
            <p:spPr>
              <a:xfrm>
                <a:off x="5551577" y="5938663"/>
                <a:ext cx="388278" cy="141333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rc370"/>
              <p:cNvSpPr/>
              <p:nvPr/>
            </p:nvSpPr>
            <p:spPr>
              <a:xfrm>
                <a:off x="5939856" y="5938663"/>
                <a:ext cx="388278" cy="141333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rc371"/>
              <p:cNvSpPr/>
              <p:nvPr/>
            </p:nvSpPr>
            <p:spPr>
              <a:xfrm>
                <a:off x="6328135" y="5938663"/>
                <a:ext cx="388278" cy="141333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rc372"/>
              <p:cNvSpPr/>
              <p:nvPr/>
            </p:nvSpPr>
            <p:spPr>
              <a:xfrm>
                <a:off x="6716414" y="5938663"/>
                <a:ext cx="388278" cy="141333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rc373"/>
              <p:cNvSpPr/>
              <p:nvPr/>
            </p:nvSpPr>
            <p:spPr>
              <a:xfrm>
                <a:off x="7104692" y="5938663"/>
                <a:ext cx="388278" cy="141333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rc374"/>
              <p:cNvSpPr/>
              <p:nvPr/>
            </p:nvSpPr>
            <p:spPr>
              <a:xfrm>
                <a:off x="3610182" y="5938663"/>
                <a:ext cx="3882789" cy="141333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pl375"/>
              <p:cNvSpPr/>
              <p:nvPr/>
            </p:nvSpPr>
            <p:spPr>
              <a:xfrm>
                <a:off x="3610182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pl376"/>
              <p:cNvSpPr/>
              <p:nvPr/>
            </p:nvSpPr>
            <p:spPr>
              <a:xfrm>
                <a:off x="3998461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pl377"/>
              <p:cNvSpPr/>
              <p:nvPr/>
            </p:nvSpPr>
            <p:spPr>
              <a:xfrm>
                <a:off x="4386740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pl378"/>
              <p:cNvSpPr/>
              <p:nvPr/>
            </p:nvSpPr>
            <p:spPr>
              <a:xfrm>
                <a:off x="4775019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pl379"/>
              <p:cNvSpPr/>
              <p:nvPr/>
            </p:nvSpPr>
            <p:spPr>
              <a:xfrm>
                <a:off x="5163298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pl380"/>
              <p:cNvSpPr/>
              <p:nvPr/>
            </p:nvSpPr>
            <p:spPr>
              <a:xfrm>
                <a:off x="5551577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pl381"/>
              <p:cNvSpPr/>
              <p:nvPr/>
            </p:nvSpPr>
            <p:spPr>
              <a:xfrm>
                <a:off x="5939856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pl382"/>
              <p:cNvSpPr/>
              <p:nvPr/>
            </p:nvSpPr>
            <p:spPr>
              <a:xfrm>
                <a:off x="6328135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pl383"/>
              <p:cNvSpPr/>
              <p:nvPr/>
            </p:nvSpPr>
            <p:spPr>
              <a:xfrm>
                <a:off x="6716414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pl384"/>
              <p:cNvSpPr/>
              <p:nvPr/>
            </p:nvSpPr>
            <p:spPr>
              <a:xfrm>
                <a:off x="7104692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pl385"/>
              <p:cNvSpPr/>
              <p:nvPr/>
            </p:nvSpPr>
            <p:spPr>
              <a:xfrm>
                <a:off x="7492971" y="6079997"/>
                <a:ext cx="0" cy="28266"/>
              </a:xfrm>
              <a:custGeom>
                <a:avLst/>
                <a:gdLst/>
                <a:ahLst/>
                <a:cxnLst/>
                <a:rect l="0" t="0" r="0" b="0"/>
                <a:pathLst>
                  <a:path h="28266">
                    <a:moveTo>
                      <a:pt x="0" y="0"/>
                    </a:moveTo>
                    <a:lnTo>
                      <a:pt x="0" y="28266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tx386"/>
              <p:cNvSpPr/>
              <p:nvPr/>
            </p:nvSpPr>
            <p:spPr>
              <a:xfrm>
                <a:off x="3555979" y="6184798"/>
                <a:ext cx="1084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24" name="tx387"/>
              <p:cNvSpPr/>
              <p:nvPr/>
            </p:nvSpPr>
            <p:spPr>
              <a:xfrm>
                <a:off x="3893418" y="6183310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25" name="tx388"/>
              <p:cNvSpPr/>
              <p:nvPr/>
            </p:nvSpPr>
            <p:spPr>
              <a:xfrm>
                <a:off x="4281697" y="6183310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26" name="tx389"/>
              <p:cNvSpPr/>
              <p:nvPr/>
            </p:nvSpPr>
            <p:spPr>
              <a:xfrm>
                <a:off x="4669976" y="6183310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27" name="tx390"/>
              <p:cNvSpPr/>
              <p:nvPr/>
            </p:nvSpPr>
            <p:spPr>
              <a:xfrm>
                <a:off x="5058255" y="6183310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828" name="tx391"/>
              <p:cNvSpPr/>
              <p:nvPr/>
            </p:nvSpPr>
            <p:spPr>
              <a:xfrm>
                <a:off x="5517674" y="6183310"/>
                <a:ext cx="67806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829" name="tx392"/>
              <p:cNvSpPr/>
              <p:nvPr/>
            </p:nvSpPr>
            <p:spPr>
              <a:xfrm>
                <a:off x="5855113" y="6183310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830" name="tx393"/>
              <p:cNvSpPr/>
              <p:nvPr/>
            </p:nvSpPr>
            <p:spPr>
              <a:xfrm>
                <a:off x="6243392" y="6183310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831" name="tx394"/>
              <p:cNvSpPr/>
              <p:nvPr/>
            </p:nvSpPr>
            <p:spPr>
              <a:xfrm>
                <a:off x="6631671" y="6183310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832" name="tx395"/>
              <p:cNvSpPr/>
              <p:nvPr/>
            </p:nvSpPr>
            <p:spPr>
              <a:xfrm>
                <a:off x="7019950" y="6183310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833" name="tx396"/>
              <p:cNvSpPr/>
              <p:nvPr/>
            </p:nvSpPr>
            <p:spPr>
              <a:xfrm>
                <a:off x="7459068" y="6184798"/>
                <a:ext cx="678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834" name="tx397"/>
              <p:cNvSpPr/>
              <p:nvPr/>
            </p:nvSpPr>
            <p:spPr>
              <a:xfrm rot="-2700000">
                <a:off x="3624205" y="1610974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835" name="tx398"/>
              <p:cNvSpPr/>
              <p:nvPr/>
            </p:nvSpPr>
            <p:spPr>
              <a:xfrm rot="-2700000">
                <a:off x="3905890" y="1924949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836" name="tx399"/>
              <p:cNvSpPr/>
              <p:nvPr/>
            </p:nvSpPr>
            <p:spPr>
              <a:xfrm rot="-2700000">
                <a:off x="4101206" y="2031125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837" name="tx400"/>
              <p:cNvSpPr/>
              <p:nvPr/>
            </p:nvSpPr>
            <p:spPr>
              <a:xfrm rot="-2700000">
                <a:off x="4382891" y="2345101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838" name="tx401"/>
              <p:cNvSpPr/>
              <p:nvPr/>
            </p:nvSpPr>
            <p:spPr>
              <a:xfrm rot="-2700000">
                <a:off x="4659888" y="2646953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839" name="tx402"/>
              <p:cNvSpPr/>
              <p:nvPr/>
            </p:nvSpPr>
            <p:spPr>
              <a:xfrm rot="-2700000">
                <a:off x="4918468" y="2905237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840" name="tx403"/>
              <p:cNvSpPr/>
              <p:nvPr/>
            </p:nvSpPr>
            <p:spPr>
              <a:xfrm rot="-2700000">
                <a:off x="5200153" y="3219213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841" name="tx404"/>
              <p:cNvSpPr/>
              <p:nvPr/>
            </p:nvSpPr>
            <p:spPr>
              <a:xfrm rot="-2700000">
                <a:off x="5395469" y="3325388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842" name="tx405"/>
              <p:cNvSpPr/>
              <p:nvPr/>
            </p:nvSpPr>
            <p:spPr>
              <a:xfrm rot="-2700000">
                <a:off x="5677155" y="3639364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843" name="tx406"/>
              <p:cNvSpPr/>
              <p:nvPr/>
            </p:nvSpPr>
            <p:spPr>
              <a:xfrm rot="-2700000">
                <a:off x="5954151" y="3941216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844" name="tx407"/>
              <p:cNvSpPr/>
              <p:nvPr/>
            </p:nvSpPr>
            <p:spPr>
              <a:xfrm rot="-2700000">
                <a:off x="6212731" y="4199500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845" name="tx408"/>
              <p:cNvSpPr/>
              <p:nvPr/>
            </p:nvSpPr>
            <p:spPr>
              <a:xfrm rot="-2700000">
                <a:off x="6494416" y="4513476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846" name="tx409"/>
              <p:cNvSpPr/>
              <p:nvPr/>
            </p:nvSpPr>
            <p:spPr>
              <a:xfrm rot="-2700000">
                <a:off x="6689732" y="4619651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847" name="tx410"/>
              <p:cNvSpPr/>
              <p:nvPr/>
            </p:nvSpPr>
            <p:spPr>
              <a:xfrm rot="-2700000">
                <a:off x="6971418" y="4933627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848" name="tx411"/>
              <p:cNvSpPr/>
              <p:nvPr/>
            </p:nvSpPr>
            <p:spPr>
              <a:xfrm rot="-2700000">
                <a:off x="7248414" y="5235479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849" name="tx412"/>
              <p:cNvSpPr/>
              <p:nvPr/>
            </p:nvSpPr>
            <p:spPr>
              <a:xfrm>
                <a:off x="2865994" y="2030408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850" name="tx413"/>
              <p:cNvSpPr/>
              <p:nvPr/>
            </p:nvSpPr>
            <p:spPr>
              <a:xfrm>
                <a:off x="3021906" y="2289260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851" name="tx414"/>
              <p:cNvSpPr/>
              <p:nvPr/>
            </p:nvSpPr>
            <p:spPr>
              <a:xfrm>
                <a:off x="2594948" y="2546684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852" name="tx415"/>
              <p:cNvSpPr/>
              <p:nvPr/>
            </p:nvSpPr>
            <p:spPr>
              <a:xfrm>
                <a:off x="2750860" y="2805537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853" name="tx416"/>
              <p:cNvSpPr/>
              <p:nvPr/>
            </p:nvSpPr>
            <p:spPr>
              <a:xfrm>
                <a:off x="2757766" y="3111240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854" name="tx417"/>
              <p:cNvSpPr/>
              <p:nvPr/>
            </p:nvSpPr>
            <p:spPr>
              <a:xfrm>
                <a:off x="2865994" y="3324671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855" name="tx418"/>
              <p:cNvSpPr/>
              <p:nvPr/>
            </p:nvSpPr>
            <p:spPr>
              <a:xfrm>
                <a:off x="3021906" y="3583523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856" name="tx419"/>
              <p:cNvSpPr/>
              <p:nvPr/>
            </p:nvSpPr>
            <p:spPr>
              <a:xfrm>
                <a:off x="2594948" y="3840947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857" name="tx420"/>
              <p:cNvSpPr/>
              <p:nvPr/>
            </p:nvSpPr>
            <p:spPr>
              <a:xfrm>
                <a:off x="2750860" y="4099800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858" name="tx421"/>
              <p:cNvSpPr/>
              <p:nvPr/>
            </p:nvSpPr>
            <p:spPr>
              <a:xfrm>
                <a:off x="2757766" y="4405504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859" name="tx422"/>
              <p:cNvSpPr/>
              <p:nvPr/>
            </p:nvSpPr>
            <p:spPr>
              <a:xfrm>
                <a:off x="2865994" y="4618934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860" name="tx423"/>
              <p:cNvSpPr/>
              <p:nvPr/>
            </p:nvSpPr>
            <p:spPr>
              <a:xfrm>
                <a:off x="3021906" y="4877786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861" name="tx424"/>
              <p:cNvSpPr/>
              <p:nvPr/>
            </p:nvSpPr>
            <p:spPr>
              <a:xfrm>
                <a:off x="2594948" y="5135210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862" name="tx425"/>
              <p:cNvSpPr/>
              <p:nvPr/>
            </p:nvSpPr>
            <p:spPr>
              <a:xfrm>
                <a:off x="2750860" y="5394063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863" name="tx426"/>
              <p:cNvSpPr/>
              <p:nvPr/>
            </p:nvSpPr>
            <p:spPr>
              <a:xfrm>
                <a:off x="2757766" y="5699767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</p:grpSp>
        <p:sp>
          <p:nvSpPr>
            <p:cNvPr id="870" name="Left Brace 869"/>
            <p:cNvSpPr/>
            <p:nvPr/>
          </p:nvSpPr>
          <p:spPr>
            <a:xfrm>
              <a:off x="2224881" y="1996170"/>
              <a:ext cx="228600" cy="1216800"/>
            </a:xfrm>
            <a:prstGeom prst="leftBrace">
              <a:avLst/>
            </a:prstGeom>
            <a:ln w="1905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1" name="Left Brace 870"/>
            <p:cNvSpPr/>
            <p:nvPr/>
          </p:nvSpPr>
          <p:spPr>
            <a:xfrm>
              <a:off x="2224881" y="3292746"/>
              <a:ext cx="228600" cy="1216800"/>
            </a:xfrm>
            <a:prstGeom prst="leftBrace">
              <a:avLst/>
            </a:prstGeom>
            <a:ln w="19050">
              <a:solidFill>
                <a:srgbClr val="EAB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rgbClr val="E69F00"/>
                </a:solidFill>
              </a:endParaRPr>
            </a:p>
          </p:txBody>
        </p:sp>
        <p:sp>
          <p:nvSpPr>
            <p:cNvPr id="872" name="Left Brace 871"/>
            <p:cNvSpPr/>
            <p:nvPr/>
          </p:nvSpPr>
          <p:spPr>
            <a:xfrm>
              <a:off x="2224881" y="4593498"/>
              <a:ext cx="228600" cy="1216800"/>
            </a:xfrm>
            <a:prstGeom prst="leftBrace">
              <a:avLst/>
            </a:prstGeom>
            <a:ln w="19050">
              <a:solidFill>
                <a:srgbClr val="00AF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3" name="tx412"/>
            <p:cNvSpPr/>
            <p:nvPr/>
          </p:nvSpPr>
          <p:spPr>
            <a:xfrm rot="16200000">
              <a:off x="1773655" y="253958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999999"/>
                  </a:solidFill>
                  <a:latin typeface="Arial"/>
                  <a:cs typeface="Arial"/>
                </a:rPr>
                <a:t>Novice</a:t>
              </a:r>
              <a:endParaRPr sz="960" b="1" dirty="0">
                <a:solidFill>
                  <a:srgbClr val="999999"/>
                </a:solidFill>
                <a:latin typeface="Arial"/>
                <a:cs typeface="Arial"/>
              </a:endParaRPr>
            </a:p>
          </p:txBody>
        </p:sp>
        <p:sp>
          <p:nvSpPr>
            <p:cNvPr id="874" name="tx412"/>
            <p:cNvSpPr/>
            <p:nvPr/>
          </p:nvSpPr>
          <p:spPr>
            <a:xfrm rot="16200000">
              <a:off x="1774218" y="383864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E69F00"/>
                  </a:solidFill>
                  <a:latin typeface="Arial"/>
                  <a:cs typeface="Arial"/>
                </a:rPr>
                <a:t>Intermediate</a:t>
              </a:r>
              <a:endParaRPr sz="960" b="1" dirty="0">
                <a:solidFill>
                  <a:srgbClr val="E69F00"/>
                </a:solidFill>
                <a:latin typeface="Arial"/>
                <a:cs typeface="Arial"/>
              </a:endParaRPr>
            </a:p>
          </p:txBody>
        </p:sp>
        <p:sp>
          <p:nvSpPr>
            <p:cNvPr id="875" name="tx412"/>
            <p:cNvSpPr/>
            <p:nvPr/>
          </p:nvSpPr>
          <p:spPr>
            <a:xfrm rot="16200000">
              <a:off x="1773655" y="515054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00AFBB"/>
                  </a:solidFill>
                  <a:latin typeface="Arial"/>
                  <a:cs typeface="Arial"/>
                </a:rPr>
                <a:t>Advanced</a:t>
              </a:r>
              <a:endParaRPr sz="960" b="1" dirty="0">
                <a:solidFill>
                  <a:srgbClr val="00AFBB"/>
                </a:solidFill>
                <a:latin typeface="Arial"/>
                <a:cs typeface="Arial"/>
              </a:endParaRPr>
            </a:p>
          </p:txBody>
        </p:sp>
        <p:cxnSp>
          <p:nvCxnSpPr>
            <p:cNvPr id="433" name="Straight Connector 432"/>
            <p:cNvCxnSpPr/>
            <p:nvPr/>
          </p:nvCxnSpPr>
          <p:spPr>
            <a:xfrm>
              <a:off x="3610182" y="3278505"/>
              <a:ext cx="1296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3606006" y="4575175"/>
              <a:ext cx="2595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4906655" y="3271840"/>
              <a:ext cx="0" cy="259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3610182" y="3273427"/>
              <a:ext cx="0" cy="259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3604449" y="5867161"/>
              <a:ext cx="2595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6197600" y="4570606"/>
              <a:ext cx="0" cy="12996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270</Words>
  <Application>Microsoft Office PowerPoint</Application>
  <PresentationFormat>Custom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15</cp:revision>
  <dcterms:created xsi:type="dcterms:W3CDTF">2015-07-14T21:05:00Z</dcterms:created>
  <dcterms:modified xsi:type="dcterms:W3CDTF">2023-01-19T22:01:49Z</dcterms:modified>
</cp:coreProperties>
</file>