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3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43"/>
      </p:cViewPr>
      <p:guideLst>
        <p:guide orient="horz" pos="2574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805E3EE8-ECB5-B7ED-0F91-D848D1390326}"/>
              </a:ext>
            </a:extLst>
          </p:cNvPr>
          <p:cNvGrpSpPr/>
          <p:nvPr/>
        </p:nvGrpSpPr>
        <p:grpSpPr>
          <a:xfrm>
            <a:off x="468898" y="317469"/>
            <a:ext cx="9725603" cy="7202350"/>
            <a:chOff x="468898" y="317469"/>
            <a:chExt cx="9725603" cy="7202350"/>
          </a:xfrm>
        </p:grpSpPr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AB659585-A11A-3AD5-27D3-65D2B3441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35" y="446775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62425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621253" y="317989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519746" y="317469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224417" y="465279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Novices vs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6" name="Image 5" descr="Une image contenant ciel&#10;&#10;Description générée automatiquement">
              <a:extLst>
                <a:ext uri="{FF2B5EF4-FFF2-40B4-BE49-F238E27FC236}">
                  <a16:creationId xmlns:a16="http://schemas.microsoft.com/office/drawing/2014/main" id="{6ADA7406-0CFE-B86E-62E6-E64E66C3C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770"/>
            <a:stretch/>
          </p:blipFill>
          <p:spPr>
            <a:xfrm>
              <a:off x="468898" y="4845515"/>
              <a:ext cx="9725603" cy="2674304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6508EE38-A0D7-ABB6-6AD0-20F51ABC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4179" y="450141"/>
              <a:ext cx="4630380" cy="3589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58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2F78762-7842-3ABC-26DC-0219C00C21A9}"/>
              </a:ext>
            </a:extLst>
          </p:cNvPr>
          <p:cNvGrpSpPr/>
          <p:nvPr/>
        </p:nvGrpSpPr>
        <p:grpSpPr>
          <a:xfrm>
            <a:off x="0" y="326456"/>
            <a:ext cx="10698163" cy="7578756"/>
            <a:chOff x="0" y="326456"/>
            <a:chExt cx="10698163" cy="7578756"/>
          </a:xfrm>
        </p:grpSpPr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AB659585-A11A-3AD5-27D3-65D2B3441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35" y="455762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82623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85787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6508EE38-A0D7-ABB6-6AD0-20F51ABC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179" y="459128"/>
              <a:ext cx="4630380" cy="3589377"/>
            </a:xfrm>
            <a:prstGeom prst="rect">
              <a:avLst/>
            </a:prstGeom>
          </p:spPr>
        </p:pic>
        <p:pic>
          <p:nvPicPr>
            <p:cNvPr id="3" name="Image 2" descr="Une image contenant graphique">
              <a:extLst>
                <a:ext uri="{FF2B5EF4-FFF2-40B4-BE49-F238E27FC236}">
                  <a16:creationId xmlns:a16="http://schemas.microsoft.com/office/drawing/2014/main" id="{377C0133-D7EC-4ABC-921D-4C9D668DE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848225"/>
              <a:ext cx="10698163" cy="3056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192</Words>
  <Application>Microsoft Office PowerPoint</Application>
  <PresentationFormat>Personnalisé</PresentationFormat>
  <Paragraphs>96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12</cp:revision>
  <dcterms:created xsi:type="dcterms:W3CDTF">2015-07-14T21:05:00Z</dcterms:created>
  <dcterms:modified xsi:type="dcterms:W3CDTF">2023-05-03T13:51:30Z</dcterms:modified>
</cp:coreProperties>
</file>