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290" y="6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68966" y="2880928"/>
              <a:ext cx="763857" cy="763857"/>
            </a:xfrm>
            <a:custGeom>
              <a:avLst/>
              <a:gdLst/>
              <a:ahLst/>
              <a:cxnLst/>
              <a:rect l="0" t="0" r="0" b="0"/>
              <a:pathLst>
                <a:path w="763857" h="763857">
                  <a:moveTo>
                    <a:pt x="670006" y="93851"/>
                  </a:moveTo>
                  <a:lnTo>
                    <a:pt x="653346" y="78374"/>
                  </a:lnTo>
                  <a:lnTo>
                    <a:pt x="635570" y="64145"/>
                  </a:lnTo>
                  <a:lnTo>
                    <a:pt x="616752" y="51221"/>
                  </a:lnTo>
                  <a:lnTo>
                    <a:pt x="596969" y="39657"/>
                  </a:lnTo>
                  <a:lnTo>
                    <a:pt x="576302" y="29499"/>
                  </a:lnTo>
                  <a:lnTo>
                    <a:pt x="554837" y="20789"/>
                  </a:lnTo>
                  <a:lnTo>
                    <a:pt x="532661" y="13563"/>
                  </a:lnTo>
                  <a:lnTo>
                    <a:pt x="509866" y="7851"/>
                  </a:lnTo>
                  <a:lnTo>
                    <a:pt x="486545" y="3676"/>
                  </a:lnTo>
                  <a:lnTo>
                    <a:pt x="462794" y="1055"/>
                  </a:lnTo>
                  <a:lnTo>
                    <a:pt x="438711" y="0"/>
                  </a:lnTo>
                  <a:lnTo>
                    <a:pt x="414394" y="513"/>
                  </a:lnTo>
                  <a:lnTo>
                    <a:pt x="389944" y="2595"/>
                  </a:lnTo>
                  <a:lnTo>
                    <a:pt x="365461" y="6234"/>
                  </a:lnTo>
                  <a:lnTo>
                    <a:pt x="341046" y="11418"/>
                  </a:lnTo>
                  <a:lnTo>
                    <a:pt x="316799" y="18124"/>
                  </a:lnTo>
                  <a:lnTo>
                    <a:pt x="292820" y="26326"/>
                  </a:lnTo>
                  <a:lnTo>
                    <a:pt x="269206" y="35988"/>
                  </a:lnTo>
                  <a:lnTo>
                    <a:pt x="246056" y="47072"/>
                  </a:lnTo>
                  <a:lnTo>
                    <a:pt x="223464" y="59532"/>
                  </a:lnTo>
                  <a:lnTo>
                    <a:pt x="201523" y="73317"/>
                  </a:lnTo>
                  <a:lnTo>
                    <a:pt x="180324" y="88370"/>
                  </a:lnTo>
                  <a:lnTo>
                    <a:pt x="159953" y="104629"/>
                  </a:lnTo>
                  <a:lnTo>
                    <a:pt x="140494" y="122028"/>
                  </a:lnTo>
                  <a:lnTo>
                    <a:pt x="122028" y="140494"/>
                  </a:lnTo>
                  <a:lnTo>
                    <a:pt x="104629" y="159953"/>
                  </a:lnTo>
                  <a:lnTo>
                    <a:pt x="88370" y="180324"/>
                  </a:lnTo>
                  <a:lnTo>
                    <a:pt x="73317" y="201523"/>
                  </a:lnTo>
                  <a:lnTo>
                    <a:pt x="59532" y="223464"/>
                  </a:lnTo>
                  <a:lnTo>
                    <a:pt x="47072" y="246056"/>
                  </a:lnTo>
                  <a:lnTo>
                    <a:pt x="35988" y="269206"/>
                  </a:lnTo>
                  <a:lnTo>
                    <a:pt x="26326" y="292820"/>
                  </a:lnTo>
                  <a:lnTo>
                    <a:pt x="18124" y="316799"/>
                  </a:lnTo>
                  <a:lnTo>
                    <a:pt x="11418" y="341046"/>
                  </a:lnTo>
                  <a:lnTo>
                    <a:pt x="6234" y="365461"/>
                  </a:lnTo>
                  <a:lnTo>
                    <a:pt x="2595" y="389944"/>
                  </a:lnTo>
                  <a:lnTo>
                    <a:pt x="513" y="414394"/>
                  </a:lnTo>
                  <a:lnTo>
                    <a:pt x="0" y="438711"/>
                  </a:lnTo>
                  <a:lnTo>
                    <a:pt x="1055" y="462794"/>
                  </a:lnTo>
                  <a:lnTo>
                    <a:pt x="3676" y="486545"/>
                  </a:lnTo>
                  <a:lnTo>
                    <a:pt x="7851" y="509866"/>
                  </a:lnTo>
                  <a:lnTo>
                    <a:pt x="13563" y="532661"/>
                  </a:lnTo>
                  <a:lnTo>
                    <a:pt x="20789" y="554837"/>
                  </a:lnTo>
                  <a:lnTo>
                    <a:pt x="29499" y="576302"/>
                  </a:lnTo>
                  <a:lnTo>
                    <a:pt x="39657" y="596969"/>
                  </a:lnTo>
                  <a:lnTo>
                    <a:pt x="51221" y="616752"/>
                  </a:lnTo>
                  <a:lnTo>
                    <a:pt x="64145" y="635570"/>
                  </a:lnTo>
                  <a:lnTo>
                    <a:pt x="78374" y="653346"/>
                  </a:lnTo>
                  <a:lnTo>
                    <a:pt x="93851" y="670006"/>
                  </a:lnTo>
                  <a:lnTo>
                    <a:pt x="110511" y="685483"/>
                  </a:lnTo>
                  <a:lnTo>
                    <a:pt x="128287" y="699712"/>
                  </a:lnTo>
                  <a:lnTo>
                    <a:pt x="147105" y="712635"/>
                  </a:lnTo>
                  <a:lnTo>
                    <a:pt x="166888" y="724200"/>
                  </a:lnTo>
                  <a:lnTo>
                    <a:pt x="187554" y="734358"/>
                  </a:lnTo>
                  <a:lnTo>
                    <a:pt x="209020" y="743068"/>
                  </a:lnTo>
                  <a:lnTo>
                    <a:pt x="231196" y="750294"/>
                  </a:lnTo>
                  <a:lnTo>
                    <a:pt x="253991" y="756006"/>
                  </a:lnTo>
                  <a:lnTo>
                    <a:pt x="277312" y="760181"/>
                  </a:lnTo>
                  <a:lnTo>
                    <a:pt x="301063" y="762802"/>
                  </a:lnTo>
                  <a:lnTo>
                    <a:pt x="325146" y="763857"/>
                  </a:lnTo>
                  <a:lnTo>
                    <a:pt x="349462" y="763343"/>
                  </a:lnTo>
                  <a:lnTo>
                    <a:pt x="373912" y="761262"/>
                  </a:lnTo>
                  <a:lnTo>
                    <a:pt x="398395" y="757622"/>
                  </a:lnTo>
                  <a:lnTo>
                    <a:pt x="422810" y="752438"/>
                  </a:lnTo>
                  <a:lnTo>
                    <a:pt x="447058" y="745732"/>
                  </a:lnTo>
                  <a:lnTo>
                    <a:pt x="471037" y="737531"/>
                  </a:lnTo>
                  <a:lnTo>
                    <a:pt x="494650" y="727869"/>
                  </a:lnTo>
                  <a:lnTo>
                    <a:pt x="517801" y="716785"/>
                  </a:lnTo>
                  <a:lnTo>
                    <a:pt x="540392" y="704325"/>
                  </a:lnTo>
                  <a:lnTo>
                    <a:pt x="562333" y="690540"/>
                  </a:lnTo>
                  <a:lnTo>
                    <a:pt x="583533" y="675487"/>
                  </a:lnTo>
                  <a:lnTo>
                    <a:pt x="603904" y="659228"/>
                  </a:lnTo>
                  <a:lnTo>
                    <a:pt x="623362" y="641829"/>
                  </a:lnTo>
                  <a:lnTo>
                    <a:pt x="641829" y="623362"/>
                  </a:lnTo>
                  <a:lnTo>
                    <a:pt x="659228" y="603904"/>
                  </a:lnTo>
                  <a:lnTo>
                    <a:pt x="675487" y="583533"/>
                  </a:lnTo>
                  <a:lnTo>
                    <a:pt x="690540" y="562333"/>
                  </a:lnTo>
                  <a:lnTo>
                    <a:pt x="704325" y="540392"/>
                  </a:lnTo>
                  <a:lnTo>
                    <a:pt x="716785" y="517801"/>
                  </a:lnTo>
                  <a:lnTo>
                    <a:pt x="727869" y="494650"/>
                  </a:lnTo>
                  <a:lnTo>
                    <a:pt x="737531" y="471037"/>
                  </a:lnTo>
                  <a:lnTo>
                    <a:pt x="745732" y="447058"/>
                  </a:lnTo>
                  <a:lnTo>
                    <a:pt x="752438" y="422810"/>
                  </a:lnTo>
                  <a:lnTo>
                    <a:pt x="757622" y="398395"/>
                  </a:lnTo>
                  <a:lnTo>
                    <a:pt x="761262" y="373912"/>
                  </a:lnTo>
                  <a:lnTo>
                    <a:pt x="763343" y="349462"/>
                  </a:lnTo>
                  <a:lnTo>
                    <a:pt x="763857" y="325146"/>
                  </a:lnTo>
                  <a:lnTo>
                    <a:pt x="762802" y="301063"/>
                  </a:lnTo>
                  <a:lnTo>
                    <a:pt x="760181" y="277312"/>
                  </a:lnTo>
                  <a:lnTo>
                    <a:pt x="756006" y="253991"/>
                  </a:lnTo>
                  <a:lnTo>
                    <a:pt x="750294" y="231196"/>
                  </a:lnTo>
                  <a:lnTo>
                    <a:pt x="743068" y="209020"/>
                  </a:lnTo>
                  <a:lnTo>
                    <a:pt x="734358" y="187554"/>
                  </a:lnTo>
                  <a:lnTo>
                    <a:pt x="724200" y="166888"/>
                  </a:lnTo>
                  <a:lnTo>
                    <a:pt x="712635" y="147105"/>
                  </a:lnTo>
                  <a:lnTo>
                    <a:pt x="699712" y="128287"/>
                  </a:lnTo>
                  <a:lnTo>
                    <a:pt x="685483" y="11051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68946" y="3779619"/>
              <a:ext cx="763897" cy="763897"/>
            </a:xfrm>
            <a:custGeom>
              <a:avLst/>
              <a:gdLst/>
              <a:ahLst/>
              <a:cxnLst/>
              <a:rect l="0" t="0" r="0" b="0"/>
              <a:pathLst>
                <a:path w="763897" h="763897">
                  <a:moveTo>
                    <a:pt x="578579" y="185318"/>
                  </a:moveTo>
                  <a:lnTo>
                    <a:pt x="557195" y="164742"/>
                  </a:lnTo>
                  <a:lnTo>
                    <a:pt x="535091" y="145059"/>
                  </a:lnTo>
                  <a:lnTo>
                    <a:pt x="512358" y="126349"/>
                  </a:lnTo>
                  <a:lnTo>
                    <a:pt x="489089" y="108689"/>
                  </a:lnTo>
                  <a:lnTo>
                    <a:pt x="465379" y="92153"/>
                  </a:lnTo>
                  <a:lnTo>
                    <a:pt x="441327" y="76807"/>
                  </a:lnTo>
                  <a:lnTo>
                    <a:pt x="417031" y="62715"/>
                  </a:lnTo>
                  <a:lnTo>
                    <a:pt x="392590" y="49935"/>
                  </a:lnTo>
                  <a:lnTo>
                    <a:pt x="368106" y="38519"/>
                  </a:lnTo>
                  <a:lnTo>
                    <a:pt x="343679" y="28514"/>
                  </a:lnTo>
                  <a:lnTo>
                    <a:pt x="319409" y="19962"/>
                  </a:lnTo>
                  <a:lnTo>
                    <a:pt x="295396" y="12897"/>
                  </a:lnTo>
                  <a:lnTo>
                    <a:pt x="271739" y="7349"/>
                  </a:lnTo>
                  <a:lnTo>
                    <a:pt x="248534" y="3340"/>
                  </a:lnTo>
                  <a:lnTo>
                    <a:pt x="225878" y="887"/>
                  </a:lnTo>
                  <a:lnTo>
                    <a:pt x="203863" y="0"/>
                  </a:lnTo>
                  <a:lnTo>
                    <a:pt x="182580" y="682"/>
                  </a:lnTo>
                  <a:lnTo>
                    <a:pt x="162116" y="2931"/>
                  </a:lnTo>
                  <a:lnTo>
                    <a:pt x="142556" y="6737"/>
                  </a:lnTo>
                  <a:lnTo>
                    <a:pt x="123979" y="12085"/>
                  </a:lnTo>
                  <a:lnTo>
                    <a:pt x="106462" y="18953"/>
                  </a:lnTo>
                  <a:lnTo>
                    <a:pt x="90077" y="27313"/>
                  </a:lnTo>
                  <a:lnTo>
                    <a:pt x="74892" y="37130"/>
                  </a:lnTo>
                  <a:lnTo>
                    <a:pt x="60968" y="48364"/>
                  </a:lnTo>
                  <a:lnTo>
                    <a:pt x="48364" y="60968"/>
                  </a:lnTo>
                  <a:lnTo>
                    <a:pt x="37130" y="74892"/>
                  </a:lnTo>
                  <a:lnTo>
                    <a:pt x="27313" y="90077"/>
                  </a:lnTo>
                  <a:lnTo>
                    <a:pt x="18953" y="106462"/>
                  </a:lnTo>
                  <a:lnTo>
                    <a:pt x="12085" y="123979"/>
                  </a:lnTo>
                  <a:lnTo>
                    <a:pt x="6737" y="142556"/>
                  </a:lnTo>
                  <a:lnTo>
                    <a:pt x="2931" y="162116"/>
                  </a:lnTo>
                  <a:lnTo>
                    <a:pt x="682" y="182580"/>
                  </a:lnTo>
                  <a:lnTo>
                    <a:pt x="0" y="203863"/>
                  </a:lnTo>
                  <a:lnTo>
                    <a:pt x="887" y="225878"/>
                  </a:lnTo>
                  <a:lnTo>
                    <a:pt x="3340" y="248534"/>
                  </a:lnTo>
                  <a:lnTo>
                    <a:pt x="7349" y="271739"/>
                  </a:lnTo>
                  <a:lnTo>
                    <a:pt x="12897" y="295396"/>
                  </a:lnTo>
                  <a:lnTo>
                    <a:pt x="19962" y="319409"/>
                  </a:lnTo>
                  <a:lnTo>
                    <a:pt x="28514" y="343679"/>
                  </a:lnTo>
                  <a:lnTo>
                    <a:pt x="38519" y="368106"/>
                  </a:lnTo>
                  <a:lnTo>
                    <a:pt x="49935" y="392590"/>
                  </a:lnTo>
                  <a:lnTo>
                    <a:pt x="62715" y="417031"/>
                  </a:lnTo>
                  <a:lnTo>
                    <a:pt x="76807" y="441327"/>
                  </a:lnTo>
                  <a:lnTo>
                    <a:pt x="92153" y="465379"/>
                  </a:lnTo>
                  <a:lnTo>
                    <a:pt x="108689" y="489089"/>
                  </a:lnTo>
                  <a:lnTo>
                    <a:pt x="126349" y="512358"/>
                  </a:lnTo>
                  <a:lnTo>
                    <a:pt x="145059" y="535091"/>
                  </a:lnTo>
                  <a:lnTo>
                    <a:pt x="164742" y="557195"/>
                  </a:lnTo>
                  <a:lnTo>
                    <a:pt x="185318" y="578579"/>
                  </a:lnTo>
                  <a:lnTo>
                    <a:pt x="206702" y="599155"/>
                  </a:lnTo>
                  <a:lnTo>
                    <a:pt x="228806" y="618838"/>
                  </a:lnTo>
                  <a:lnTo>
                    <a:pt x="251539" y="637548"/>
                  </a:lnTo>
                  <a:lnTo>
                    <a:pt x="274808" y="655207"/>
                  </a:lnTo>
                  <a:lnTo>
                    <a:pt x="298517" y="671744"/>
                  </a:lnTo>
                  <a:lnTo>
                    <a:pt x="322570" y="687090"/>
                  </a:lnTo>
                  <a:lnTo>
                    <a:pt x="346866" y="701182"/>
                  </a:lnTo>
                  <a:lnTo>
                    <a:pt x="371306" y="713962"/>
                  </a:lnTo>
                  <a:lnTo>
                    <a:pt x="395790" y="725378"/>
                  </a:lnTo>
                  <a:lnTo>
                    <a:pt x="420218" y="735382"/>
                  </a:lnTo>
                  <a:lnTo>
                    <a:pt x="444488" y="743935"/>
                  </a:lnTo>
                  <a:lnTo>
                    <a:pt x="468501" y="750999"/>
                  </a:lnTo>
                  <a:lnTo>
                    <a:pt x="492158" y="756548"/>
                  </a:lnTo>
                  <a:lnTo>
                    <a:pt x="515362" y="760557"/>
                  </a:lnTo>
                  <a:lnTo>
                    <a:pt x="538019" y="763010"/>
                  </a:lnTo>
                  <a:lnTo>
                    <a:pt x="560034" y="763897"/>
                  </a:lnTo>
                  <a:lnTo>
                    <a:pt x="581317" y="763215"/>
                  </a:lnTo>
                  <a:lnTo>
                    <a:pt x="601781" y="760966"/>
                  </a:lnTo>
                  <a:lnTo>
                    <a:pt x="621341" y="757160"/>
                  </a:lnTo>
                  <a:lnTo>
                    <a:pt x="639918" y="751812"/>
                  </a:lnTo>
                  <a:lnTo>
                    <a:pt x="657435" y="744944"/>
                  </a:lnTo>
                  <a:lnTo>
                    <a:pt x="673819" y="736584"/>
                  </a:lnTo>
                  <a:lnTo>
                    <a:pt x="689005" y="726767"/>
                  </a:lnTo>
                  <a:lnTo>
                    <a:pt x="702928" y="715533"/>
                  </a:lnTo>
                  <a:lnTo>
                    <a:pt x="715533" y="702928"/>
                  </a:lnTo>
                  <a:lnTo>
                    <a:pt x="726767" y="689005"/>
                  </a:lnTo>
                  <a:lnTo>
                    <a:pt x="736584" y="673819"/>
                  </a:lnTo>
                  <a:lnTo>
                    <a:pt x="744944" y="657435"/>
                  </a:lnTo>
                  <a:lnTo>
                    <a:pt x="751812" y="639918"/>
                  </a:lnTo>
                  <a:lnTo>
                    <a:pt x="757160" y="621341"/>
                  </a:lnTo>
                  <a:lnTo>
                    <a:pt x="760966" y="601781"/>
                  </a:lnTo>
                  <a:lnTo>
                    <a:pt x="763215" y="581317"/>
                  </a:lnTo>
                  <a:lnTo>
                    <a:pt x="763897" y="560034"/>
                  </a:lnTo>
                  <a:lnTo>
                    <a:pt x="763010" y="538019"/>
                  </a:lnTo>
                  <a:lnTo>
                    <a:pt x="760557" y="515362"/>
                  </a:lnTo>
                  <a:lnTo>
                    <a:pt x="756548" y="492158"/>
                  </a:lnTo>
                  <a:lnTo>
                    <a:pt x="750999" y="468501"/>
                  </a:lnTo>
                  <a:lnTo>
                    <a:pt x="743935" y="444488"/>
                  </a:lnTo>
                  <a:lnTo>
                    <a:pt x="735382" y="420218"/>
                  </a:lnTo>
                  <a:lnTo>
                    <a:pt x="725378" y="395790"/>
                  </a:lnTo>
                  <a:lnTo>
                    <a:pt x="713962" y="371306"/>
                  </a:lnTo>
                  <a:lnTo>
                    <a:pt x="701182" y="346866"/>
                  </a:lnTo>
                  <a:lnTo>
                    <a:pt x="687090" y="322570"/>
                  </a:lnTo>
                  <a:lnTo>
                    <a:pt x="671744" y="298517"/>
                  </a:lnTo>
                  <a:lnTo>
                    <a:pt x="655207" y="274808"/>
                  </a:lnTo>
                  <a:lnTo>
                    <a:pt x="637548" y="251539"/>
                  </a:lnTo>
                  <a:lnTo>
                    <a:pt x="618838" y="228806"/>
                  </a:lnTo>
                  <a:lnTo>
                    <a:pt x="599155" y="206702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469049" y="4678433"/>
              <a:ext cx="763692" cy="763692"/>
            </a:xfrm>
            <a:custGeom>
              <a:avLst/>
              <a:gdLst/>
              <a:ahLst/>
              <a:cxnLst/>
              <a:rect l="0" t="0" r="0" b="0"/>
              <a:pathLst>
                <a:path w="763692" h="763692">
                  <a:moveTo>
                    <a:pt x="693245" y="70446"/>
                  </a:moveTo>
                  <a:lnTo>
                    <a:pt x="678435" y="56915"/>
                  </a:lnTo>
                  <a:lnTo>
                    <a:pt x="662406" y="44719"/>
                  </a:lnTo>
                  <a:lnTo>
                    <a:pt x="645224" y="33909"/>
                  </a:lnTo>
                  <a:lnTo>
                    <a:pt x="626959" y="24529"/>
                  </a:lnTo>
                  <a:lnTo>
                    <a:pt x="607688" y="16616"/>
                  </a:lnTo>
                  <a:lnTo>
                    <a:pt x="587488" y="10205"/>
                  </a:lnTo>
                  <a:lnTo>
                    <a:pt x="566444" y="5321"/>
                  </a:lnTo>
                  <a:lnTo>
                    <a:pt x="544640" y="1984"/>
                  </a:lnTo>
                  <a:lnTo>
                    <a:pt x="522168" y="207"/>
                  </a:lnTo>
                  <a:lnTo>
                    <a:pt x="499120" y="0"/>
                  </a:lnTo>
                  <a:lnTo>
                    <a:pt x="475589" y="1361"/>
                  </a:lnTo>
                  <a:lnTo>
                    <a:pt x="451673" y="4285"/>
                  </a:lnTo>
                  <a:lnTo>
                    <a:pt x="427470" y="8762"/>
                  </a:lnTo>
                  <a:lnTo>
                    <a:pt x="403080" y="14771"/>
                  </a:lnTo>
                  <a:lnTo>
                    <a:pt x="378602" y="22288"/>
                  </a:lnTo>
                  <a:lnTo>
                    <a:pt x="354138" y="31284"/>
                  </a:lnTo>
                  <a:lnTo>
                    <a:pt x="329788" y="41719"/>
                  </a:lnTo>
                  <a:lnTo>
                    <a:pt x="305651" y="53552"/>
                  </a:lnTo>
                  <a:lnTo>
                    <a:pt x="281828" y="66735"/>
                  </a:lnTo>
                  <a:lnTo>
                    <a:pt x="258416" y="81212"/>
                  </a:lnTo>
                  <a:lnTo>
                    <a:pt x="235511" y="96925"/>
                  </a:lnTo>
                  <a:lnTo>
                    <a:pt x="213207" y="113808"/>
                  </a:lnTo>
                  <a:lnTo>
                    <a:pt x="191596" y="131793"/>
                  </a:lnTo>
                  <a:lnTo>
                    <a:pt x="170767" y="150805"/>
                  </a:lnTo>
                  <a:lnTo>
                    <a:pt x="150805" y="170767"/>
                  </a:lnTo>
                  <a:lnTo>
                    <a:pt x="131793" y="191596"/>
                  </a:lnTo>
                  <a:lnTo>
                    <a:pt x="113808" y="213207"/>
                  </a:lnTo>
                  <a:lnTo>
                    <a:pt x="96925" y="235511"/>
                  </a:lnTo>
                  <a:lnTo>
                    <a:pt x="81212" y="258416"/>
                  </a:lnTo>
                  <a:lnTo>
                    <a:pt x="66735" y="281828"/>
                  </a:lnTo>
                  <a:lnTo>
                    <a:pt x="53552" y="305651"/>
                  </a:lnTo>
                  <a:lnTo>
                    <a:pt x="41719" y="329788"/>
                  </a:lnTo>
                  <a:lnTo>
                    <a:pt x="31284" y="354138"/>
                  </a:lnTo>
                  <a:lnTo>
                    <a:pt x="22288" y="378602"/>
                  </a:lnTo>
                  <a:lnTo>
                    <a:pt x="14771" y="403080"/>
                  </a:lnTo>
                  <a:lnTo>
                    <a:pt x="8762" y="427470"/>
                  </a:lnTo>
                  <a:lnTo>
                    <a:pt x="4285" y="451673"/>
                  </a:lnTo>
                  <a:lnTo>
                    <a:pt x="1361" y="475589"/>
                  </a:lnTo>
                  <a:lnTo>
                    <a:pt x="0" y="499120"/>
                  </a:lnTo>
                  <a:lnTo>
                    <a:pt x="207" y="522168"/>
                  </a:lnTo>
                  <a:lnTo>
                    <a:pt x="1984" y="544640"/>
                  </a:lnTo>
                  <a:lnTo>
                    <a:pt x="5321" y="566444"/>
                  </a:lnTo>
                  <a:lnTo>
                    <a:pt x="10205" y="587488"/>
                  </a:lnTo>
                  <a:lnTo>
                    <a:pt x="16616" y="607688"/>
                  </a:lnTo>
                  <a:lnTo>
                    <a:pt x="24529" y="626959"/>
                  </a:lnTo>
                  <a:lnTo>
                    <a:pt x="33909" y="645224"/>
                  </a:lnTo>
                  <a:lnTo>
                    <a:pt x="44719" y="662406"/>
                  </a:lnTo>
                  <a:lnTo>
                    <a:pt x="56915" y="678435"/>
                  </a:lnTo>
                  <a:lnTo>
                    <a:pt x="70446" y="693245"/>
                  </a:lnTo>
                  <a:lnTo>
                    <a:pt x="85256" y="706776"/>
                  </a:lnTo>
                  <a:lnTo>
                    <a:pt x="101285" y="718972"/>
                  </a:lnTo>
                  <a:lnTo>
                    <a:pt x="118468" y="729782"/>
                  </a:lnTo>
                  <a:lnTo>
                    <a:pt x="136732" y="739163"/>
                  </a:lnTo>
                  <a:lnTo>
                    <a:pt x="156003" y="747075"/>
                  </a:lnTo>
                  <a:lnTo>
                    <a:pt x="176203" y="753486"/>
                  </a:lnTo>
                  <a:lnTo>
                    <a:pt x="197248" y="758371"/>
                  </a:lnTo>
                  <a:lnTo>
                    <a:pt x="219051" y="761708"/>
                  </a:lnTo>
                  <a:lnTo>
                    <a:pt x="241523" y="763484"/>
                  </a:lnTo>
                  <a:lnTo>
                    <a:pt x="264572" y="763692"/>
                  </a:lnTo>
                  <a:lnTo>
                    <a:pt x="288102" y="762331"/>
                  </a:lnTo>
                  <a:lnTo>
                    <a:pt x="312018" y="759406"/>
                  </a:lnTo>
                  <a:lnTo>
                    <a:pt x="336221" y="754930"/>
                  </a:lnTo>
                  <a:lnTo>
                    <a:pt x="360611" y="748921"/>
                  </a:lnTo>
                  <a:lnTo>
                    <a:pt x="385089" y="741403"/>
                  </a:lnTo>
                  <a:lnTo>
                    <a:pt x="409553" y="732408"/>
                  </a:lnTo>
                  <a:lnTo>
                    <a:pt x="433903" y="721972"/>
                  </a:lnTo>
                  <a:lnTo>
                    <a:pt x="458040" y="710139"/>
                  </a:lnTo>
                  <a:lnTo>
                    <a:pt x="481863" y="696956"/>
                  </a:lnTo>
                  <a:lnTo>
                    <a:pt x="505276" y="682479"/>
                  </a:lnTo>
                  <a:lnTo>
                    <a:pt x="528181" y="666767"/>
                  </a:lnTo>
                  <a:lnTo>
                    <a:pt x="550485" y="649883"/>
                  </a:lnTo>
                  <a:lnTo>
                    <a:pt x="572095" y="631899"/>
                  </a:lnTo>
                  <a:lnTo>
                    <a:pt x="592925" y="612886"/>
                  </a:lnTo>
                  <a:lnTo>
                    <a:pt x="612886" y="592925"/>
                  </a:lnTo>
                  <a:lnTo>
                    <a:pt x="631899" y="572095"/>
                  </a:lnTo>
                  <a:lnTo>
                    <a:pt x="649883" y="550485"/>
                  </a:lnTo>
                  <a:lnTo>
                    <a:pt x="666767" y="528181"/>
                  </a:lnTo>
                  <a:lnTo>
                    <a:pt x="682479" y="505276"/>
                  </a:lnTo>
                  <a:lnTo>
                    <a:pt x="696956" y="481863"/>
                  </a:lnTo>
                  <a:lnTo>
                    <a:pt x="710139" y="458040"/>
                  </a:lnTo>
                  <a:lnTo>
                    <a:pt x="721972" y="433903"/>
                  </a:lnTo>
                  <a:lnTo>
                    <a:pt x="732408" y="409553"/>
                  </a:lnTo>
                  <a:lnTo>
                    <a:pt x="741403" y="385089"/>
                  </a:lnTo>
                  <a:lnTo>
                    <a:pt x="748921" y="360611"/>
                  </a:lnTo>
                  <a:lnTo>
                    <a:pt x="754930" y="336221"/>
                  </a:lnTo>
                  <a:lnTo>
                    <a:pt x="759406" y="312018"/>
                  </a:lnTo>
                  <a:lnTo>
                    <a:pt x="762331" y="288102"/>
                  </a:lnTo>
                  <a:lnTo>
                    <a:pt x="763692" y="264572"/>
                  </a:lnTo>
                  <a:lnTo>
                    <a:pt x="763484" y="241523"/>
                  </a:lnTo>
                  <a:lnTo>
                    <a:pt x="761708" y="219051"/>
                  </a:lnTo>
                  <a:lnTo>
                    <a:pt x="758371" y="197248"/>
                  </a:lnTo>
                  <a:lnTo>
                    <a:pt x="753486" y="176203"/>
                  </a:lnTo>
                  <a:lnTo>
                    <a:pt x="747075" y="156003"/>
                  </a:lnTo>
                  <a:lnTo>
                    <a:pt x="739163" y="136732"/>
                  </a:lnTo>
                  <a:lnTo>
                    <a:pt x="729782" y="118468"/>
                  </a:lnTo>
                  <a:lnTo>
                    <a:pt x="718972" y="101285"/>
                  </a:lnTo>
                  <a:lnTo>
                    <a:pt x="706776" y="8525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68953" y="5577048"/>
              <a:ext cx="763883" cy="763883"/>
            </a:xfrm>
            <a:custGeom>
              <a:avLst/>
              <a:gdLst/>
              <a:ahLst/>
              <a:cxnLst/>
              <a:rect l="0" t="0" r="0" b="0"/>
              <a:pathLst>
                <a:path w="763883" h="763883">
                  <a:moveTo>
                    <a:pt x="622308" y="141574"/>
                  </a:moveTo>
                  <a:lnTo>
                    <a:pt x="602795" y="123050"/>
                  </a:lnTo>
                  <a:lnTo>
                    <a:pt x="582376" y="105589"/>
                  </a:lnTo>
                  <a:lnTo>
                    <a:pt x="561132" y="89264"/>
                  </a:lnTo>
                  <a:lnTo>
                    <a:pt x="539153" y="74142"/>
                  </a:lnTo>
                  <a:lnTo>
                    <a:pt x="516527" y="60284"/>
                  </a:lnTo>
                  <a:lnTo>
                    <a:pt x="493348" y="47749"/>
                  </a:lnTo>
                  <a:lnTo>
                    <a:pt x="469712" y="36586"/>
                  </a:lnTo>
                  <a:lnTo>
                    <a:pt x="445714" y="26843"/>
                  </a:lnTo>
                  <a:lnTo>
                    <a:pt x="421455" y="18558"/>
                  </a:lnTo>
                  <a:lnTo>
                    <a:pt x="397034" y="11767"/>
                  </a:lnTo>
                  <a:lnTo>
                    <a:pt x="372550" y="6498"/>
                  </a:lnTo>
                  <a:lnTo>
                    <a:pt x="348105" y="2771"/>
                  </a:lnTo>
                  <a:lnTo>
                    <a:pt x="323799" y="602"/>
                  </a:lnTo>
                  <a:lnTo>
                    <a:pt x="299732" y="0"/>
                  </a:lnTo>
                  <a:lnTo>
                    <a:pt x="276002" y="967"/>
                  </a:lnTo>
                  <a:lnTo>
                    <a:pt x="252708" y="3500"/>
                  </a:lnTo>
                  <a:lnTo>
                    <a:pt x="229946" y="7588"/>
                  </a:lnTo>
                  <a:lnTo>
                    <a:pt x="207807" y="13214"/>
                  </a:lnTo>
                  <a:lnTo>
                    <a:pt x="186384" y="20356"/>
                  </a:lnTo>
                  <a:lnTo>
                    <a:pt x="165765" y="28983"/>
                  </a:lnTo>
                  <a:lnTo>
                    <a:pt x="146034" y="39061"/>
                  </a:lnTo>
                  <a:lnTo>
                    <a:pt x="127273" y="50548"/>
                  </a:lnTo>
                  <a:lnTo>
                    <a:pt x="109558" y="63396"/>
                  </a:lnTo>
                  <a:lnTo>
                    <a:pt x="92962" y="77554"/>
                  </a:lnTo>
                  <a:lnTo>
                    <a:pt x="77554" y="92962"/>
                  </a:lnTo>
                  <a:lnTo>
                    <a:pt x="63396" y="109558"/>
                  </a:lnTo>
                  <a:lnTo>
                    <a:pt x="50548" y="127273"/>
                  </a:lnTo>
                  <a:lnTo>
                    <a:pt x="39061" y="146034"/>
                  </a:lnTo>
                  <a:lnTo>
                    <a:pt x="28983" y="165765"/>
                  </a:lnTo>
                  <a:lnTo>
                    <a:pt x="20356" y="186384"/>
                  </a:lnTo>
                  <a:lnTo>
                    <a:pt x="13214" y="207807"/>
                  </a:lnTo>
                  <a:lnTo>
                    <a:pt x="7588" y="229946"/>
                  </a:lnTo>
                  <a:lnTo>
                    <a:pt x="3500" y="252708"/>
                  </a:lnTo>
                  <a:lnTo>
                    <a:pt x="967" y="276002"/>
                  </a:lnTo>
                  <a:lnTo>
                    <a:pt x="0" y="299732"/>
                  </a:lnTo>
                  <a:lnTo>
                    <a:pt x="602" y="323799"/>
                  </a:lnTo>
                  <a:lnTo>
                    <a:pt x="2771" y="348105"/>
                  </a:lnTo>
                  <a:lnTo>
                    <a:pt x="6498" y="372550"/>
                  </a:lnTo>
                  <a:lnTo>
                    <a:pt x="11767" y="397034"/>
                  </a:lnTo>
                  <a:lnTo>
                    <a:pt x="18558" y="421455"/>
                  </a:lnTo>
                  <a:lnTo>
                    <a:pt x="26843" y="445714"/>
                  </a:lnTo>
                  <a:lnTo>
                    <a:pt x="36586" y="469712"/>
                  </a:lnTo>
                  <a:lnTo>
                    <a:pt x="47749" y="493348"/>
                  </a:lnTo>
                  <a:lnTo>
                    <a:pt x="60284" y="516527"/>
                  </a:lnTo>
                  <a:lnTo>
                    <a:pt x="74142" y="539153"/>
                  </a:lnTo>
                  <a:lnTo>
                    <a:pt x="89264" y="561132"/>
                  </a:lnTo>
                  <a:lnTo>
                    <a:pt x="105589" y="582376"/>
                  </a:lnTo>
                  <a:lnTo>
                    <a:pt x="123050" y="602795"/>
                  </a:lnTo>
                  <a:lnTo>
                    <a:pt x="141574" y="622308"/>
                  </a:lnTo>
                  <a:lnTo>
                    <a:pt x="161087" y="640832"/>
                  </a:lnTo>
                  <a:lnTo>
                    <a:pt x="181506" y="658293"/>
                  </a:lnTo>
                  <a:lnTo>
                    <a:pt x="202750" y="674618"/>
                  </a:lnTo>
                  <a:lnTo>
                    <a:pt x="224729" y="689740"/>
                  </a:lnTo>
                  <a:lnTo>
                    <a:pt x="247355" y="703598"/>
                  </a:lnTo>
                  <a:lnTo>
                    <a:pt x="270534" y="716133"/>
                  </a:lnTo>
                  <a:lnTo>
                    <a:pt x="294170" y="727296"/>
                  </a:lnTo>
                  <a:lnTo>
                    <a:pt x="318168" y="737039"/>
                  </a:lnTo>
                  <a:lnTo>
                    <a:pt x="342427" y="745324"/>
                  </a:lnTo>
                  <a:lnTo>
                    <a:pt x="366849" y="752115"/>
                  </a:lnTo>
                  <a:lnTo>
                    <a:pt x="391332" y="757384"/>
                  </a:lnTo>
                  <a:lnTo>
                    <a:pt x="415777" y="761112"/>
                  </a:lnTo>
                  <a:lnTo>
                    <a:pt x="440083" y="763281"/>
                  </a:lnTo>
                  <a:lnTo>
                    <a:pt x="464150" y="763883"/>
                  </a:lnTo>
                  <a:lnTo>
                    <a:pt x="487880" y="762915"/>
                  </a:lnTo>
                  <a:lnTo>
                    <a:pt x="511174" y="760382"/>
                  </a:lnTo>
                  <a:lnTo>
                    <a:pt x="533937" y="756294"/>
                  </a:lnTo>
                  <a:lnTo>
                    <a:pt x="556075" y="750668"/>
                  </a:lnTo>
                  <a:lnTo>
                    <a:pt x="577498" y="743526"/>
                  </a:lnTo>
                  <a:lnTo>
                    <a:pt x="598117" y="734899"/>
                  </a:lnTo>
                  <a:lnTo>
                    <a:pt x="617848" y="724821"/>
                  </a:lnTo>
                  <a:lnTo>
                    <a:pt x="636609" y="713334"/>
                  </a:lnTo>
                  <a:lnTo>
                    <a:pt x="654324" y="700486"/>
                  </a:lnTo>
                  <a:lnTo>
                    <a:pt x="670920" y="686328"/>
                  </a:lnTo>
                  <a:lnTo>
                    <a:pt x="686328" y="670920"/>
                  </a:lnTo>
                  <a:lnTo>
                    <a:pt x="700486" y="654324"/>
                  </a:lnTo>
                  <a:lnTo>
                    <a:pt x="713334" y="636609"/>
                  </a:lnTo>
                  <a:lnTo>
                    <a:pt x="724821" y="617848"/>
                  </a:lnTo>
                  <a:lnTo>
                    <a:pt x="734899" y="598117"/>
                  </a:lnTo>
                  <a:lnTo>
                    <a:pt x="743526" y="577498"/>
                  </a:lnTo>
                  <a:lnTo>
                    <a:pt x="750668" y="556075"/>
                  </a:lnTo>
                  <a:lnTo>
                    <a:pt x="756294" y="533937"/>
                  </a:lnTo>
                  <a:lnTo>
                    <a:pt x="760382" y="511174"/>
                  </a:lnTo>
                  <a:lnTo>
                    <a:pt x="762915" y="487880"/>
                  </a:lnTo>
                  <a:lnTo>
                    <a:pt x="763883" y="464150"/>
                  </a:lnTo>
                  <a:lnTo>
                    <a:pt x="763281" y="440083"/>
                  </a:lnTo>
                  <a:lnTo>
                    <a:pt x="761112" y="415777"/>
                  </a:lnTo>
                  <a:lnTo>
                    <a:pt x="757384" y="391332"/>
                  </a:lnTo>
                  <a:lnTo>
                    <a:pt x="752115" y="366849"/>
                  </a:lnTo>
                  <a:lnTo>
                    <a:pt x="745324" y="342427"/>
                  </a:lnTo>
                  <a:lnTo>
                    <a:pt x="737039" y="318168"/>
                  </a:lnTo>
                  <a:lnTo>
                    <a:pt x="727296" y="294170"/>
                  </a:lnTo>
                  <a:lnTo>
                    <a:pt x="716133" y="270534"/>
                  </a:lnTo>
                  <a:lnTo>
                    <a:pt x="703598" y="247355"/>
                  </a:lnTo>
                  <a:lnTo>
                    <a:pt x="689740" y="224729"/>
                  </a:lnTo>
                  <a:lnTo>
                    <a:pt x="674618" y="202750"/>
                  </a:lnTo>
                  <a:lnTo>
                    <a:pt x="658293" y="181506"/>
                  </a:lnTo>
                  <a:lnTo>
                    <a:pt x="640832" y="161087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367670" y="3779632"/>
              <a:ext cx="763870" cy="763870"/>
            </a:xfrm>
            <a:custGeom>
              <a:avLst/>
              <a:gdLst/>
              <a:ahLst/>
              <a:cxnLst/>
              <a:rect l="0" t="0" r="0" b="0"/>
              <a:pathLst>
                <a:path w="763870" h="763870">
                  <a:moveTo>
                    <a:pt x="576871" y="186999"/>
                  </a:moveTo>
                  <a:lnTo>
                    <a:pt x="555426" y="166355"/>
                  </a:lnTo>
                  <a:lnTo>
                    <a:pt x="533267" y="146597"/>
                  </a:lnTo>
                  <a:lnTo>
                    <a:pt x="510488" y="127806"/>
                  </a:lnTo>
                  <a:lnTo>
                    <a:pt x="487179" y="110059"/>
                  </a:lnTo>
                  <a:lnTo>
                    <a:pt x="463439" y="93429"/>
                  </a:lnTo>
                  <a:lnTo>
                    <a:pt x="439363" y="77985"/>
                  </a:lnTo>
                  <a:lnTo>
                    <a:pt x="415052" y="63789"/>
                  </a:lnTo>
                  <a:lnTo>
                    <a:pt x="390604" y="50902"/>
                  </a:lnTo>
                  <a:lnTo>
                    <a:pt x="366121" y="39374"/>
                  </a:lnTo>
                  <a:lnTo>
                    <a:pt x="341702" y="29254"/>
                  </a:lnTo>
                  <a:lnTo>
                    <a:pt x="317449" y="20583"/>
                  </a:lnTo>
                  <a:lnTo>
                    <a:pt x="293461" y="13397"/>
                  </a:lnTo>
                  <a:lnTo>
                    <a:pt x="269837" y="7726"/>
                  </a:lnTo>
                  <a:lnTo>
                    <a:pt x="246673" y="3592"/>
                  </a:lnTo>
                  <a:lnTo>
                    <a:pt x="224065" y="1013"/>
                  </a:lnTo>
                  <a:lnTo>
                    <a:pt x="202106" y="0"/>
                  </a:lnTo>
                  <a:lnTo>
                    <a:pt x="180886" y="555"/>
                  </a:lnTo>
                  <a:lnTo>
                    <a:pt x="160492" y="2678"/>
                  </a:lnTo>
                  <a:lnTo>
                    <a:pt x="141007" y="6359"/>
                  </a:lnTo>
                  <a:lnTo>
                    <a:pt x="122513" y="11584"/>
                  </a:lnTo>
                  <a:lnTo>
                    <a:pt x="105085" y="18331"/>
                  </a:lnTo>
                  <a:lnTo>
                    <a:pt x="88795" y="26571"/>
                  </a:lnTo>
                  <a:lnTo>
                    <a:pt x="73709" y="36272"/>
                  </a:lnTo>
                  <a:lnTo>
                    <a:pt x="59889" y="47393"/>
                  </a:lnTo>
                  <a:lnTo>
                    <a:pt x="47393" y="59889"/>
                  </a:lnTo>
                  <a:lnTo>
                    <a:pt x="36272" y="73709"/>
                  </a:lnTo>
                  <a:lnTo>
                    <a:pt x="26571" y="88795"/>
                  </a:lnTo>
                  <a:lnTo>
                    <a:pt x="18331" y="105085"/>
                  </a:lnTo>
                  <a:lnTo>
                    <a:pt x="11584" y="122513"/>
                  </a:lnTo>
                  <a:lnTo>
                    <a:pt x="6359" y="141007"/>
                  </a:lnTo>
                  <a:lnTo>
                    <a:pt x="2678" y="160492"/>
                  </a:lnTo>
                  <a:lnTo>
                    <a:pt x="555" y="180886"/>
                  </a:lnTo>
                  <a:lnTo>
                    <a:pt x="0" y="202106"/>
                  </a:lnTo>
                  <a:lnTo>
                    <a:pt x="1013" y="224065"/>
                  </a:lnTo>
                  <a:lnTo>
                    <a:pt x="3592" y="246673"/>
                  </a:lnTo>
                  <a:lnTo>
                    <a:pt x="7726" y="269837"/>
                  </a:lnTo>
                  <a:lnTo>
                    <a:pt x="13397" y="293461"/>
                  </a:lnTo>
                  <a:lnTo>
                    <a:pt x="20583" y="317449"/>
                  </a:lnTo>
                  <a:lnTo>
                    <a:pt x="29254" y="341702"/>
                  </a:lnTo>
                  <a:lnTo>
                    <a:pt x="39374" y="366121"/>
                  </a:lnTo>
                  <a:lnTo>
                    <a:pt x="50902" y="390604"/>
                  </a:lnTo>
                  <a:lnTo>
                    <a:pt x="63789" y="415052"/>
                  </a:lnTo>
                  <a:lnTo>
                    <a:pt x="77985" y="439363"/>
                  </a:lnTo>
                  <a:lnTo>
                    <a:pt x="93429" y="463439"/>
                  </a:lnTo>
                  <a:lnTo>
                    <a:pt x="110059" y="487179"/>
                  </a:lnTo>
                  <a:lnTo>
                    <a:pt x="127806" y="510488"/>
                  </a:lnTo>
                  <a:lnTo>
                    <a:pt x="146597" y="533267"/>
                  </a:lnTo>
                  <a:lnTo>
                    <a:pt x="166355" y="555426"/>
                  </a:lnTo>
                  <a:lnTo>
                    <a:pt x="186999" y="576871"/>
                  </a:lnTo>
                  <a:lnTo>
                    <a:pt x="208444" y="597515"/>
                  </a:lnTo>
                  <a:lnTo>
                    <a:pt x="230602" y="617273"/>
                  </a:lnTo>
                  <a:lnTo>
                    <a:pt x="253382" y="636064"/>
                  </a:lnTo>
                  <a:lnTo>
                    <a:pt x="276691" y="653811"/>
                  </a:lnTo>
                  <a:lnTo>
                    <a:pt x="300431" y="670441"/>
                  </a:lnTo>
                  <a:lnTo>
                    <a:pt x="324507" y="685885"/>
                  </a:lnTo>
                  <a:lnTo>
                    <a:pt x="348818" y="700080"/>
                  </a:lnTo>
                  <a:lnTo>
                    <a:pt x="373266" y="712968"/>
                  </a:lnTo>
                  <a:lnTo>
                    <a:pt x="397749" y="724496"/>
                  </a:lnTo>
                  <a:lnTo>
                    <a:pt x="422168" y="734616"/>
                  </a:lnTo>
                  <a:lnTo>
                    <a:pt x="446421" y="743287"/>
                  </a:lnTo>
                  <a:lnTo>
                    <a:pt x="470409" y="750472"/>
                  </a:lnTo>
                  <a:lnTo>
                    <a:pt x="494033" y="756144"/>
                  </a:lnTo>
                  <a:lnTo>
                    <a:pt x="517197" y="760278"/>
                  </a:lnTo>
                  <a:lnTo>
                    <a:pt x="539805" y="762857"/>
                  </a:lnTo>
                  <a:lnTo>
                    <a:pt x="561764" y="763870"/>
                  </a:lnTo>
                  <a:lnTo>
                    <a:pt x="582984" y="763315"/>
                  </a:lnTo>
                  <a:lnTo>
                    <a:pt x="603378" y="761192"/>
                  </a:lnTo>
                  <a:lnTo>
                    <a:pt x="622863" y="757511"/>
                  </a:lnTo>
                  <a:lnTo>
                    <a:pt x="641357" y="752286"/>
                  </a:lnTo>
                  <a:lnTo>
                    <a:pt x="658785" y="745539"/>
                  </a:lnTo>
                  <a:lnTo>
                    <a:pt x="675075" y="737299"/>
                  </a:lnTo>
                  <a:lnTo>
                    <a:pt x="690161" y="727598"/>
                  </a:lnTo>
                  <a:lnTo>
                    <a:pt x="703981" y="716477"/>
                  </a:lnTo>
                  <a:lnTo>
                    <a:pt x="716477" y="703981"/>
                  </a:lnTo>
                  <a:lnTo>
                    <a:pt x="727598" y="690161"/>
                  </a:lnTo>
                  <a:lnTo>
                    <a:pt x="737299" y="675075"/>
                  </a:lnTo>
                  <a:lnTo>
                    <a:pt x="745539" y="658785"/>
                  </a:lnTo>
                  <a:lnTo>
                    <a:pt x="752286" y="641357"/>
                  </a:lnTo>
                  <a:lnTo>
                    <a:pt x="757511" y="622863"/>
                  </a:lnTo>
                  <a:lnTo>
                    <a:pt x="761192" y="603378"/>
                  </a:lnTo>
                  <a:lnTo>
                    <a:pt x="763315" y="582984"/>
                  </a:lnTo>
                  <a:lnTo>
                    <a:pt x="763870" y="561764"/>
                  </a:lnTo>
                  <a:lnTo>
                    <a:pt x="762857" y="539805"/>
                  </a:lnTo>
                  <a:lnTo>
                    <a:pt x="760278" y="517197"/>
                  </a:lnTo>
                  <a:lnTo>
                    <a:pt x="756144" y="494033"/>
                  </a:lnTo>
                  <a:lnTo>
                    <a:pt x="750472" y="470409"/>
                  </a:lnTo>
                  <a:lnTo>
                    <a:pt x="743287" y="446421"/>
                  </a:lnTo>
                  <a:lnTo>
                    <a:pt x="734616" y="422168"/>
                  </a:lnTo>
                  <a:lnTo>
                    <a:pt x="724496" y="397749"/>
                  </a:lnTo>
                  <a:lnTo>
                    <a:pt x="712968" y="373266"/>
                  </a:lnTo>
                  <a:lnTo>
                    <a:pt x="700080" y="348818"/>
                  </a:lnTo>
                  <a:lnTo>
                    <a:pt x="685885" y="324507"/>
                  </a:lnTo>
                  <a:lnTo>
                    <a:pt x="670441" y="300431"/>
                  </a:lnTo>
                  <a:lnTo>
                    <a:pt x="653811" y="276691"/>
                  </a:lnTo>
                  <a:lnTo>
                    <a:pt x="636064" y="253382"/>
                  </a:lnTo>
                  <a:lnTo>
                    <a:pt x="617273" y="230602"/>
                  </a:lnTo>
                  <a:lnTo>
                    <a:pt x="597515" y="208444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4367729" y="4678402"/>
              <a:ext cx="763754" cy="763754"/>
            </a:xfrm>
            <a:custGeom>
              <a:avLst/>
              <a:gdLst/>
              <a:ahLst/>
              <a:cxnLst/>
              <a:rect l="0" t="0" r="0" b="0"/>
              <a:pathLst>
                <a:path w="763754" h="763754">
                  <a:moveTo>
                    <a:pt x="650930" y="112823"/>
                  </a:moveTo>
                  <a:lnTo>
                    <a:pt x="633008" y="96006"/>
                  </a:lnTo>
                  <a:lnTo>
                    <a:pt x="614053" y="80364"/>
                  </a:lnTo>
                  <a:lnTo>
                    <a:pt x="594145" y="65961"/>
                  </a:lnTo>
                  <a:lnTo>
                    <a:pt x="573364" y="52856"/>
                  </a:lnTo>
                  <a:lnTo>
                    <a:pt x="551796" y="41103"/>
                  </a:lnTo>
                  <a:lnTo>
                    <a:pt x="529530" y="30750"/>
                  </a:lnTo>
                  <a:lnTo>
                    <a:pt x="506658" y="21840"/>
                  </a:lnTo>
                  <a:lnTo>
                    <a:pt x="483272" y="14409"/>
                  </a:lnTo>
                  <a:lnTo>
                    <a:pt x="459470" y="8489"/>
                  </a:lnTo>
                  <a:lnTo>
                    <a:pt x="435349" y="4103"/>
                  </a:lnTo>
                  <a:lnTo>
                    <a:pt x="411009" y="1269"/>
                  </a:lnTo>
                  <a:lnTo>
                    <a:pt x="386548" y="0"/>
                  </a:lnTo>
                  <a:lnTo>
                    <a:pt x="362069" y="299"/>
                  </a:lnTo>
                  <a:lnTo>
                    <a:pt x="337671" y="2166"/>
                  </a:lnTo>
                  <a:lnTo>
                    <a:pt x="313454" y="5594"/>
                  </a:lnTo>
                  <a:lnTo>
                    <a:pt x="289519" y="10568"/>
                  </a:lnTo>
                  <a:lnTo>
                    <a:pt x="265963" y="17068"/>
                  </a:lnTo>
                  <a:lnTo>
                    <a:pt x="242884" y="25067"/>
                  </a:lnTo>
                  <a:lnTo>
                    <a:pt x="220375" y="34532"/>
                  </a:lnTo>
                  <a:lnTo>
                    <a:pt x="198531" y="45424"/>
                  </a:lnTo>
                  <a:lnTo>
                    <a:pt x="177439" y="57699"/>
                  </a:lnTo>
                  <a:lnTo>
                    <a:pt x="157188" y="71306"/>
                  </a:lnTo>
                  <a:lnTo>
                    <a:pt x="137860" y="86190"/>
                  </a:lnTo>
                  <a:lnTo>
                    <a:pt x="119535" y="102288"/>
                  </a:lnTo>
                  <a:lnTo>
                    <a:pt x="102288" y="119535"/>
                  </a:lnTo>
                  <a:lnTo>
                    <a:pt x="86190" y="137860"/>
                  </a:lnTo>
                  <a:lnTo>
                    <a:pt x="71306" y="157188"/>
                  </a:lnTo>
                  <a:lnTo>
                    <a:pt x="57699" y="177439"/>
                  </a:lnTo>
                  <a:lnTo>
                    <a:pt x="45424" y="198531"/>
                  </a:lnTo>
                  <a:lnTo>
                    <a:pt x="34532" y="220375"/>
                  </a:lnTo>
                  <a:lnTo>
                    <a:pt x="25067" y="242884"/>
                  </a:lnTo>
                  <a:lnTo>
                    <a:pt x="17068" y="265963"/>
                  </a:lnTo>
                  <a:lnTo>
                    <a:pt x="10568" y="289519"/>
                  </a:lnTo>
                  <a:lnTo>
                    <a:pt x="5594" y="313454"/>
                  </a:lnTo>
                  <a:lnTo>
                    <a:pt x="2166" y="337671"/>
                  </a:lnTo>
                  <a:lnTo>
                    <a:pt x="299" y="362069"/>
                  </a:lnTo>
                  <a:lnTo>
                    <a:pt x="0" y="386548"/>
                  </a:lnTo>
                  <a:lnTo>
                    <a:pt x="1269" y="411009"/>
                  </a:lnTo>
                  <a:lnTo>
                    <a:pt x="4103" y="435349"/>
                  </a:lnTo>
                  <a:lnTo>
                    <a:pt x="8489" y="459470"/>
                  </a:lnTo>
                  <a:lnTo>
                    <a:pt x="14409" y="483272"/>
                  </a:lnTo>
                  <a:lnTo>
                    <a:pt x="21840" y="506658"/>
                  </a:lnTo>
                  <a:lnTo>
                    <a:pt x="30750" y="529530"/>
                  </a:lnTo>
                  <a:lnTo>
                    <a:pt x="41103" y="551796"/>
                  </a:lnTo>
                  <a:lnTo>
                    <a:pt x="52856" y="573364"/>
                  </a:lnTo>
                  <a:lnTo>
                    <a:pt x="65961" y="594145"/>
                  </a:lnTo>
                  <a:lnTo>
                    <a:pt x="80364" y="614053"/>
                  </a:lnTo>
                  <a:lnTo>
                    <a:pt x="96006" y="633008"/>
                  </a:lnTo>
                  <a:lnTo>
                    <a:pt x="112823" y="650930"/>
                  </a:lnTo>
                  <a:lnTo>
                    <a:pt x="130746" y="667747"/>
                  </a:lnTo>
                  <a:lnTo>
                    <a:pt x="149700" y="683389"/>
                  </a:lnTo>
                  <a:lnTo>
                    <a:pt x="169609" y="697793"/>
                  </a:lnTo>
                  <a:lnTo>
                    <a:pt x="190389" y="710898"/>
                  </a:lnTo>
                  <a:lnTo>
                    <a:pt x="211957" y="722651"/>
                  </a:lnTo>
                  <a:lnTo>
                    <a:pt x="234223" y="733004"/>
                  </a:lnTo>
                  <a:lnTo>
                    <a:pt x="257096" y="741913"/>
                  </a:lnTo>
                  <a:lnTo>
                    <a:pt x="280481" y="749344"/>
                  </a:lnTo>
                  <a:lnTo>
                    <a:pt x="304283" y="755264"/>
                  </a:lnTo>
                  <a:lnTo>
                    <a:pt x="328404" y="759650"/>
                  </a:lnTo>
                  <a:lnTo>
                    <a:pt x="352744" y="762484"/>
                  </a:lnTo>
                  <a:lnTo>
                    <a:pt x="377205" y="763754"/>
                  </a:lnTo>
                  <a:lnTo>
                    <a:pt x="401684" y="763454"/>
                  </a:lnTo>
                  <a:lnTo>
                    <a:pt x="426082" y="761587"/>
                  </a:lnTo>
                  <a:lnTo>
                    <a:pt x="450299" y="758159"/>
                  </a:lnTo>
                  <a:lnTo>
                    <a:pt x="474234" y="753185"/>
                  </a:lnTo>
                  <a:lnTo>
                    <a:pt x="497790" y="746685"/>
                  </a:lnTo>
                  <a:lnTo>
                    <a:pt x="520870" y="738686"/>
                  </a:lnTo>
                  <a:lnTo>
                    <a:pt x="543378" y="729221"/>
                  </a:lnTo>
                  <a:lnTo>
                    <a:pt x="565223" y="718329"/>
                  </a:lnTo>
                  <a:lnTo>
                    <a:pt x="586314" y="706054"/>
                  </a:lnTo>
                  <a:lnTo>
                    <a:pt x="606565" y="692447"/>
                  </a:lnTo>
                  <a:lnTo>
                    <a:pt x="625893" y="677564"/>
                  </a:lnTo>
                  <a:lnTo>
                    <a:pt x="644218" y="661465"/>
                  </a:lnTo>
                  <a:lnTo>
                    <a:pt x="661465" y="644218"/>
                  </a:lnTo>
                  <a:lnTo>
                    <a:pt x="677564" y="625893"/>
                  </a:lnTo>
                  <a:lnTo>
                    <a:pt x="692447" y="606565"/>
                  </a:lnTo>
                  <a:lnTo>
                    <a:pt x="706054" y="586314"/>
                  </a:lnTo>
                  <a:lnTo>
                    <a:pt x="718329" y="565223"/>
                  </a:lnTo>
                  <a:lnTo>
                    <a:pt x="729221" y="543378"/>
                  </a:lnTo>
                  <a:lnTo>
                    <a:pt x="738686" y="520870"/>
                  </a:lnTo>
                  <a:lnTo>
                    <a:pt x="746685" y="497790"/>
                  </a:lnTo>
                  <a:lnTo>
                    <a:pt x="753185" y="474234"/>
                  </a:lnTo>
                  <a:lnTo>
                    <a:pt x="758159" y="450299"/>
                  </a:lnTo>
                  <a:lnTo>
                    <a:pt x="761587" y="426082"/>
                  </a:lnTo>
                  <a:lnTo>
                    <a:pt x="763454" y="401684"/>
                  </a:lnTo>
                  <a:lnTo>
                    <a:pt x="763754" y="377205"/>
                  </a:lnTo>
                  <a:lnTo>
                    <a:pt x="762484" y="352744"/>
                  </a:lnTo>
                  <a:lnTo>
                    <a:pt x="759650" y="328404"/>
                  </a:lnTo>
                  <a:lnTo>
                    <a:pt x="755264" y="304283"/>
                  </a:lnTo>
                  <a:lnTo>
                    <a:pt x="749344" y="280481"/>
                  </a:lnTo>
                  <a:lnTo>
                    <a:pt x="741913" y="257096"/>
                  </a:lnTo>
                  <a:lnTo>
                    <a:pt x="733004" y="234223"/>
                  </a:lnTo>
                  <a:lnTo>
                    <a:pt x="722651" y="211957"/>
                  </a:lnTo>
                  <a:lnTo>
                    <a:pt x="710898" y="190389"/>
                  </a:lnTo>
                  <a:lnTo>
                    <a:pt x="697793" y="169609"/>
                  </a:lnTo>
                  <a:lnTo>
                    <a:pt x="683389" y="149700"/>
                  </a:lnTo>
                  <a:lnTo>
                    <a:pt x="667747" y="13074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367742" y="5577126"/>
              <a:ext cx="763728" cy="763728"/>
            </a:xfrm>
            <a:custGeom>
              <a:avLst/>
              <a:gdLst/>
              <a:ahLst/>
              <a:cxnLst/>
              <a:rect l="0" t="0" r="0" b="0"/>
              <a:pathLst>
                <a:path w="763728" h="763728">
                  <a:moveTo>
                    <a:pt x="650467" y="113260"/>
                  </a:moveTo>
                  <a:lnTo>
                    <a:pt x="632517" y="96413"/>
                  </a:lnTo>
                  <a:lnTo>
                    <a:pt x="613537" y="80740"/>
                  </a:lnTo>
                  <a:lnTo>
                    <a:pt x="593605" y="66304"/>
                  </a:lnTo>
                  <a:lnTo>
                    <a:pt x="572803" y="53165"/>
                  </a:lnTo>
                  <a:lnTo>
                    <a:pt x="551216" y="41376"/>
                  </a:lnTo>
                  <a:lnTo>
                    <a:pt x="528933" y="30986"/>
                  </a:lnTo>
                  <a:lnTo>
                    <a:pt x="506046" y="22039"/>
                  </a:lnTo>
                  <a:lnTo>
                    <a:pt x="482649" y="14570"/>
                  </a:lnTo>
                  <a:lnTo>
                    <a:pt x="458837" y="8610"/>
                  </a:lnTo>
                  <a:lnTo>
                    <a:pt x="434709" y="4184"/>
                  </a:lnTo>
                  <a:lnTo>
                    <a:pt x="410364" y="1310"/>
                  </a:lnTo>
                  <a:lnTo>
                    <a:pt x="385902" y="0"/>
                  </a:lnTo>
                  <a:lnTo>
                    <a:pt x="361424" y="258"/>
                  </a:lnTo>
                  <a:lnTo>
                    <a:pt x="337029" y="2085"/>
                  </a:lnTo>
                  <a:lnTo>
                    <a:pt x="312818" y="5473"/>
                  </a:lnTo>
                  <a:lnTo>
                    <a:pt x="288892" y="10407"/>
                  </a:lnTo>
                  <a:lnTo>
                    <a:pt x="265347" y="16868"/>
                  </a:lnTo>
                  <a:lnTo>
                    <a:pt x="242281" y="24828"/>
                  </a:lnTo>
                  <a:lnTo>
                    <a:pt x="219789" y="34256"/>
                  </a:lnTo>
                  <a:lnTo>
                    <a:pt x="197962" y="45112"/>
                  </a:lnTo>
                  <a:lnTo>
                    <a:pt x="176892" y="57352"/>
                  </a:lnTo>
                  <a:lnTo>
                    <a:pt x="156663" y="70925"/>
                  </a:lnTo>
                  <a:lnTo>
                    <a:pt x="137360" y="85776"/>
                  </a:lnTo>
                  <a:lnTo>
                    <a:pt x="119062" y="101844"/>
                  </a:lnTo>
                  <a:lnTo>
                    <a:pt x="101844" y="119062"/>
                  </a:lnTo>
                  <a:lnTo>
                    <a:pt x="85776" y="137360"/>
                  </a:lnTo>
                  <a:lnTo>
                    <a:pt x="70925" y="156663"/>
                  </a:lnTo>
                  <a:lnTo>
                    <a:pt x="57352" y="176892"/>
                  </a:lnTo>
                  <a:lnTo>
                    <a:pt x="45112" y="197962"/>
                  </a:lnTo>
                  <a:lnTo>
                    <a:pt x="34256" y="219789"/>
                  </a:lnTo>
                  <a:lnTo>
                    <a:pt x="24828" y="242281"/>
                  </a:lnTo>
                  <a:lnTo>
                    <a:pt x="16868" y="265347"/>
                  </a:lnTo>
                  <a:lnTo>
                    <a:pt x="10407" y="288892"/>
                  </a:lnTo>
                  <a:lnTo>
                    <a:pt x="5473" y="312818"/>
                  </a:lnTo>
                  <a:lnTo>
                    <a:pt x="2085" y="337029"/>
                  </a:lnTo>
                  <a:lnTo>
                    <a:pt x="258" y="361424"/>
                  </a:lnTo>
                  <a:lnTo>
                    <a:pt x="0" y="385902"/>
                  </a:lnTo>
                  <a:lnTo>
                    <a:pt x="1310" y="410364"/>
                  </a:lnTo>
                  <a:lnTo>
                    <a:pt x="4184" y="434709"/>
                  </a:lnTo>
                  <a:lnTo>
                    <a:pt x="8610" y="458837"/>
                  </a:lnTo>
                  <a:lnTo>
                    <a:pt x="14570" y="482649"/>
                  </a:lnTo>
                  <a:lnTo>
                    <a:pt x="22039" y="506046"/>
                  </a:lnTo>
                  <a:lnTo>
                    <a:pt x="30986" y="528933"/>
                  </a:lnTo>
                  <a:lnTo>
                    <a:pt x="41376" y="551216"/>
                  </a:lnTo>
                  <a:lnTo>
                    <a:pt x="53165" y="572803"/>
                  </a:lnTo>
                  <a:lnTo>
                    <a:pt x="66304" y="593605"/>
                  </a:lnTo>
                  <a:lnTo>
                    <a:pt x="80740" y="613537"/>
                  </a:lnTo>
                  <a:lnTo>
                    <a:pt x="96413" y="632517"/>
                  </a:lnTo>
                  <a:lnTo>
                    <a:pt x="113260" y="650467"/>
                  </a:lnTo>
                  <a:lnTo>
                    <a:pt x="131210" y="667314"/>
                  </a:lnTo>
                  <a:lnTo>
                    <a:pt x="150190" y="682987"/>
                  </a:lnTo>
                  <a:lnTo>
                    <a:pt x="170122" y="697423"/>
                  </a:lnTo>
                  <a:lnTo>
                    <a:pt x="190924" y="710563"/>
                  </a:lnTo>
                  <a:lnTo>
                    <a:pt x="212511" y="722351"/>
                  </a:lnTo>
                  <a:lnTo>
                    <a:pt x="234794" y="732741"/>
                  </a:lnTo>
                  <a:lnTo>
                    <a:pt x="257681" y="741688"/>
                  </a:lnTo>
                  <a:lnTo>
                    <a:pt x="281078" y="749158"/>
                  </a:lnTo>
                  <a:lnTo>
                    <a:pt x="304890" y="755117"/>
                  </a:lnTo>
                  <a:lnTo>
                    <a:pt x="329018" y="759543"/>
                  </a:lnTo>
                  <a:lnTo>
                    <a:pt x="353363" y="762417"/>
                  </a:lnTo>
                  <a:lnTo>
                    <a:pt x="377825" y="763728"/>
                  </a:lnTo>
                  <a:lnTo>
                    <a:pt x="402304" y="763469"/>
                  </a:lnTo>
                  <a:lnTo>
                    <a:pt x="426698" y="761642"/>
                  </a:lnTo>
                  <a:lnTo>
                    <a:pt x="450909" y="758254"/>
                  </a:lnTo>
                  <a:lnTo>
                    <a:pt x="474835" y="753320"/>
                  </a:lnTo>
                  <a:lnTo>
                    <a:pt x="498380" y="746859"/>
                  </a:lnTo>
                  <a:lnTo>
                    <a:pt x="521446" y="738899"/>
                  </a:lnTo>
                  <a:lnTo>
                    <a:pt x="543938" y="729471"/>
                  </a:lnTo>
                  <a:lnTo>
                    <a:pt x="565765" y="718615"/>
                  </a:lnTo>
                  <a:lnTo>
                    <a:pt x="586835" y="706375"/>
                  </a:lnTo>
                  <a:lnTo>
                    <a:pt x="607064" y="692802"/>
                  </a:lnTo>
                  <a:lnTo>
                    <a:pt x="626367" y="677951"/>
                  </a:lnTo>
                  <a:lnTo>
                    <a:pt x="644665" y="661883"/>
                  </a:lnTo>
                  <a:lnTo>
                    <a:pt x="661883" y="644665"/>
                  </a:lnTo>
                  <a:lnTo>
                    <a:pt x="677951" y="626367"/>
                  </a:lnTo>
                  <a:lnTo>
                    <a:pt x="692802" y="607064"/>
                  </a:lnTo>
                  <a:lnTo>
                    <a:pt x="706375" y="586835"/>
                  </a:lnTo>
                  <a:lnTo>
                    <a:pt x="718615" y="565765"/>
                  </a:lnTo>
                  <a:lnTo>
                    <a:pt x="729471" y="543938"/>
                  </a:lnTo>
                  <a:lnTo>
                    <a:pt x="738899" y="521446"/>
                  </a:lnTo>
                  <a:lnTo>
                    <a:pt x="746859" y="498380"/>
                  </a:lnTo>
                  <a:lnTo>
                    <a:pt x="753320" y="474835"/>
                  </a:lnTo>
                  <a:lnTo>
                    <a:pt x="758254" y="450909"/>
                  </a:lnTo>
                  <a:lnTo>
                    <a:pt x="761642" y="426698"/>
                  </a:lnTo>
                  <a:lnTo>
                    <a:pt x="763469" y="402304"/>
                  </a:lnTo>
                  <a:lnTo>
                    <a:pt x="763728" y="377825"/>
                  </a:lnTo>
                  <a:lnTo>
                    <a:pt x="762417" y="353363"/>
                  </a:lnTo>
                  <a:lnTo>
                    <a:pt x="759543" y="329018"/>
                  </a:lnTo>
                  <a:lnTo>
                    <a:pt x="755117" y="304890"/>
                  </a:lnTo>
                  <a:lnTo>
                    <a:pt x="749158" y="281078"/>
                  </a:lnTo>
                  <a:lnTo>
                    <a:pt x="741688" y="257681"/>
                  </a:lnTo>
                  <a:lnTo>
                    <a:pt x="732741" y="234794"/>
                  </a:lnTo>
                  <a:lnTo>
                    <a:pt x="722351" y="212511"/>
                  </a:lnTo>
                  <a:lnTo>
                    <a:pt x="710563" y="190924"/>
                  </a:lnTo>
                  <a:lnTo>
                    <a:pt x="697423" y="170122"/>
                  </a:lnTo>
                  <a:lnTo>
                    <a:pt x="682987" y="150190"/>
                  </a:lnTo>
                  <a:lnTo>
                    <a:pt x="667314" y="13121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266484" y="4678446"/>
              <a:ext cx="763665" cy="763665"/>
            </a:xfrm>
            <a:custGeom>
              <a:avLst/>
              <a:gdLst/>
              <a:ahLst/>
              <a:cxnLst/>
              <a:rect l="0" t="0" r="0" b="0"/>
              <a:pathLst>
                <a:path w="763665" h="763665">
                  <a:moveTo>
                    <a:pt x="608113" y="155552"/>
                  </a:moveTo>
                  <a:lnTo>
                    <a:pt x="587933" y="136302"/>
                  </a:lnTo>
                  <a:lnTo>
                    <a:pt x="566906" y="118061"/>
                  </a:lnTo>
                  <a:lnTo>
                    <a:pt x="545119" y="100904"/>
                  </a:lnTo>
                  <a:lnTo>
                    <a:pt x="522660" y="84901"/>
                  </a:lnTo>
                  <a:lnTo>
                    <a:pt x="499623" y="70118"/>
                  </a:lnTo>
                  <a:lnTo>
                    <a:pt x="476102" y="56617"/>
                  </a:lnTo>
                  <a:lnTo>
                    <a:pt x="452194" y="44451"/>
                  </a:lnTo>
                  <a:lnTo>
                    <a:pt x="427996" y="33672"/>
                  </a:lnTo>
                  <a:lnTo>
                    <a:pt x="403609" y="24324"/>
                  </a:lnTo>
                  <a:lnTo>
                    <a:pt x="379132" y="16445"/>
                  </a:lnTo>
                  <a:lnTo>
                    <a:pt x="354667" y="10067"/>
                  </a:lnTo>
                  <a:lnTo>
                    <a:pt x="330313" y="5217"/>
                  </a:lnTo>
                  <a:lnTo>
                    <a:pt x="306171" y="1914"/>
                  </a:lnTo>
                  <a:lnTo>
                    <a:pt x="282339" y="173"/>
                  </a:lnTo>
                  <a:lnTo>
                    <a:pt x="258917" y="0"/>
                  </a:lnTo>
                  <a:lnTo>
                    <a:pt x="235999" y="1395"/>
                  </a:lnTo>
                  <a:lnTo>
                    <a:pt x="213681" y="4355"/>
                  </a:lnTo>
                  <a:lnTo>
                    <a:pt x="192054" y="8865"/>
                  </a:lnTo>
                  <a:lnTo>
                    <a:pt x="171207" y="14908"/>
                  </a:lnTo>
                  <a:lnTo>
                    <a:pt x="151225" y="22459"/>
                  </a:lnTo>
                  <a:lnTo>
                    <a:pt x="132190" y="31486"/>
                  </a:lnTo>
                  <a:lnTo>
                    <a:pt x="114182" y="41954"/>
                  </a:lnTo>
                  <a:lnTo>
                    <a:pt x="97274" y="53817"/>
                  </a:lnTo>
                  <a:lnTo>
                    <a:pt x="81534" y="67029"/>
                  </a:lnTo>
                  <a:lnTo>
                    <a:pt x="67029" y="81534"/>
                  </a:lnTo>
                  <a:lnTo>
                    <a:pt x="53817" y="97274"/>
                  </a:lnTo>
                  <a:lnTo>
                    <a:pt x="41954" y="114182"/>
                  </a:lnTo>
                  <a:lnTo>
                    <a:pt x="31486" y="132190"/>
                  </a:lnTo>
                  <a:lnTo>
                    <a:pt x="22459" y="151225"/>
                  </a:lnTo>
                  <a:lnTo>
                    <a:pt x="14908" y="171207"/>
                  </a:lnTo>
                  <a:lnTo>
                    <a:pt x="8865" y="192054"/>
                  </a:lnTo>
                  <a:lnTo>
                    <a:pt x="4355" y="213681"/>
                  </a:lnTo>
                  <a:lnTo>
                    <a:pt x="1395" y="235999"/>
                  </a:lnTo>
                  <a:lnTo>
                    <a:pt x="0" y="258917"/>
                  </a:lnTo>
                  <a:lnTo>
                    <a:pt x="173" y="282339"/>
                  </a:lnTo>
                  <a:lnTo>
                    <a:pt x="1914" y="306171"/>
                  </a:lnTo>
                  <a:lnTo>
                    <a:pt x="5217" y="330313"/>
                  </a:lnTo>
                  <a:lnTo>
                    <a:pt x="10067" y="354667"/>
                  </a:lnTo>
                  <a:lnTo>
                    <a:pt x="16445" y="379132"/>
                  </a:lnTo>
                  <a:lnTo>
                    <a:pt x="24324" y="403609"/>
                  </a:lnTo>
                  <a:lnTo>
                    <a:pt x="33672" y="427996"/>
                  </a:lnTo>
                  <a:lnTo>
                    <a:pt x="44451" y="452194"/>
                  </a:lnTo>
                  <a:lnTo>
                    <a:pt x="56617" y="476102"/>
                  </a:lnTo>
                  <a:lnTo>
                    <a:pt x="70118" y="499623"/>
                  </a:lnTo>
                  <a:lnTo>
                    <a:pt x="84901" y="522660"/>
                  </a:lnTo>
                  <a:lnTo>
                    <a:pt x="100904" y="545119"/>
                  </a:lnTo>
                  <a:lnTo>
                    <a:pt x="118061" y="566906"/>
                  </a:lnTo>
                  <a:lnTo>
                    <a:pt x="136302" y="587933"/>
                  </a:lnTo>
                  <a:lnTo>
                    <a:pt x="155552" y="608113"/>
                  </a:lnTo>
                  <a:lnTo>
                    <a:pt x="175732" y="627363"/>
                  </a:lnTo>
                  <a:lnTo>
                    <a:pt x="196759" y="645604"/>
                  </a:lnTo>
                  <a:lnTo>
                    <a:pt x="218546" y="662761"/>
                  </a:lnTo>
                  <a:lnTo>
                    <a:pt x="241005" y="678764"/>
                  </a:lnTo>
                  <a:lnTo>
                    <a:pt x="264042" y="693547"/>
                  </a:lnTo>
                  <a:lnTo>
                    <a:pt x="287563" y="707048"/>
                  </a:lnTo>
                  <a:lnTo>
                    <a:pt x="311471" y="719214"/>
                  </a:lnTo>
                  <a:lnTo>
                    <a:pt x="335669" y="729993"/>
                  </a:lnTo>
                  <a:lnTo>
                    <a:pt x="360056" y="739341"/>
                  </a:lnTo>
                  <a:lnTo>
                    <a:pt x="384532" y="747220"/>
                  </a:lnTo>
                  <a:lnTo>
                    <a:pt x="408998" y="753598"/>
                  </a:lnTo>
                  <a:lnTo>
                    <a:pt x="433352" y="758448"/>
                  </a:lnTo>
                  <a:lnTo>
                    <a:pt x="457494" y="761751"/>
                  </a:lnTo>
                  <a:lnTo>
                    <a:pt x="481326" y="763492"/>
                  </a:lnTo>
                  <a:lnTo>
                    <a:pt x="504748" y="763665"/>
                  </a:lnTo>
                  <a:lnTo>
                    <a:pt x="527666" y="762269"/>
                  </a:lnTo>
                  <a:lnTo>
                    <a:pt x="549984" y="759310"/>
                  </a:lnTo>
                  <a:lnTo>
                    <a:pt x="571611" y="754800"/>
                  </a:lnTo>
                  <a:lnTo>
                    <a:pt x="592458" y="748757"/>
                  </a:lnTo>
                  <a:lnTo>
                    <a:pt x="612440" y="741206"/>
                  </a:lnTo>
                  <a:lnTo>
                    <a:pt x="631474" y="732179"/>
                  </a:lnTo>
                  <a:lnTo>
                    <a:pt x="649483" y="721711"/>
                  </a:lnTo>
                  <a:lnTo>
                    <a:pt x="666391" y="709848"/>
                  </a:lnTo>
                  <a:lnTo>
                    <a:pt x="682131" y="696636"/>
                  </a:lnTo>
                  <a:lnTo>
                    <a:pt x="696636" y="682131"/>
                  </a:lnTo>
                  <a:lnTo>
                    <a:pt x="709848" y="666391"/>
                  </a:lnTo>
                  <a:lnTo>
                    <a:pt x="721711" y="649483"/>
                  </a:lnTo>
                  <a:lnTo>
                    <a:pt x="732179" y="631474"/>
                  </a:lnTo>
                  <a:lnTo>
                    <a:pt x="741206" y="612440"/>
                  </a:lnTo>
                  <a:lnTo>
                    <a:pt x="748757" y="592458"/>
                  </a:lnTo>
                  <a:lnTo>
                    <a:pt x="754800" y="571611"/>
                  </a:lnTo>
                  <a:lnTo>
                    <a:pt x="759310" y="549984"/>
                  </a:lnTo>
                  <a:lnTo>
                    <a:pt x="762269" y="527666"/>
                  </a:lnTo>
                  <a:lnTo>
                    <a:pt x="763665" y="504748"/>
                  </a:lnTo>
                  <a:lnTo>
                    <a:pt x="763492" y="481326"/>
                  </a:lnTo>
                  <a:lnTo>
                    <a:pt x="761751" y="457494"/>
                  </a:lnTo>
                  <a:lnTo>
                    <a:pt x="758448" y="433352"/>
                  </a:lnTo>
                  <a:lnTo>
                    <a:pt x="753598" y="408998"/>
                  </a:lnTo>
                  <a:lnTo>
                    <a:pt x="747220" y="384532"/>
                  </a:lnTo>
                  <a:lnTo>
                    <a:pt x="739341" y="360056"/>
                  </a:lnTo>
                  <a:lnTo>
                    <a:pt x="729993" y="335669"/>
                  </a:lnTo>
                  <a:lnTo>
                    <a:pt x="719214" y="311471"/>
                  </a:lnTo>
                  <a:lnTo>
                    <a:pt x="707048" y="287563"/>
                  </a:lnTo>
                  <a:lnTo>
                    <a:pt x="693547" y="264042"/>
                  </a:lnTo>
                  <a:lnTo>
                    <a:pt x="678764" y="241005"/>
                  </a:lnTo>
                  <a:lnTo>
                    <a:pt x="662761" y="218546"/>
                  </a:lnTo>
                  <a:lnTo>
                    <a:pt x="645604" y="196759"/>
                  </a:lnTo>
                  <a:lnTo>
                    <a:pt x="627363" y="175732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266462" y="5577135"/>
              <a:ext cx="763709" cy="763709"/>
            </a:xfrm>
            <a:custGeom>
              <a:avLst/>
              <a:gdLst/>
              <a:ahLst/>
              <a:cxnLst/>
              <a:rect l="0" t="0" r="0" b="0"/>
              <a:pathLst>
                <a:path w="763709" h="763709">
                  <a:moveTo>
                    <a:pt x="667030" y="96678"/>
                  </a:moveTo>
                  <a:lnTo>
                    <a:pt x="650165" y="80985"/>
                  </a:lnTo>
                  <a:lnTo>
                    <a:pt x="632197" y="66527"/>
                  </a:lnTo>
                  <a:lnTo>
                    <a:pt x="613200" y="53366"/>
                  </a:lnTo>
                  <a:lnTo>
                    <a:pt x="593252" y="41554"/>
                  </a:lnTo>
                  <a:lnTo>
                    <a:pt x="572436" y="31140"/>
                  </a:lnTo>
                  <a:lnTo>
                    <a:pt x="550837" y="22168"/>
                  </a:lnTo>
                  <a:lnTo>
                    <a:pt x="528543" y="14674"/>
                  </a:lnTo>
                  <a:lnTo>
                    <a:pt x="505647" y="8688"/>
                  </a:lnTo>
                  <a:lnTo>
                    <a:pt x="482242" y="4236"/>
                  </a:lnTo>
                  <a:lnTo>
                    <a:pt x="458424" y="1336"/>
                  </a:lnTo>
                  <a:lnTo>
                    <a:pt x="434292" y="0"/>
                  </a:lnTo>
                  <a:lnTo>
                    <a:pt x="409944" y="232"/>
                  </a:lnTo>
                  <a:lnTo>
                    <a:pt x="385481" y="2033"/>
                  </a:lnTo>
                  <a:lnTo>
                    <a:pt x="361003" y="5394"/>
                  </a:lnTo>
                  <a:lnTo>
                    <a:pt x="336610" y="10302"/>
                  </a:lnTo>
                  <a:lnTo>
                    <a:pt x="312404" y="16737"/>
                  </a:lnTo>
                  <a:lnTo>
                    <a:pt x="288483" y="24673"/>
                  </a:lnTo>
                  <a:lnTo>
                    <a:pt x="264945" y="34076"/>
                  </a:lnTo>
                  <a:lnTo>
                    <a:pt x="241888" y="44908"/>
                  </a:lnTo>
                  <a:lnTo>
                    <a:pt x="219406" y="57125"/>
                  </a:lnTo>
                  <a:lnTo>
                    <a:pt x="197592" y="70677"/>
                  </a:lnTo>
                  <a:lnTo>
                    <a:pt x="176535" y="85507"/>
                  </a:lnTo>
                  <a:lnTo>
                    <a:pt x="156321" y="101554"/>
                  </a:lnTo>
                  <a:lnTo>
                    <a:pt x="137035" y="118754"/>
                  </a:lnTo>
                  <a:lnTo>
                    <a:pt x="118754" y="137035"/>
                  </a:lnTo>
                  <a:lnTo>
                    <a:pt x="101554" y="156321"/>
                  </a:lnTo>
                  <a:lnTo>
                    <a:pt x="85507" y="176535"/>
                  </a:lnTo>
                  <a:lnTo>
                    <a:pt x="70677" y="197592"/>
                  </a:lnTo>
                  <a:lnTo>
                    <a:pt x="57125" y="219406"/>
                  </a:lnTo>
                  <a:lnTo>
                    <a:pt x="44908" y="241888"/>
                  </a:lnTo>
                  <a:lnTo>
                    <a:pt x="34076" y="264945"/>
                  </a:lnTo>
                  <a:lnTo>
                    <a:pt x="24673" y="288483"/>
                  </a:lnTo>
                  <a:lnTo>
                    <a:pt x="16737" y="312404"/>
                  </a:lnTo>
                  <a:lnTo>
                    <a:pt x="10302" y="336610"/>
                  </a:lnTo>
                  <a:lnTo>
                    <a:pt x="5394" y="361003"/>
                  </a:lnTo>
                  <a:lnTo>
                    <a:pt x="2033" y="385481"/>
                  </a:lnTo>
                  <a:lnTo>
                    <a:pt x="232" y="409944"/>
                  </a:lnTo>
                  <a:lnTo>
                    <a:pt x="0" y="434292"/>
                  </a:lnTo>
                  <a:lnTo>
                    <a:pt x="1336" y="458424"/>
                  </a:lnTo>
                  <a:lnTo>
                    <a:pt x="4236" y="482242"/>
                  </a:lnTo>
                  <a:lnTo>
                    <a:pt x="8688" y="505647"/>
                  </a:lnTo>
                  <a:lnTo>
                    <a:pt x="14674" y="528543"/>
                  </a:lnTo>
                  <a:lnTo>
                    <a:pt x="22168" y="550837"/>
                  </a:lnTo>
                  <a:lnTo>
                    <a:pt x="31140" y="572436"/>
                  </a:lnTo>
                  <a:lnTo>
                    <a:pt x="41554" y="593252"/>
                  </a:lnTo>
                  <a:lnTo>
                    <a:pt x="53366" y="613200"/>
                  </a:lnTo>
                  <a:lnTo>
                    <a:pt x="66527" y="632197"/>
                  </a:lnTo>
                  <a:lnTo>
                    <a:pt x="80985" y="650165"/>
                  </a:lnTo>
                  <a:lnTo>
                    <a:pt x="96678" y="667030"/>
                  </a:lnTo>
                  <a:lnTo>
                    <a:pt x="113544" y="682724"/>
                  </a:lnTo>
                  <a:lnTo>
                    <a:pt x="131512" y="697182"/>
                  </a:lnTo>
                  <a:lnTo>
                    <a:pt x="150509" y="710343"/>
                  </a:lnTo>
                  <a:lnTo>
                    <a:pt x="170457" y="722155"/>
                  </a:lnTo>
                  <a:lnTo>
                    <a:pt x="191273" y="732568"/>
                  </a:lnTo>
                  <a:lnTo>
                    <a:pt x="212872" y="741541"/>
                  </a:lnTo>
                  <a:lnTo>
                    <a:pt x="235166" y="749035"/>
                  </a:lnTo>
                  <a:lnTo>
                    <a:pt x="258062" y="755020"/>
                  </a:lnTo>
                  <a:lnTo>
                    <a:pt x="281467" y="759472"/>
                  </a:lnTo>
                  <a:lnTo>
                    <a:pt x="305285" y="762373"/>
                  </a:lnTo>
                  <a:lnTo>
                    <a:pt x="329417" y="763709"/>
                  </a:lnTo>
                  <a:lnTo>
                    <a:pt x="353765" y="763477"/>
                  </a:lnTo>
                  <a:lnTo>
                    <a:pt x="378228" y="761676"/>
                  </a:lnTo>
                  <a:lnTo>
                    <a:pt x="402706" y="758315"/>
                  </a:lnTo>
                  <a:lnTo>
                    <a:pt x="427099" y="753407"/>
                  </a:lnTo>
                  <a:lnTo>
                    <a:pt x="451305" y="746972"/>
                  </a:lnTo>
                  <a:lnTo>
                    <a:pt x="475226" y="739036"/>
                  </a:lnTo>
                  <a:lnTo>
                    <a:pt x="498764" y="729633"/>
                  </a:lnTo>
                  <a:lnTo>
                    <a:pt x="521821" y="718801"/>
                  </a:lnTo>
                  <a:lnTo>
                    <a:pt x="544303" y="706584"/>
                  </a:lnTo>
                  <a:lnTo>
                    <a:pt x="566117" y="693032"/>
                  </a:lnTo>
                  <a:lnTo>
                    <a:pt x="587174" y="678202"/>
                  </a:lnTo>
                  <a:lnTo>
                    <a:pt x="607388" y="662155"/>
                  </a:lnTo>
                  <a:lnTo>
                    <a:pt x="626674" y="644955"/>
                  </a:lnTo>
                  <a:lnTo>
                    <a:pt x="644955" y="626674"/>
                  </a:lnTo>
                  <a:lnTo>
                    <a:pt x="662155" y="607388"/>
                  </a:lnTo>
                  <a:lnTo>
                    <a:pt x="678202" y="587174"/>
                  </a:lnTo>
                  <a:lnTo>
                    <a:pt x="693032" y="566117"/>
                  </a:lnTo>
                  <a:lnTo>
                    <a:pt x="706584" y="544303"/>
                  </a:lnTo>
                  <a:lnTo>
                    <a:pt x="718801" y="521821"/>
                  </a:lnTo>
                  <a:lnTo>
                    <a:pt x="729633" y="498764"/>
                  </a:lnTo>
                  <a:lnTo>
                    <a:pt x="739036" y="475226"/>
                  </a:lnTo>
                  <a:lnTo>
                    <a:pt x="746972" y="451305"/>
                  </a:lnTo>
                  <a:lnTo>
                    <a:pt x="753407" y="427099"/>
                  </a:lnTo>
                  <a:lnTo>
                    <a:pt x="758315" y="402706"/>
                  </a:lnTo>
                  <a:lnTo>
                    <a:pt x="761676" y="378228"/>
                  </a:lnTo>
                  <a:lnTo>
                    <a:pt x="763477" y="353765"/>
                  </a:lnTo>
                  <a:lnTo>
                    <a:pt x="763709" y="329417"/>
                  </a:lnTo>
                  <a:lnTo>
                    <a:pt x="762373" y="305285"/>
                  </a:lnTo>
                  <a:lnTo>
                    <a:pt x="759472" y="281467"/>
                  </a:lnTo>
                  <a:lnTo>
                    <a:pt x="755020" y="258062"/>
                  </a:lnTo>
                  <a:lnTo>
                    <a:pt x="749035" y="235166"/>
                  </a:lnTo>
                  <a:lnTo>
                    <a:pt x="741541" y="212872"/>
                  </a:lnTo>
                  <a:lnTo>
                    <a:pt x="732568" y="191273"/>
                  </a:lnTo>
                  <a:lnTo>
                    <a:pt x="722155" y="170457"/>
                  </a:lnTo>
                  <a:lnTo>
                    <a:pt x="710343" y="150509"/>
                  </a:lnTo>
                  <a:lnTo>
                    <a:pt x="697182" y="131512"/>
                  </a:lnTo>
                  <a:lnTo>
                    <a:pt x="682724" y="11354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6500482" y="590388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60209" y="230658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60209" y="3205186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0.138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77212" y="4104009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31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-0.208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29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3897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33545" y="500260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431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400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60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-0.298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7631" y="5901431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56342" y="500272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55053" y="5901319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0.081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3760447" y="158931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4660876" y="1577786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545584" y="15606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47388" y="132668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261132" y="1362975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38154" y="5843706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3468943" y="2880905"/>
              <a:ext cx="763903" cy="763903"/>
            </a:xfrm>
            <a:custGeom>
              <a:avLst/>
              <a:gdLst/>
              <a:ahLst/>
              <a:cxnLst/>
              <a:rect l="0" t="0" r="0" b="0"/>
              <a:pathLst>
                <a:path w="763903" h="763903">
                  <a:moveTo>
                    <a:pt x="672367" y="91535"/>
                  </a:moveTo>
                  <a:lnTo>
                    <a:pt x="655875" y="76237"/>
                  </a:lnTo>
                  <a:lnTo>
                    <a:pt x="638258" y="62195"/>
                  </a:lnTo>
                  <a:lnTo>
                    <a:pt x="619588" y="49467"/>
                  </a:lnTo>
                  <a:lnTo>
                    <a:pt x="599941" y="38106"/>
                  </a:lnTo>
                  <a:lnTo>
                    <a:pt x="579398" y="28157"/>
                  </a:lnTo>
                  <a:lnTo>
                    <a:pt x="558044" y="19662"/>
                  </a:lnTo>
                  <a:lnTo>
                    <a:pt x="535967" y="12656"/>
                  </a:lnTo>
                  <a:lnTo>
                    <a:pt x="513256" y="7167"/>
                  </a:lnTo>
                  <a:lnTo>
                    <a:pt x="490006" y="3218"/>
                  </a:lnTo>
                  <a:lnTo>
                    <a:pt x="466312" y="826"/>
                  </a:lnTo>
                  <a:lnTo>
                    <a:pt x="442271" y="0"/>
                  </a:lnTo>
                  <a:lnTo>
                    <a:pt x="417983" y="743"/>
                  </a:lnTo>
                  <a:lnTo>
                    <a:pt x="393546" y="3053"/>
                  </a:lnTo>
                  <a:lnTo>
                    <a:pt x="369062" y="6919"/>
                  </a:lnTo>
                  <a:lnTo>
                    <a:pt x="344630" y="12327"/>
                  </a:lnTo>
                  <a:lnTo>
                    <a:pt x="320352" y="19254"/>
                  </a:lnTo>
                  <a:lnTo>
                    <a:pt x="296328" y="27671"/>
                  </a:lnTo>
                  <a:lnTo>
                    <a:pt x="272655" y="37544"/>
                  </a:lnTo>
                  <a:lnTo>
                    <a:pt x="249431" y="48832"/>
                  </a:lnTo>
                  <a:lnTo>
                    <a:pt x="226751" y="61489"/>
                  </a:lnTo>
                  <a:lnTo>
                    <a:pt x="204710" y="75463"/>
                  </a:lnTo>
                  <a:lnTo>
                    <a:pt x="183396" y="90696"/>
                  </a:lnTo>
                  <a:lnTo>
                    <a:pt x="162899" y="107126"/>
                  </a:lnTo>
                  <a:lnTo>
                    <a:pt x="143302" y="124685"/>
                  </a:lnTo>
                  <a:lnTo>
                    <a:pt x="124685" y="143302"/>
                  </a:lnTo>
                  <a:lnTo>
                    <a:pt x="107126" y="162899"/>
                  </a:lnTo>
                  <a:lnTo>
                    <a:pt x="90696" y="183396"/>
                  </a:lnTo>
                  <a:lnTo>
                    <a:pt x="75463" y="204710"/>
                  </a:lnTo>
                  <a:lnTo>
                    <a:pt x="61489" y="226751"/>
                  </a:lnTo>
                  <a:lnTo>
                    <a:pt x="48832" y="249431"/>
                  </a:lnTo>
                  <a:lnTo>
                    <a:pt x="37544" y="272655"/>
                  </a:lnTo>
                  <a:lnTo>
                    <a:pt x="27671" y="296328"/>
                  </a:lnTo>
                  <a:lnTo>
                    <a:pt x="19254" y="320352"/>
                  </a:lnTo>
                  <a:lnTo>
                    <a:pt x="12327" y="344630"/>
                  </a:lnTo>
                  <a:lnTo>
                    <a:pt x="6919" y="369062"/>
                  </a:lnTo>
                  <a:lnTo>
                    <a:pt x="3053" y="393546"/>
                  </a:lnTo>
                  <a:lnTo>
                    <a:pt x="743" y="417983"/>
                  </a:lnTo>
                  <a:lnTo>
                    <a:pt x="0" y="442271"/>
                  </a:lnTo>
                  <a:lnTo>
                    <a:pt x="826" y="466312"/>
                  </a:lnTo>
                  <a:lnTo>
                    <a:pt x="3218" y="490006"/>
                  </a:lnTo>
                  <a:lnTo>
                    <a:pt x="7167" y="513256"/>
                  </a:lnTo>
                  <a:lnTo>
                    <a:pt x="12656" y="535967"/>
                  </a:lnTo>
                  <a:lnTo>
                    <a:pt x="19662" y="558044"/>
                  </a:lnTo>
                  <a:lnTo>
                    <a:pt x="28157" y="579398"/>
                  </a:lnTo>
                  <a:lnTo>
                    <a:pt x="38106" y="599941"/>
                  </a:lnTo>
                  <a:lnTo>
                    <a:pt x="49467" y="619588"/>
                  </a:lnTo>
                  <a:lnTo>
                    <a:pt x="62195" y="638258"/>
                  </a:lnTo>
                  <a:lnTo>
                    <a:pt x="76237" y="655875"/>
                  </a:lnTo>
                  <a:lnTo>
                    <a:pt x="91535" y="672367"/>
                  </a:lnTo>
                  <a:lnTo>
                    <a:pt x="108027" y="687665"/>
                  </a:lnTo>
                  <a:lnTo>
                    <a:pt x="125644" y="701707"/>
                  </a:lnTo>
                  <a:lnTo>
                    <a:pt x="144314" y="714435"/>
                  </a:lnTo>
                  <a:lnTo>
                    <a:pt x="163961" y="725797"/>
                  </a:lnTo>
                  <a:lnTo>
                    <a:pt x="184504" y="735746"/>
                  </a:lnTo>
                  <a:lnTo>
                    <a:pt x="205858" y="744241"/>
                  </a:lnTo>
                  <a:lnTo>
                    <a:pt x="227936" y="751247"/>
                  </a:lnTo>
                  <a:lnTo>
                    <a:pt x="250646" y="756736"/>
                  </a:lnTo>
                  <a:lnTo>
                    <a:pt x="273896" y="760684"/>
                  </a:lnTo>
                  <a:lnTo>
                    <a:pt x="297590" y="763077"/>
                  </a:lnTo>
                  <a:lnTo>
                    <a:pt x="321631" y="763903"/>
                  </a:lnTo>
                  <a:lnTo>
                    <a:pt x="345920" y="763160"/>
                  </a:lnTo>
                  <a:lnTo>
                    <a:pt x="370356" y="760850"/>
                  </a:lnTo>
                  <a:lnTo>
                    <a:pt x="394841" y="756983"/>
                  </a:lnTo>
                  <a:lnTo>
                    <a:pt x="419272" y="751575"/>
                  </a:lnTo>
                  <a:lnTo>
                    <a:pt x="443550" y="744649"/>
                  </a:lnTo>
                  <a:lnTo>
                    <a:pt x="467575" y="736232"/>
                  </a:lnTo>
                  <a:lnTo>
                    <a:pt x="491248" y="726359"/>
                  </a:lnTo>
                  <a:lnTo>
                    <a:pt x="514472" y="715071"/>
                  </a:lnTo>
                  <a:lnTo>
                    <a:pt x="537151" y="702414"/>
                  </a:lnTo>
                  <a:lnTo>
                    <a:pt x="559193" y="688440"/>
                  </a:lnTo>
                  <a:lnTo>
                    <a:pt x="580506" y="673206"/>
                  </a:lnTo>
                  <a:lnTo>
                    <a:pt x="601003" y="656776"/>
                  </a:lnTo>
                  <a:lnTo>
                    <a:pt x="620600" y="639217"/>
                  </a:lnTo>
                  <a:lnTo>
                    <a:pt x="639217" y="620600"/>
                  </a:lnTo>
                  <a:lnTo>
                    <a:pt x="656776" y="601003"/>
                  </a:lnTo>
                  <a:lnTo>
                    <a:pt x="673206" y="580506"/>
                  </a:lnTo>
                  <a:lnTo>
                    <a:pt x="688440" y="559193"/>
                  </a:lnTo>
                  <a:lnTo>
                    <a:pt x="702414" y="537151"/>
                  </a:lnTo>
                  <a:lnTo>
                    <a:pt x="715071" y="514472"/>
                  </a:lnTo>
                  <a:lnTo>
                    <a:pt x="726359" y="491248"/>
                  </a:lnTo>
                  <a:lnTo>
                    <a:pt x="736232" y="467575"/>
                  </a:lnTo>
                  <a:lnTo>
                    <a:pt x="744649" y="443550"/>
                  </a:lnTo>
                  <a:lnTo>
                    <a:pt x="751575" y="419272"/>
                  </a:lnTo>
                  <a:lnTo>
                    <a:pt x="756983" y="394841"/>
                  </a:lnTo>
                  <a:lnTo>
                    <a:pt x="760850" y="370356"/>
                  </a:lnTo>
                  <a:lnTo>
                    <a:pt x="763160" y="345920"/>
                  </a:lnTo>
                  <a:lnTo>
                    <a:pt x="763903" y="321631"/>
                  </a:lnTo>
                  <a:lnTo>
                    <a:pt x="763077" y="297590"/>
                  </a:lnTo>
                  <a:lnTo>
                    <a:pt x="760684" y="273896"/>
                  </a:lnTo>
                  <a:lnTo>
                    <a:pt x="756736" y="250646"/>
                  </a:lnTo>
                  <a:lnTo>
                    <a:pt x="751247" y="227936"/>
                  </a:lnTo>
                  <a:lnTo>
                    <a:pt x="744241" y="205858"/>
                  </a:lnTo>
                  <a:lnTo>
                    <a:pt x="735746" y="184504"/>
                  </a:lnTo>
                  <a:lnTo>
                    <a:pt x="725797" y="163961"/>
                  </a:lnTo>
                  <a:lnTo>
                    <a:pt x="714435" y="144314"/>
                  </a:lnTo>
                  <a:lnTo>
                    <a:pt x="701707" y="125644"/>
                  </a:lnTo>
                  <a:lnTo>
                    <a:pt x="687665" y="108027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69004" y="3779677"/>
              <a:ext cx="763782" cy="763782"/>
            </a:xfrm>
            <a:custGeom>
              <a:avLst/>
              <a:gdLst/>
              <a:ahLst/>
              <a:cxnLst/>
              <a:rect l="0" t="0" r="0" b="0"/>
              <a:pathLst>
                <a:path w="763782" h="763782">
                  <a:moveTo>
                    <a:pt x="552469" y="211312"/>
                  </a:moveTo>
                  <a:lnTo>
                    <a:pt x="530223" y="189766"/>
                  </a:lnTo>
                  <a:lnTo>
                    <a:pt x="507368" y="169011"/>
                  </a:lnTo>
                  <a:lnTo>
                    <a:pt x="483996" y="149130"/>
                  </a:lnTo>
                  <a:lnTo>
                    <a:pt x="460205" y="130205"/>
                  </a:lnTo>
                  <a:lnTo>
                    <a:pt x="436093" y="112315"/>
                  </a:lnTo>
                  <a:lnTo>
                    <a:pt x="411757" y="95532"/>
                  </a:lnTo>
                  <a:lnTo>
                    <a:pt x="387299" y="79926"/>
                  </a:lnTo>
                  <a:lnTo>
                    <a:pt x="362818" y="65561"/>
                  </a:lnTo>
                  <a:lnTo>
                    <a:pt x="338416" y="52496"/>
                  </a:lnTo>
                  <a:lnTo>
                    <a:pt x="314193" y="40784"/>
                  </a:lnTo>
                  <a:lnTo>
                    <a:pt x="290248" y="30474"/>
                  </a:lnTo>
                  <a:lnTo>
                    <a:pt x="266679" y="21609"/>
                  </a:lnTo>
                  <a:lnTo>
                    <a:pt x="243584" y="14223"/>
                  </a:lnTo>
                  <a:lnTo>
                    <a:pt x="221057" y="8349"/>
                  </a:lnTo>
                  <a:lnTo>
                    <a:pt x="199191" y="4009"/>
                  </a:lnTo>
                  <a:lnTo>
                    <a:pt x="178076" y="1222"/>
                  </a:lnTo>
                  <a:lnTo>
                    <a:pt x="157798" y="0"/>
                  </a:lnTo>
                  <a:lnTo>
                    <a:pt x="138441" y="346"/>
                  </a:lnTo>
                  <a:lnTo>
                    <a:pt x="120085" y="2261"/>
                  </a:lnTo>
                  <a:lnTo>
                    <a:pt x="102804" y="5735"/>
                  </a:lnTo>
                  <a:lnTo>
                    <a:pt x="86670" y="10755"/>
                  </a:lnTo>
                  <a:lnTo>
                    <a:pt x="71750" y="17301"/>
                  </a:lnTo>
                  <a:lnTo>
                    <a:pt x="58103" y="25344"/>
                  </a:lnTo>
                  <a:lnTo>
                    <a:pt x="45787" y="34853"/>
                  </a:lnTo>
                  <a:lnTo>
                    <a:pt x="34853" y="45787"/>
                  </a:lnTo>
                  <a:lnTo>
                    <a:pt x="25344" y="58103"/>
                  </a:lnTo>
                  <a:lnTo>
                    <a:pt x="17301" y="71750"/>
                  </a:lnTo>
                  <a:lnTo>
                    <a:pt x="10755" y="86670"/>
                  </a:lnTo>
                  <a:lnTo>
                    <a:pt x="5735" y="102804"/>
                  </a:lnTo>
                  <a:lnTo>
                    <a:pt x="2261" y="120085"/>
                  </a:lnTo>
                  <a:lnTo>
                    <a:pt x="346" y="138441"/>
                  </a:lnTo>
                  <a:lnTo>
                    <a:pt x="0" y="157798"/>
                  </a:lnTo>
                  <a:lnTo>
                    <a:pt x="1222" y="178076"/>
                  </a:lnTo>
                  <a:lnTo>
                    <a:pt x="4009" y="199191"/>
                  </a:lnTo>
                  <a:lnTo>
                    <a:pt x="8349" y="221057"/>
                  </a:lnTo>
                  <a:lnTo>
                    <a:pt x="14223" y="243584"/>
                  </a:lnTo>
                  <a:lnTo>
                    <a:pt x="21609" y="266679"/>
                  </a:lnTo>
                  <a:lnTo>
                    <a:pt x="30474" y="290248"/>
                  </a:lnTo>
                  <a:lnTo>
                    <a:pt x="40784" y="314193"/>
                  </a:lnTo>
                  <a:lnTo>
                    <a:pt x="52496" y="338416"/>
                  </a:lnTo>
                  <a:lnTo>
                    <a:pt x="65561" y="362818"/>
                  </a:lnTo>
                  <a:lnTo>
                    <a:pt x="79926" y="387299"/>
                  </a:lnTo>
                  <a:lnTo>
                    <a:pt x="95532" y="411757"/>
                  </a:lnTo>
                  <a:lnTo>
                    <a:pt x="112315" y="436093"/>
                  </a:lnTo>
                  <a:lnTo>
                    <a:pt x="130205" y="460205"/>
                  </a:lnTo>
                  <a:lnTo>
                    <a:pt x="149130" y="483996"/>
                  </a:lnTo>
                  <a:lnTo>
                    <a:pt x="169011" y="507368"/>
                  </a:lnTo>
                  <a:lnTo>
                    <a:pt x="189766" y="530223"/>
                  </a:lnTo>
                  <a:lnTo>
                    <a:pt x="211312" y="552469"/>
                  </a:lnTo>
                  <a:lnTo>
                    <a:pt x="233558" y="574015"/>
                  </a:lnTo>
                  <a:lnTo>
                    <a:pt x="256414" y="594771"/>
                  </a:lnTo>
                  <a:lnTo>
                    <a:pt x="279785" y="614652"/>
                  </a:lnTo>
                  <a:lnTo>
                    <a:pt x="303576" y="633576"/>
                  </a:lnTo>
                  <a:lnTo>
                    <a:pt x="327689" y="651466"/>
                  </a:lnTo>
                  <a:lnTo>
                    <a:pt x="352024" y="668249"/>
                  </a:lnTo>
                  <a:lnTo>
                    <a:pt x="376482" y="683855"/>
                  </a:lnTo>
                  <a:lnTo>
                    <a:pt x="400963" y="698220"/>
                  </a:lnTo>
                  <a:lnTo>
                    <a:pt x="425365" y="711285"/>
                  </a:lnTo>
                  <a:lnTo>
                    <a:pt x="449588" y="722997"/>
                  </a:lnTo>
                  <a:lnTo>
                    <a:pt x="473533" y="733307"/>
                  </a:lnTo>
                  <a:lnTo>
                    <a:pt x="497102" y="742173"/>
                  </a:lnTo>
                  <a:lnTo>
                    <a:pt x="520197" y="749558"/>
                  </a:lnTo>
                  <a:lnTo>
                    <a:pt x="542724" y="755433"/>
                  </a:lnTo>
                  <a:lnTo>
                    <a:pt x="564590" y="759772"/>
                  </a:lnTo>
                  <a:lnTo>
                    <a:pt x="585705" y="762559"/>
                  </a:lnTo>
                  <a:lnTo>
                    <a:pt x="605983" y="763782"/>
                  </a:lnTo>
                  <a:lnTo>
                    <a:pt x="625340" y="763435"/>
                  </a:lnTo>
                  <a:lnTo>
                    <a:pt x="643696" y="761520"/>
                  </a:lnTo>
                  <a:lnTo>
                    <a:pt x="660977" y="758046"/>
                  </a:lnTo>
                  <a:lnTo>
                    <a:pt x="677111" y="753026"/>
                  </a:lnTo>
                  <a:lnTo>
                    <a:pt x="692032" y="746480"/>
                  </a:lnTo>
                  <a:lnTo>
                    <a:pt x="705678" y="738437"/>
                  </a:lnTo>
                  <a:lnTo>
                    <a:pt x="717994" y="728928"/>
                  </a:lnTo>
                  <a:lnTo>
                    <a:pt x="728928" y="717994"/>
                  </a:lnTo>
                  <a:lnTo>
                    <a:pt x="738437" y="705678"/>
                  </a:lnTo>
                  <a:lnTo>
                    <a:pt x="746480" y="692032"/>
                  </a:lnTo>
                  <a:lnTo>
                    <a:pt x="753026" y="677111"/>
                  </a:lnTo>
                  <a:lnTo>
                    <a:pt x="758046" y="660977"/>
                  </a:lnTo>
                  <a:lnTo>
                    <a:pt x="761520" y="643696"/>
                  </a:lnTo>
                  <a:lnTo>
                    <a:pt x="763435" y="625340"/>
                  </a:lnTo>
                  <a:lnTo>
                    <a:pt x="763782" y="605983"/>
                  </a:lnTo>
                  <a:lnTo>
                    <a:pt x="762559" y="585705"/>
                  </a:lnTo>
                  <a:lnTo>
                    <a:pt x="759772" y="564590"/>
                  </a:lnTo>
                  <a:lnTo>
                    <a:pt x="755433" y="542724"/>
                  </a:lnTo>
                  <a:lnTo>
                    <a:pt x="749558" y="520197"/>
                  </a:lnTo>
                  <a:lnTo>
                    <a:pt x="742173" y="497102"/>
                  </a:lnTo>
                  <a:lnTo>
                    <a:pt x="733307" y="473533"/>
                  </a:lnTo>
                  <a:lnTo>
                    <a:pt x="722997" y="449588"/>
                  </a:lnTo>
                  <a:lnTo>
                    <a:pt x="711285" y="425365"/>
                  </a:lnTo>
                  <a:lnTo>
                    <a:pt x="698220" y="400963"/>
                  </a:lnTo>
                  <a:lnTo>
                    <a:pt x="683855" y="376482"/>
                  </a:lnTo>
                  <a:lnTo>
                    <a:pt x="668249" y="352024"/>
                  </a:lnTo>
                  <a:lnTo>
                    <a:pt x="651466" y="327689"/>
                  </a:lnTo>
                  <a:lnTo>
                    <a:pt x="633576" y="303576"/>
                  </a:lnTo>
                  <a:lnTo>
                    <a:pt x="614652" y="279785"/>
                  </a:lnTo>
                  <a:lnTo>
                    <a:pt x="594771" y="256414"/>
                  </a:lnTo>
                  <a:lnTo>
                    <a:pt x="574015" y="233558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68946" y="4678330"/>
              <a:ext cx="763898" cy="763898"/>
            </a:xfrm>
            <a:custGeom>
              <a:avLst/>
              <a:gdLst/>
              <a:ahLst/>
              <a:cxnLst/>
              <a:rect l="0" t="0" r="0" b="0"/>
              <a:pathLst>
                <a:path w="763898" h="763898">
                  <a:moveTo>
                    <a:pt x="701203" y="62694"/>
                  </a:moveTo>
                  <a:lnTo>
                    <a:pt x="687113" y="49916"/>
                  </a:lnTo>
                  <a:lnTo>
                    <a:pt x="671769" y="38502"/>
                  </a:lnTo>
                  <a:lnTo>
                    <a:pt x="655234" y="28500"/>
                  </a:lnTo>
                  <a:lnTo>
                    <a:pt x="637577" y="19950"/>
                  </a:lnTo>
                  <a:lnTo>
                    <a:pt x="618868" y="12888"/>
                  </a:lnTo>
                  <a:lnTo>
                    <a:pt x="599186" y="7342"/>
                  </a:lnTo>
                  <a:lnTo>
                    <a:pt x="578612" y="3335"/>
                  </a:lnTo>
                  <a:lnTo>
                    <a:pt x="557229" y="884"/>
                  </a:lnTo>
                  <a:lnTo>
                    <a:pt x="535126" y="0"/>
                  </a:lnTo>
                  <a:lnTo>
                    <a:pt x="512394" y="684"/>
                  </a:lnTo>
                  <a:lnTo>
                    <a:pt x="489126" y="2936"/>
                  </a:lnTo>
                  <a:lnTo>
                    <a:pt x="465417" y="6744"/>
                  </a:lnTo>
                  <a:lnTo>
                    <a:pt x="441365" y="12095"/>
                  </a:lnTo>
                  <a:lnTo>
                    <a:pt x="417069" y="18965"/>
                  </a:lnTo>
                  <a:lnTo>
                    <a:pt x="392629" y="27327"/>
                  </a:lnTo>
                  <a:lnTo>
                    <a:pt x="368145" y="37146"/>
                  </a:lnTo>
                  <a:lnTo>
                    <a:pt x="343717" y="48382"/>
                  </a:lnTo>
                  <a:lnTo>
                    <a:pt x="319447" y="60989"/>
                  </a:lnTo>
                  <a:lnTo>
                    <a:pt x="295434" y="74915"/>
                  </a:lnTo>
                  <a:lnTo>
                    <a:pt x="271776" y="90102"/>
                  </a:lnTo>
                  <a:lnTo>
                    <a:pt x="248570" y="106489"/>
                  </a:lnTo>
                  <a:lnTo>
                    <a:pt x="225913" y="124007"/>
                  </a:lnTo>
                  <a:lnTo>
                    <a:pt x="203897" y="142586"/>
                  </a:lnTo>
                  <a:lnTo>
                    <a:pt x="182613" y="162148"/>
                  </a:lnTo>
                  <a:lnTo>
                    <a:pt x="162148" y="182613"/>
                  </a:lnTo>
                  <a:lnTo>
                    <a:pt x="142586" y="203897"/>
                  </a:lnTo>
                  <a:lnTo>
                    <a:pt x="124007" y="225913"/>
                  </a:lnTo>
                  <a:lnTo>
                    <a:pt x="106489" y="248570"/>
                  </a:lnTo>
                  <a:lnTo>
                    <a:pt x="90102" y="271776"/>
                  </a:lnTo>
                  <a:lnTo>
                    <a:pt x="74915" y="295434"/>
                  </a:lnTo>
                  <a:lnTo>
                    <a:pt x="60989" y="319447"/>
                  </a:lnTo>
                  <a:lnTo>
                    <a:pt x="48382" y="343717"/>
                  </a:lnTo>
                  <a:lnTo>
                    <a:pt x="37146" y="368145"/>
                  </a:lnTo>
                  <a:lnTo>
                    <a:pt x="27327" y="392629"/>
                  </a:lnTo>
                  <a:lnTo>
                    <a:pt x="18965" y="417069"/>
                  </a:lnTo>
                  <a:lnTo>
                    <a:pt x="12095" y="441365"/>
                  </a:lnTo>
                  <a:lnTo>
                    <a:pt x="6744" y="465417"/>
                  </a:lnTo>
                  <a:lnTo>
                    <a:pt x="2936" y="489126"/>
                  </a:lnTo>
                  <a:lnTo>
                    <a:pt x="684" y="512394"/>
                  </a:lnTo>
                  <a:lnTo>
                    <a:pt x="0" y="535126"/>
                  </a:lnTo>
                  <a:lnTo>
                    <a:pt x="884" y="557229"/>
                  </a:lnTo>
                  <a:lnTo>
                    <a:pt x="3335" y="578612"/>
                  </a:lnTo>
                  <a:lnTo>
                    <a:pt x="7342" y="599186"/>
                  </a:lnTo>
                  <a:lnTo>
                    <a:pt x="12888" y="618868"/>
                  </a:lnTo>
                  <a:lnTo>
                    <a:pt x="19950" y="637577"/>
                  </a:lnTo>
                  <a:lnTo>
                    <a:pt x="28500" y="655234"/>
                  </a:lnTo>
                  <a:lnTo>
                    <a:pt x="38502" y="671769"/>
                  </a:lnTo>
                  <a:lnTo>
                    <a:pt x="49916" y="687113"/>
                  </a:lnTo>
                  <a:lnTo>
                    <a:pt x="62694" y="701203"/>
                  </a:lnTo>
                  <a:lnTo>
                    <a:pt x="76784" y="713981"/>
                  </a:lnTo>
                  <a:lnTo>
                    <a:pt x="92128" y="725395"/>
                  </a:lnTo>
                  <a:lnTo>
                    <a:pt x="108663" y="735397"/>
                  </a:lnTo>
                  <a:lnTo>
                    <a:pt x="126320" y="743947"/>
                  </a:lnTo>
                  <a:lnTo>
                    <a:pt x="145029" y="751010"/>
                  </a:lnTo>
                  <a:lnTo>
                    <a:pt x="164711" y="756555"/>
                  </a:lnTo>
                  <a:lnTo>
                    <a:pt x="185285" y="760562"/>
                  </a:lnTo>
                  <a:lnTo>
                    <a:pt x="206668" y="763013"/>
                  </a:lnTo>
                  <a:lnTo>
                    <a:pt x="228771" y="763898"/>
                  </a:lnTo>
                  <a:lnTo>
                    <a:pt x="251503" y="763213"/>
                  </a:lnTo>
                  <a:lnTo>
                    <a:pt x="274771" y="760962"/>
                  </a:lnTo>
                  <a:lnTo>
                    <a:pt x="298480" y="757153"/>
                  </a:lnTo>
                  <a:lnTo>
                    <a:pt x="322532" y="751802"/>
                  </a:lnTo>
                  <a:lnTo>
                    <a:pt x="346828" y="744932"/>
                  </a:lnTo>
                  <a:lnTo>
                    <a:pt x="371268" y="736570"/>
                  </a:lnTo>
                  <a:lnTo>
                    <a:pt x="395752" y="726751"/>
                  </a:lnTo>
                  <a:lnTo>
                    <a:pt x="420180" y="715515"/>
                  </a:lnTo>
                  <a:lnTo>
                    <a:pt x="444450" y="702908"/>
                  </a:lnTo>
                  <a:lnTo>
                    <a:pt x="468463" y="688982"/>
                  </a:lnTo>
                  <a:lnTo>
                    <a:pt x="492121" y="673795"/>
                  </a:lnTo>
                  <a:lnTo>
                    <a:pt x="515327" y="657408"/>
                  </a:lnTo>
                  <a:lnTo>
                    <a:pt x="537984" y="639890"/>
                  </a:lnTo>
                  <a:lnTo>
                    <a:pt x="560000" y="621311"/>
                  </a:lnTo>
                  <a:lnTo>
                    <a:pt x="581284" y="601749"/>
                  </a:lnTo>
                  <a:lnTo>
                    <a:pt x="601749" y="581284"/>
                  </a:lnTo>
                  <a:lnTo>
                    <a:pt x="621311" y="560000"/>
                  </a:lnTo>
                  <a:lnTo>
                    <a:pt x="639890" y="537984"/>
                  </a:lnTo>
                  <a:lnTo>
                    <a:pt x="657408" y="515327"/>
                  </a:lnTo>
                  <a:lnTo>
                    <a:pt x="673795" y="492121"/>
                  </a:lnTo>
                  <a:lnTo>
                    <a:pt x="688982" y="468463"/>
                  </a:lnTo>
                  <a:lnTo>
                    <a:pt x="702908" y="444450"/>
                  </a:lnTo>
                  <a:lnTo>
                    <a:pt x="715515" y="420180"/>
                  </a:lnTo>
                  <a:lnTo>
                    <a:pt x="726751" y="395752"/>
                  </a:lnTo>
                  <a:lnTo>
                    <a:pt x="736570" y="371268"/>
                  </a:lnTo>
                  <a:lnTo>
                    <a:pt x="744932" y="346828"/>
                  </a:lnTo>
                  <a:lnTo>
                    <a:pt x="751802" y="322532"/>
                  </a:lnTo>
                  <a:lnTo>
                    <a:pt x="757153" y="298480"/>
                  </a:lnTo>
                  <a:lnTo>
                    <a:pt x="760962" y="274771"/>
                  </a:lnTo>
                  <a:lnTo>
                    <a:pt x="763213" y="251503"/>
                  </a:lnTo>
                  <a:lnTo>
                    <a:pt x="763898" y="228771"/>
                  </a:lnTo>
                  <a:lnTo>
                    <a:pt x="763013" y="206668"/>
                  </a:lnTo>
                  <a:lnTo>
                    <a:pt x="760562" y="185285"/>
                  </a:lnTo>
                  <a:lnTo>
                    <a:pt x="756555" y="164711"/>
                  </a:lnTo>
                  <a:lnTo>
                    <a:pt x="751010" y="145029"/>
                  </a:lnTo>
                  <a:lnTo>
                    <a:pt x="743947" y="126320"/>
                  </a:lnTo>
                  <a:lnTo>
                    <a:pt x="735397" y="108663"/>
                  </a:lnTo>
                  <a:lnTo>
                    <a:pt x="725395" y="92128"/>
                  </a:lnTo>
                  <a:lnTo>
                    <a:pt x="713981" y="7678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469125" y="5577221"/>
              <a:ext cx="763538" cy="763538"/>
            </a:xfrm>
            <a:custGeom>
              <a:avLst/>
              <a:gdLst/>
              <a:ahLst/>
              <a:cxnLst/>
              <a:rect l="0" t="0" r="0" b="0"/>
              <a:pathLst>
                <a:path w="763538" h="763538">
                  <a:moveTo>
                    <a:pt x="609876" y="153662"/>
                  </a:moveTo>
                  <a:lnTo>
                    <a:pt x="589779" y="134502"/>
                  </a:lnTo>
                  <a:lnTo>
                    <a:pt x="568827" y="116358"/>
                  </a:lnTo>
                  <a:lnTo>
                    <a:pt x="547107" y="99305"/>
                  </a:lnTo>
                  <a:lnTo>
                    <a:pt x="524707" y="83413"/>
                  </a:lnTo>
                  <a:lnTo>
                    <a:pt x="501720" y="68747"/>
                  </a:lnTo>
                  <a:lnTo>
                    <a:pt x="478240" y="55367"/>
                  </a:lnTo>
                  <a:lnTo>
                    <a:pt x="454363" y="43328"/>
                  </a:lnTo>
                  <a:lnTo>
                    <a:pt x="430188" y="32680"/>
                  </a:lnTo>
                  <a:lnTo>
                    <a:pt x="405814" y="23467"/>
                  </a:lnTo>
                  <a:lnTo>
                    <a:pt x="381342" y="15725"/>
                  </a:lnTo>
                  <a:lnTo>
                    <a:pt x="356871" y="9488"/>
                  </a:lnTo>
                  <a:lnTo>
                    <a:pt x="332502" y="4781"/>
                  </a:lnTo>
                  <a:lnTo>
                    <a:pt x="308336" y="1623"/>
                  </a:lnTo>
                  <a:lnTo>
                    <a:pt x="284472" y="27"/>
                  </a:lnTo>
                  <a:lnTo>
                    <a:pt x="261007" y="0"/>
                  </a:lnTo>
                  <a:lnTo>
                    <a:pt x="238039" y="1541"/>
                  </a:lnTo>
                  <a:lnTo>
                    <a:pt x="215661" y="4645"/>
                  </a:lnTo>
                  <a:lnTo>
                    <a:pt x="193966" y="9298"/>
                  </a:lnTo>
                  <a:lnTo>
                    <a:pt x="173043" y="15482"/>
                  </a:lnTo>
                  <a:lnTo>
                    <a:pt x="152977" y="23172"/>
                  </a:lnTo>
                  <a:lnTo>
                    <a:pt x="133852" y="32334"/>
                  </a:lnTo>
                  <a:lnTo>
                    <a:pt x="115745" y="42933"/>
                  </a:lnTo>
                  <a:lnTo>
                    <a:pt x="98731" y="54924"/>
                  </a:lnTo>
                  <a:lnTo>
                    <a:pt x="82881" y="68258"/>
                  </a:lnTo>
                  <a:lnTo>
                    <a:pt x="68258" y="82881"/>
                  </a:lnTo>
                  <a:lnTo>
                    <a:pt x="54924" y="98731"/>
                  </a:lnTo>
                  <a:lnTo>
                    <a:pt x="42933" y="115745"/>
                  </a:lnTo>
                  <a:lnTo>
                    <a:pt x="32334" y="133852"/>
                  </a:lnTo>
                  <a:lnTo>
                    <a:pt x="23172" y="152977"/>
                  </a:lnTo>
                  <a:lnTo>
                    <a:pt x="15482" y="173043"/>
                  </a:lnTo>
                  <a:lnTo>
                    <a:pt x="9298" y="193966"/>
                  </a:lnTo>
                  <a:lnTo>
                    <a:pt x="4645" y="215661"/>
                  </a:lnTo>
                  <a:lnTo>
                    <a:pt x="1541" y="238039"/>
                  </a:lnTo>
                  <a:lnTo>
                    <a:pt x="0" y="261007"/>
                  </a:lnTo>
                  <a:lnTo>
                    <a:pt x="27" y="284472"/>
                  </a:lnTo>
                  <a:lnTo>
                    <a:pt x="1623" y="308336"/>
                  </a:lnTo>
                  <a:lnTo>
                    <a:pt x="4781" y="332502"/>
                  </a:lnTo>
                  <a:lnTo>
                    <a:pt x="9488" y="356871"/>
                  </a:lnTo>
                  <a:lnTo>
                    <a:pt x="15725" y="381342"/>
                  </a:lnTo>
                  <a:lnTo>
                    <a:pt x="23467" y="405814"/>
                  </a:lnTo>
                  <a:lnTo>
                    <a:pt x="32680" y="430188"/>
                  </a:lnTo>
                  <a:lnTo>
                    <a:pt x="43328" y="454363"/>
                  </a:lnTo>
                  <a:lnTo>
                    <a:pt x="55367" y="478240"/>
                  </a:lnTo>
                  <a:lnTo>
                    <a:pt x="68747" y="501720"/>
                  </a:lnTo>
                  <a:lnTo>
                    <a:pt x="83413" y="524707"/>
                  </a:lnTo>
                  <a:lnTo>
                    <a:pt x="99305" y="547107"/>
                  </a:lnTo>
                  <a:lnTo>
                    <a:pt x="116358" y="568827"/>
                  </a:lnTo>
                  <a:lnTo>
                    <a:pt x="134502" y="589779"/>
                  </a:lnTo>
                  <a:lnTo>
                    <a:pt x="153662" y="609876"/>
                  </a:lnTo>
                  <a:lnTo>
                    <a:pt x="173759" y="629036"/>
                  </a:lnTo>
                  <a:lnTo>
                    <a:pt x="194711" y="647179"/>
                  </a:lnTo>
                  <a:lnTo>
                    <a:pt x="216431" y="664232"/>
                  </a:lnTo>
                  <a:lnTo>
                    <a:pt x="238831" y="680125"/>
                  </a:lnTo>
                  <a:lnTo>
                    <a:pt x="261818" y="694791"/>
                  </a:lnTo>
                  <a:lnTo>
                    <a:pt x="285298" y="708171"/>
                  </a:lnTo>
                  <a:lnTo>
                    <a:pt x="309175" y="720210"/>
                  </a:lnTo>
                  <a:lnTo>
                    <a:pt x="333350" y="730858"/>
                  </a:lnTo>
                  <a:lnTo>
                    <a:pt x="357723" y="740071"/>
                  </a:lnTo>
                  <a:lnTo>
                    <a:pt x="382196" y="747812"/>
                  </a:lnTo>
                  <a:lnTo>
                    <a:pt x="406667" y="754050"/>
                  </a:lnTo>
                  <a:lnTo>
                    <a:pt x="431035" y="758757"/>
                  </a:lnTo>
                  <a:lnTo>
                    <a:pt x="455202" y="761915"/>
                  </a:lnTo>
                  <a:lnTo>
                    <a:pt x="479066" y="763511"/>
                  </a:lnTo>
                  <a:lnTo>
                    <a:pt x="502530" y="763538"/>
                  </a:lnTo>
                  <a:lnTo>
                    <a:pt x="525499" y="761997"/>
                  </a:lnTo>
                  <a:lnTo>
                    <a:pt x="547876" y="758893"/>
                  </a:lnTo>
                  <a:lnTo>
                    <a:pt x="569572" y="754240"/>
                  </a:lnTo>
                  <a:lnTo>
                    <a:pt x="590495" y="748056"/>
                  </a:lnTo>
                  <a:lnTo>
                    <a:pt x="610561" y="740366"/>
                  </a:lnTo>
                  <a:lnTo>
                    <a:pt x="629686" y="731203"/>
                  </a:lnTo>
                  <a:lnTo>
                    <a:pt x="647793" y="720605"/>
                  </a:lnTo>
                  <a:lnTo>
                    <a:pt x="664807" y="708614"/>
                  </a:lnTo>
                  <a:lnTo>
                    <a:pt x="680657" y="695280"/>
                  </a:lnTo>
                  <a:lnTo>
                    <a:pt x="695280" y="680657"/>
                  </a:lnTo>
                  <a:lnTo>
                    <a:pt x="708614" y="664807"/>
                  </a:lnTo>
                  <a:lnTo>
                    <a:pt x="720605" y="647793"/>
                  </a:lnTo>
                  <a:lnTo>
                    <a:pt x="731203" y="629686"/>
                  </a:lnTo>
                  <a:lnTo>
                    <a:pt x="740366" y="610561"/>
                  </a:lnTo>
                  <a:lnTo>
                    <a:pt x="748056" y="590495"/>
                  </a:lnTo>
                  <a:lnTo>
                    <a:pt x="754240" y="569572"/>
                  </a:lnTo>
                  <a:lnTo>
                    <a:pt x="758893" y="547876"/>
                  </a:lnTo>
                  <a:lnTo>
                    <a:pt x="761997" y="525499"/>
                  </a:lnTo>
                  <a:lnTo>
                    <a:pt x="763538" y="502530"/>
                  </a:lnTo>
                  <a:lnTo>
                    <a:pt x="763511" y="479066"/>
                  </a:lnTo>
                  <a:lnTo>
                    <a:pt x="761915" y="455202"/>
                  </a:lnTo>
                  <a:lnTo>
                    <a:pt x="758757" y="431035"/>
                  </a:lnTo>
                  <a:lnTo>
                    <a:pt x="754050" y="406667"/>
                  </a:lnTo>
                  <a:lnTo>
                    <a:pt x="747812" y="382196"/>
                  </a:lnTo>
                  <a:lnTo>
                    <a:pt x="740071" y="357723"/>
                  </a:lnTo>
                  <a:lnTo>
                    <a:pt x="730858" y="333350"/>
                  </a:lnTo>
                  <a:lnTo>
                    <a:pt x="720210" y="309175"/>
                  </a:lnTo>
                  <a:lnTo>
                    <a:pt x="708171" y="285298"/>
                  </a:lnTo>
                  <a:lnTo>
                    <a:pt x="694791" y="261818"/>
                  </a:lnTo>
                  <a:lnTo>
                    <a:pt x="680125" y="238831"/>
                  </a:lnTo>
                  <a:lnTo>
                    <a:pt x="664232" y="216431"/>
                  </a:lnTo>
                  <a:lnTo>
                    <a:pt x="647179" y="194711"/>
                  </a:lnTo>
                  <a:lnTo>
                    <a:pt x="629036" y="173759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4367722" y="3779684"/>
              <a:ext cx="763767" cy="763767"/>
            </a:xfrm>
            <a:custGeom>
              <a:avLst/>
              <a:gdLst/>
              <a:ahLst/>
              <a:cxnLst/>
              <a:rect l="0" t="0" r="0" b="0"/>
              <a:pathLst>
                <a:path w="763767" h="763767">
                  <a:moveTo>
                    <a:pt x="594435" y="169332"/>
                  </a:moveTo>
                  <a:lnTo>
                    <a:pt x="573665" y="149436"/>
                  </a:lnTo>
                  <a:lnTo>
                    <a:pt x="552108" y="130495"/>
                  </a:lnTo>
                  <a:lnTo>
                    <a:pt x="529851" y="112588"/>
                  </a:lnTo>
                  <a:lnTo>
                    <a:pt x="506986" y="95787"/>
                  </a:lnTo>
                  <a:lnTo>
                    <a:pt x="483608" y="80161"/>
                  </a:lnTo>
                  <a:lnTo>
                    <a:pt x="459811" y="65776"/>
                  </a:lnTo>
                  <a:lnTo>
                    <a:pt x="435694" y="52689"/>
                  </a:lnTo>
                  <a:lnTo>
                    <a:pt x="411355" y="40955"/>
                  </a:lnTo>
                  <a:lnTo>
                    <a:pt x="386896" y="30622"/>
                  </a:lnTo>
                  <a:lnTo>
                    <a:pt x="362416" y="21733"/>
                  </a:lnTo>
                  <a:lnTo>
                    <a:pt x="338016" y="14323"/>
                  </a:lnTo>
                  <a:lnTo>
                    <a:pt x="313796" y="8424"/>
                  </a:lnTo>
                  <a:lnTo>
                    <a:pt x="289856" y="4059"/>
                  </a:lnTo>
                  <a:lnTo>
                    <a:pt x="266295" y="1247"/>
                  </a:lnTo>
                  <a:lnTo>
                    <a:pt x="243208" y="0"/>
                  </a:lnTo>
                  <a:lnTo>
                    <a:pt x="220691" y="321"/>
                  </a:lnTo>
                  <a:lnTo>
                    <a:pt x="198836" y="2210"/>
                  </a:lnTo>
                  <a:lnTo>
                    <a:pt x="177734" y="5659"/>
                  </a:lnTo>
                  <a:lnTo>
                    <a:pt x="157471" y="10655"/>
                  </a:lnTo>
                  <a:lnTo>
                    <a:pt x="138129" y="17176"/>
                  </a:lnTo>
                  <a:lnTo>
                    <a:pt x="119789" y="25195"/>
                  </a:lnTo>
                  <a:lnTo>
                    <a:pt x="102527" y="34680"/>
                  </a:lnTo>
                  <a:lnTo>
                    <a:pt x="86412" y="45592"/>
                  </a:lnTo>
                  <a:lnTo>
                    <a:pt x="71511" y="57886"/>
                  </a:lnTo>
                  <a:lnTo>
                    <a:pt x="57886" y="71511"/>
                  </a:lnTo>
                  <a:lnTo>
                    <a:pt x="45592" y="86412"/>
                  </a:lnTo>
                  <a:lnTo>
                    <a:pt x="34680" y="102527"/>
                  </a:lnTo>
                  <a:lnTo>
                    <a:pt x="25195" y="119789"/>
                  </a:lnTo>
                  <a:lnTo>
                    <a:pt x="17176" y="138129"/>
                  </a:lnTo>
                  <a:lnTo>
                    <a:pt x="10655" y="157471"/>
                  </a:lnTo>
                  <a:lnTo>
                    <a:pt x="5659" y="177734"/>
                  </a:lnTo>
                  <a:lnTo>
                    <a:pt x="2210" y="198836"/>
                  </a:lnTo>
                  <a:lnTo>
                    <a:pt x="321" y="220691"/>
                  </a:lnTo>
                  <a:lnTo>
                    <a:pt x="0" y="243208"/>
                  </a:lnTo>
                  <a:lnTo>
                    <a:pt x="1247" y="266295"/>
                  </a:lnTo>
                  <a:lnTo>
                    <a:pt x="4059" y="289856"/>
                  </a:lnTo>
                  <a:lnTo>
                    <a:pt x="8424" y="313796"/>
                  </a:lnTo>
                  <a:lnTo>
                    <a:pt x="14323" y="338016"/>
                  </a:lnTo>
                  <a:lnTo>
                    <a:pt x="21733" y="362416"/>
                  </a:lnTo>
                  <a:lnTo>
                    <a:pt x="30622" y="386896"/>
                  </a:lnTo>
                  <a:lnTo>
                    <a:pt x="40955" y="411355"/>
                  </a:lnTo>
                  <a:lnTo>
                    <a:pt x="52689" y="435694"/>
                  </a:lnTo>
                  <a:lnTo>
                    <a:pt x="65776" y="459811"/>
                  </a:lnTo>
                  <a:lnTo>
                    <a:pt x="80161" y="483608"/>
                  </a:lnTo>
                  <a:lnTo>
                    <a:pt x="95787" y="506986"/>
                  </a:lnTo>
                  <a:lnTo>
                    <a:pt x="112588" y="529851"/>
                  </a:lnTo>
                  <a:lnTo>
                    <a:pt x="130495" y="552108"/>
                  </a:lnTo>
                  <a:lnTo>
                    <a:pt x="149436" y="573665"/>
                  </a:lnTo>
                  <a:lnTo>
                    <a:pt x="169332" y="594435"/>
                  </a:lnTo>
                  <a:lnTo>
                    <a:pt x="190101" y="614330"/>
                  </a:lnTo>
                  <a:lnTo>
                    <a:pt x="211658" y="633271"/>
                  </a:lnTo>
                  <a:lnTo>
                    <a:pt x="233915" y="651179"/>
                  </a:lnTo>
                  <a:lnTo>
                    <a:pt x="256780" y="667980"/>
                  </a:lnTo>
                  <a:lnTo>
                    <a:pt x="280159" y="683605"/>
                  </a:lnTo>
                  <a:lnTo>
                    <a:pt x="303956" y="697991"/>
                  </a:lnTo>
                  <a:lnTo>
                    <a:pt x="328073" y="711077"/>
                  </a:lnTo>
                  <a:lnTo>
                    <a:pt x="352411" y="722811"/>
                  </a:lnTo>
                  <a:lnTo>
                    <a:pt x="376871" y="733144"/>
                  </a:lnTo>
                  <a:lnTo>
                    <a:pt x="401351" y="742034"/>
                  </a:lnTo>
                  <a:lnTo>
                    <a:pt x="425750" y="749443"/>
                  </a:lnTo>
                  <a:lnTo>
                    <a:pt x="449970" y="755342"/>
                  </a:lnTo>
                  <a:lnTo>
                    <a:pt x="473910" y="759707"/>
                  </a:lnTo>
                  <a:lnTo>
                    <a:pt x="497472" y="762519"/>
                  </a:lnTo>
                  <a:lnTo>
                    <a:pt x="520559" y="763767"/>
                  </a:lnTo>
                  <a:lnTo>
                    <a:pt x="543076" y="763446"/>
                  </a:lnTo>
                  <a:lnTo>
                    <a:pt x="564930" y="761556"/>
                  </a:lnTo>
                  <a:lnTo>
                    <a:pt x="586033" y="758107"/>
                  </a:lnTo>
                  <a:lnTo>
                    <a:pt x="606296" y="753112"/>
                  </a:lnTo>
                  <a:lnTo>
                    <a:pt x="625637" y="746591"/>
                  </a:lnTo>
                  <a:lnTo>
                    <a:pt x="643977" y="738571"/>
                  </a:lnTo>
                  <a:lnTo>
                    <a:pt x="661240" y="729086"/>
                  </a:lnTo>
                  <a:lnTo>
                    <a:pt x="677354" y="718174"/>
                  </a:lnTo>
                  <a:lnTo>
                    <a:pt x="692255" y="705880"/>
                  </a:lnTo>
                  <a:lnTo>
                    <a:pt x="705880" y="692255"/>
                  </a:lnTo>
                  <a:lnTo>
                    <a:pt x="718174" y="677354"/>
                  </a:lnTo>
                  <a:lnTo>
                    <a:pt x="729086" y="661240"/>
                  </a:lnTo>
                  <a:lnTo>
                    <a:pt x="738571" y="643977"/>
                  </a:lnTo>
                  <a:lnTo>
                    <a:pt x="746591" y="625637"/>
                  </a:lnTo>
                  <a:lnTo>
                    <a:pt x="753112" y="606296"/>
                  </a:lnTo>
                  <a:lnTo>
                    <a:pt x="758107" y="586033"/>
                  </a:lnTo>
                  <a:lnTo>
                    <a:pt x="761556" y="564930"/>
                  </a:lnTo>
                  <a:lnTo>
                    <a:pt x="763446" y="543076"/>
                  </a:lnTo>
                  <a:lnTo>
                    <a:pt x="763767" y="520559"/>
                  </a:lnTo>
                  <a:lnTo>
                    <a:pt x="762519" y="497472"/>
                  </a:lnTo>
                  <a:lnTo>
                    <a:pt x="759707" y="473910"/>
                  </a:lnTo>
                  <a:lnTo>
                    <a:pt x="755342" y="449970"/>
                  </a:lnTo>
                  <a:lnTo>
                    <a:pt x="749443" y="425750"/>
                  </a:lnTo>
                  <a:lnTo>
                    <a:pt x="742034" y="401351"/>
                  </a:lnTo>
                  <a:lnTo>
                    <a:pt x="733144" y="376871"/>
                  </a:lnTo>
                  <a:lnTo>
                    <a:pt x="722811" y="352411"/>
                  </a:lnTo>
                  <a:lnTo>
                    <a:pt x="711077" y="328073"/>
                  </a:lnTo>
                  <a:lnTo>
                    <a:pt x="697991" y="303956"/>
                  </a:lnTo>
                  <a:lnTo>
                    <a:pt x="683605" y="280159"/>
                  </a:lnTo>
                  <a:lnTo>
                    <a:pt x="667980" y="256780"/>
                  </a:lnTo>
                  <a:lnTo>
                    <a:pt x="651179" y="233915"/>
                  </a:lnTo>
                  <a:lnTo>
                    <a:pt x="633271" y="211658"/>
                  </a:lnTo>
                  <a:lnTo>
                    <a:pt x="614330" y="190101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367703" y="4678376"/>
              <a:ext cx="763805" cy="763805"/>
            </a:xfrm>
            <a:custGeom>
              <a:avLst/>
              <a:gdLst/>
              <a:ahLst/>
              <a:cxnLst/>
              <a:rect l="0" t="0" r="0" b="0"/>
              <a:pathLst>
                <a:path w="763805" h="763805">
                  <a:moveTo>
                    <a:pt x="651959" y="111845"/>
                  </a:moveTo>
                  <a:lnTo>
                    <a:pt x="634098" y="95095"/>
                  </a:lnTo>
                  <a:lnTo>
                    <a:pt x="615201" y="79522"/>
                  </a:lnTo>
                  <a:lnTo>
                    <a:pt x="595346" y="65193"/>
                  </a:lnTo>
                  <a:lnTo>
                    <a:pt x="574613" y="52164"/>
                  </a:lnTo>
                  <a:lnTo>
                    <a:pt x="553088" y="40491"/>
                  </a:lnTo>
                  <a:lnTo>
                    <a:pt x="530860" y="30220"/>
                  </a:lnTo>
                  <a:lnTo>
                    <a:pt x="508020" y="21395"/>
                  </a:lnTo>
                  <a:lnTo>
                    <a:pt x="484662" y="14051"/>
                  </a:lnTo>
                  <a:lnTo>
                    <a:pt x="460881" y="8219"/>
                  </a:lnTo>
                  <a:lnTo>
                    <a:pt x="436776" y="3922"/>
                  </a:lnTo>
                  <a:lnTo>
                    <a:pt x="412446" y="1179"/>
                  </a:lnTo>
                  <a:lnTo>
                    <a:pt x="387990" y="0"/>
                  </a:lnTo>
                  <a:lnTo>
                    <a:pt x="363508" y="390"/>
                  </a:lnTo>
                  <a:lnTo>
                    <a:pt x="339103" y="2348"/>
                  </a:lnTo>
                  <a:lnTo>
                    <a:pt x="314873" y="5865"/>
                  </a:lnTo>
                  <a:lnTo>
                    <a:pt x="290919" y="10928"/>
                  </a:lnTo>
                  <a:lnTo>
                    <a:pt x="267338" y="17515"/>
                  </a:lnTo>
                  <a:lnTo>
                    <a:pt x="244229" y="25600"/>
                  </a:lnTo>
                  <a:lnTo>
                    <a:pt x="221685" y="35149"/>
                  </a:lnTo>
                  <a:lnTo>
                    <a:pt x="199799" y="46122"/>
                  </a:lnTo>
                  <a:lnTo>
                    <a:pt x="178662" y="58476"/>
                  </a:lnTo>
                  <a:lnTo>
                    <a:pt x="158360" y="72158"/>
                  </a:lnTo>
                  <a:lnTo>
                    <a:pt x="138977" y="87113"/>
                  </a:lnTo>
                  <a:lnTo>
                    <a:pt x="120591" y="103280"/>
                  </a:lnTo>
                  <a:lnTo>
                    <a:pt x="103280" y="120591"/>
                  </a:lnTo>
                  <a:lnTo>
                    <a:pt x="87113" y="138977"/>
                  </a:lnTo>
                  <a:lnTo>
                    <a:pt x="72158" y="158360"/>
                  </a:lnTo>
                  <a:lnTo>
                    <a:pt x="58476" y="178662"/>
                  </a:lnTo>
                  <a:lnTo>
                    <a:pt x="46122" y="199799"/>
                  </a:lnTo>
                  <a:lnTo>
                    <a:pt x="35149" y="221685"/>
                  </a:lnTo>
                  <a:lnTo>
                    <a:pt x="25600" y="244229"/>
                  </a:lnTo>
                  <a:lnTo>
                    <a:pt x="17515" y="267338"/>
                  </a:lnTo>
                  <a:lnTo>
                    <a:pt x="10928" y="290919"/>
                  </a:lnTo>
                  <a:lnTo>
                    <a:pt x="5865" y="314873"/>
                  </a:lnTo>
                  <a:lnTo>
                    <a:pt x="2348" y="339103"/>
                  </a:lnTo>
                  <a:lnTo>
                    <a:pt x="390" y="363508"/>
                  </a:lnTo>
                  <a:lnTo>
                    <a:pt x="0" y="387990"/>
                  </a:lnTo>
                  <a:lnTo>
                    <a:pt x="1179" y="412446"/>
                  </a:lnTo>
                  <a:lnTo>
                    <a:pt x="3922" y="436776"/>
                  </a:lnTo>
                  <a:lnTo>
                    <a:pt x="8219" y="460881"/>
                  </a:lnTo>
                  <a:lnTo>
                    <a:pt x="14051" y="484662"/>
                  </a:lnTo>
                  <a:lnTo>
                    <a:pt x="21395" y="508020"/>
                  </a:lnTo>
                  <a:lnTo>
                    <a:pt x="30220" y="530860"/>
                  </a:lnTo>
                  <a:lnTo>
                    <a:pt x="40491" y="553088"/>
                  </a:lnTo>
                  <a:lnTo>
                    <a:pt x="52164" y="574613"/>
                  </a:lnTo>
                  <a:lnTo>
                    <a:pt x="65193" y="595346"/>
                  </a:lnTo>
                  <a:lnTo>
                    <a:pt x="79522" y="615201"/>
                  </a:lnTo>
                  <a:lnTo>
                    <a:pt x="95095" y="634098"/>
                  </a:lnTo>
                  <a:lnTo>
                    <a:pt x="111845" y="651959"/>
                  </a:lnTo>
                  <a:lnTo>
                    <a:pt x="129706" y="668710"/>
                  </a:lnTo>
                  <a:lnTo>
                    <a:pt x="148603" y="684282"/>
                  </a:lnTo>
                  <a:lnTo>
                    <a:pt x="168458" y="698612"/>
                  </a:lnTo>
                  <a:lnTo>
                    <a:pt x="189191" y="711640"/>
                  </a:lnTo>
                  <a:lnTo>
                    <a:pt x="210716" y="723313"/>
                  </a:lnTo>
                  <a:lnTo>
                    <a:pt x="232944" y="733584"/>
                  </a:lnTo>
                  <a:lnTo>
                    <a:pt x="255784" y="742409"/>
                  </a:lnTo>
                  <a:lnTo>
                    <a:pt x="279142" y="749753"/>
                  </a:lnTo>
                  <a:lnTo>
                    <a:pt x="302923" y="755585"/>
                  </a:lnTo>
                  <a:lnTo>
                    <a:pt x="327028" y="759882"/>
                  </a:lnTo>
                  <a:lnTo>
                    <a:pt x="351359" y="762626"/>
                  </a:lnTo>
                  <a:lnTo>
                    <a:pt x="375815" y="763805"/>
                  </a:lnTo>
                  <a:lnTo>
                    <a:pt x="400296" y="763414"/>
                  </a:lnTo>
                  <a:lnTo>
                    <a:pt x="424701" y="761457"/>
                  </a:lnTo>
                  <a:lnTo>
                    <a:pt x="448931" y="757939"/>
                  </a:lnTo>
                  <a:lnTo>
                    <a:pt x="472885" y="752876"/>
                  </a:lnTo>
                  <a:lnTo>
                    <a:pt x="496466" y="746289"/>
                  </a:lnTo>
                  <a:lnTo>
                    <a:pt x="519575" y="738204"/>
                  </a:lnTo>
                  <a:lnTo>
                    <a:pt x="542119" y="728656"/>
                  </a:lnTo>
                  <a:lnTo>
                    <a:pt x="564005" y="717682"/>
                  </a:lnTo>
                  <a:lnTo>
                    <a:pt x="585142" y="705329"/>
                  </a:lnTo>
                  <a:lnTo>
                    <a:pt x="605444" y="691646"/>
                  </a:lnTo>
                  <a:lnTo>
                    <a:pt x="624828" y="676691"/>
                  </a:lnTo>
                  <a:lnTo>
                    <a:pt x="643213" y="660524"/>
                  </a:lnTo>
                  <a:lnTo>
                    <a:pt x="660524" y="643213"/>
                  </a:lnTo>
                  <a:lnTo>
                    <a:pt x="676691" y="624828"/>
                  </a:lnTo>
                  <a:lnTo>
                    <a:pt x="691646" y="605444"/>
                  </a:lnTo>
                  <a:lnTo>
                    <a:pt x="705329" y="585142"/>
                  </a:lnTo>
                  <a:lnTo>
                    <a:pt x="717682" y="564005"/>
                  </a:lnTo>
                  <a:lnTo>
                    <a:pt x="728656" y="542119"/>
                  </a:lnTo>
                  <a:lnTo>
                    <a:pt x="738204" y="519575"/>
                  </a:lnTo>
                  <a:lnTo>
                    <a:pt x="746289" y="496466"/>
                  </a:lnTo>
                  <a:lnTo>
                    <a:pt x="752876" y="472885"/>
                  </a:lnTo>
                  <a:lnTo>
                    <a:pt x="757939" y="448931"/>
                  </a:lnTo>
                  <a:lnTo>
                    <a:pt x="761457" y="424701"/>
                  </a:lnTo>
                  <a:lnTo>
                    <a:pt x="763414" y="400296"/>
                  </a:lnTo>
                  <a:lnTo>
                    <a:pt x="763805" y="375815"/>
                  </a:lnTo>
                  <a:lnTo>
                    <a:pt x="762626" y="351359"/>
                  </a:lnTo>
                  <a:lnTo>
                    <a:pt x="759882" y="327028"/>
                  </a:lnTo>
                  <a:lnTo>
                    <a:pt x="755585" y="302923"/>
                  </a:lnTo>
                  <a:lnTo>
                    <a:pt x="749753" y="279142"/>
                  </a:lnTo>
                  <a:lnTo>
                    <a:pt x="742409" y="255784"/>
                  </a:lnTo>
                  <a:lnTo>
                    <a:pt x="733584" y="232944"/>
                  </a:lnTo>
                  <a:lnTo>
                    <a:pt x="723313" y="210716"/>
                  </a:lnTo>
                  <a:lnTo>
                    <a:pt x="711640" y="189191"/>
                  </a:lnTo>
                  <a:lnTo>
                    <a:pt x="698612" y="168458"/>
                  </a:lnTo>
                  <a:lnTo>
                    <a:pt x="684282" y="148603"/>
                  </a:lnTo>
                  <a:lnTo>
                    <a:pt x="668710" y="12970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4367786" y="5577170"/>
              <a:ext cx="763639" cy="763639"/>
            </a:xfrm>
            <a:custGeom>
              <a:avLst/>
              <a:gdLst/>
              <a:ahLst/>
              <a:cxnLst/>
              <a:rect l="0" t="0" r="0" b="0"/>
              <a:pathLst>
                <a:path w="763639" h="763639">
                  <a:moveTo>
                    <a:pt x="645963" y="117675"/>
                  </a:moveTo>
                  <a:lnTo>
                    <a:pt x="627744" y="100542"/>
                  </a:lnTo>
                  <a:lnTo>
                    <a:pt x="608514" y="84564"/>
                  </a:lnTo>
                  <a:lnTo>
                    <a:pt x="588353" y="69808"/>
                  </a:lnTo>
                  <a:lnTo>
                    <a:pt x="567343" y="56333"/>
                  </a:lnTo>
                  <a:lnTo>
                    <a:pt x="545571" y="44197"/>
                  </a:lnTo>
                  <a:lnTo>
                    <a:pt x="523126" y="33447"/>
                  </a:lnTo>
                  <a:lnTo>
                    <a:pt x="500100" y="24129"/>
                  </a:lnTo>
                  <a:lnTo>
                    <a:pt x="476588" y="16281"/>
                  </a:lnTo>
                  <a:lnTo>
                    <a:pt x="452687" y="9936"/>
                  </a:lnTo>
                  <a:lnTo>
                    <a:pt x="428495" y="5118"/>
                  </a:lnTo>
                  <a:lnTo>
                    <a:pt x="404111" y="1848"/>
                  </a:lnTo>
                  <a:lnTo>
                    <a:pt x="379635" y="140"/>
                  </a:lnTo>
                  <a:lnTo>
                    <a:pt x="355168" y="0"/>
                  </a:lnTo>
                  <a:lnTo>
                    <a:pt x="330810" y="1428"/>
                  </a:lnTo>
                  <a:lnTo>
                    <a:pt x="306663" y="4420"/>
                  </a:lnTo>
                  <a:lnTo>
                    <a:pt x="282824" y="8963"/>
                  </a:lnTo>
                  <a:lnTo>
                    <a:pt x="259392" y="15038"/>
                  </a:lnTo>
                  <a:lnTo>
                    <a:pt x="236463" y="22621"/>
                  </a:lnTo>
                  <a:lnTo>
                    <a:pt x="214131" y="31679"/>
                  </a:lnTo>
                  <a:lnTo>
                    <a:pt x="192488" y="42176"/>
                  </a:lnTo>
                  <a:lnTo>
                    <a:pt x="171624" y="54068"/>
                  </a:lnTo>
                  <a:lnTo>
                    <a:pt x="151623" y="67308"/>
                  </a:lnTo>
                  <a:lnTo>
                    <a:pt x="132568" y="81840"/>
                  </a:lnTo>
                  <a:lnTo>
                    <a:pt x="114537" y="97604"/>
                  </a:lnTo>
                  <a:lnTo>
                    <a:pt x="97604" y="114537"/>
                  </a:lnTo>
                  <a:lnTo>
                    <a:pt x="81840" y="132568"/>
                  </a:lnTo>
                  <a:lnTo>
                    <a:pt x="67308" y="151623"/>
                  </a:lnTo>
                  <a:lnTo>
                    <a:pt x="54068" y="171624"/>
                  </a:lnTo>
                  <a:lnTo>
                    <a:pt x="42176" y="192488"/>
                  </a:lnTo>
                  <a:lnTo>
                    <a:pt x="31679" y="214131"/>
                  </a:lnTo>
                  <a:lnTo>
                    <a:pt x="22621" y="236463"/>
                  </a:lnTo>
                  <a:lnTo>
                    <a:pt x="15038" y="259392"/>
                  </a:lnTo>
                  <a:lnTo>
                    <a:pt x="8963" y="282824"/>
                  </a:lnTo>
                  <a:lnTo>
                    <a:pt x="4420" y="306663"/>
                  </a:lnTo>
                  <a:lnTo>
                    <a:pt x="1428" y="330810"/>
                  </a:lnTo>
                  <a:lnTo>
                    <a:pt x="0" y="355168"/>
                  </a:lnTo>
                  <a:lnTo>
                    <a:pt x="140" y="379635"/>
                  </a:lnTo>
                  <a:lnTo>
                    <a:pt x="1848" y="404111"/>
                  </a:lnTo>
                  <a:lnTo>
                    <a:pt x="5118" y="428495"/>
                  </a:lnTo>
                  <a:lnTo>
                    <a:pt x="9936" y="452687"/>
                  </a:lnTo>
                  <a:lnTo>
                    <a:pt x="16281" y="476588"/>
                  </a:lnTo>
                  <a:lnTo>
                    <a:pt x="24129" y="500100"/>
                  </a:lnTo>
                  <a:lnTo>
                    <a:pt x="33447" y="523126"/>
                  </a:lnTo>
                  <a:lnTo>
                    <a:pt x="44197" y="545571"/>
                  </a:lnTo>
                  <a:lnTo>
                    <a:pt x="56333" y="567343"/>
                  </a:lnTo>
                  <a:lnTo>
                    <a:pt x="69808" y="588353"/>
                  </a:lnTo>
                  <a:lnTo>
                    <a:pt x="84564" y="608514"/>
                  </a:lnTo>
                  <a:lnTo>
                    <a:pt x="100542" y="627744"/>
                  </a:lnTo>
                  <a:lnTo>
                    <a:pt x="117675" y="645963"/>
                  </a:lnTo>
                  <a:lnTo>
                    <a:pt x="135894" y="663097"/>
                  </a:lnTo>
                  <a:lnTo>
                    <a:pt x="155124" y="679075"/>
                  </a:lnTo>
                  <a:lnTo>
                    <a:pt x="175285" y="693831"/>
                  </a:lnTo>
                  <a:lnTo>
                    <a:pt x="196295" y="707305"/>
                  </a:lnTo>
                  <a:lnTo>
                    <a:pt x="218067" y="719442"/>
                  </a:lnTo>
                  <a:lnTo>
                    <a:pt x="240512" y="730191"/>
                  </a:lnTo>
                  <a:lnTo>
                    <a:pt x="263538" y="739509"/>
                  </a:lnTo>
                  <a:lnTo>
                    <a:pt x="287050" y="747357"/>
                  </a:lnTo>
                  <a:lnTo>
                    <a:pt x="310951" y="753703"/>
                  </a:lnTo>
                  <a:lnTo>
                    <a:pt x="335144" y="758521"/>
                  </a:lnTo>
                  <a:lnTo>
                    <a:pt x="359528" y="761790"/>
                  </a:lnTo>
                  <a:lnTo>
                    <a:pt x="384004" y="763499"/>
                  </a:lnTo>
                  <a:lnTo>
                    <a:pt x="408471" y="763639"/>
                  </a:lnTo>
                  <a:lnTo>
                    <a:pt x="432828" y="762210"/>
                  </a:lnTo>
                  <a:lnTo>
                    <a:pt x="456976" y="759218"/>
                  </a:lnTo>
                  <a:lnTo>
                    <a:pt x="480815" y="754675"/>
                  </a:lnTo>
                  <a:lnTo>
                    <a:pt x="504247" y="748600"/>
                  </a:lnTo>
                  <a:lnTo>
                    <a:pt x="527176" y="741018"/>
                  </a:lnTo>
                  <a:lnTo>
                    <a:pt x="549508" y="731960"/>
                  </a:lnTo>
                  <a:lnTo>
                    <a:pt x="571150" y="721463"/>
                  </a:lnTo>
                  <a:lnTo>
                    <a:pt x="592015" y="709570"/>
                  </a:lnTo>
                  <a:lnTo>
                    <a:pt x="612016" y="696331"/>
                  </a:lnTo>
                  <a:lnTo>
                    <a:pt x="631071" y="681799"/>
                  </a:lnTo>
                  <a:lnTo>
                    <a:pt x="649102" y="666034"/>
                  </a:lnTo>
                  <a:lnTo>
                    <a:pt x="666034" y="649102"/>
                  </a:lnTo>
                  <a:lnTo>
                    <a:pt x="681799" y="631071"/>
                  </a:lnTo>
                  <a:lnTo>
                    <a:pt x="696331" y="612016"/>
                  </a:lnTo>
                  <a:lnTo>
                    <a:pt x="709570" y="592015"/>
                  </a:lnTo>
                  <a:lnTo>
                    <a:pt x="721463" y="571150"/>
                  </a:lnTo>
                  <a:lnTo>
                    <a:pt x="731960" y="549508"/>
                  </a:lnTo>
                  <a:lnTo>
                    <a:pt x="741018" y="527176"/>
                  </a:lnTo>
                  <a:lnTo>
                    <a:pt x="748600" y="504247"/>
                  </a:lnTo>
                  <a:lnTo>
                    <a:pt x="754675" y="480815"/>
                  </a:lnTo>
                  <a:lnTo>
                    <a:pt x="759218" y="456976"/>
                  </a:lnTo>
                  <a:lnTo>
                    <a:pt x="762210" y="432828"/>
                  </a:lnTo>
                  <a:lnTo>
                    <a:pt x="763639" y="408471"/>
                  </a:lnTo>
                  <a:lnTo>
                    <a:pt x="763499" y="384004"/>
                  </a:lnTo>
                  <a:lnTo>
                    <a:pt x="761790" y="359528"/>
                  </a:lnTo>
                  <a:lnTo>
                    <a:pt x="758521" y="335144"/>
                  </a:lnTo>
                  <a:lnTo>
                    <a:pt x="753703" y="310951"/>
                  </a:lnTo>
                  <a:lnTo>
                    <a:pt x="747357" y="287050"/>
                  </a:lnTo>
                  <a:lnTo>
                    <a:pt x="739509" y="263538"/>
                  </a:lnTo>
                  <a:lnTo>
                    <a:pt x="730191" y="240512"/>
                  </a:lnTo>
                  <a:lnTo>
                    <a:pt x="719442" y="218067"/>
                  </a:lnTo>
                  <a:lnTo>
                    <a:pt x="707305" y="196295"/>
                  </a:lnTo>
                  <a:lnTo>
                    <a:pt x="693831" y="175285"/>
                  </a:lnTo>
                  <a:lnTo>
                    <a:pt x="679075" y="155124"/>
                  </a:lnTo>
                  <a:lnTo>
                    <a:pt x="663097" y="13589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5266375" y="4678337"/>
              <a:ext cx="763883" cy="763883"/>
            </a:xfrm>
            <a:custGeom>
              <a:avLst/>
              <a:gdLst/>
              <a:ahLst/>
              <a:cxnLst/>
              <a:rect l="0" t="0" r="0" b="0"/>
              <a:pathLst>
                <a:path w="763883" h="763883">
                  <a:moveTo>
                    <a:pt x="582348" y="181535"/>
                  </a:moveTo>
                  <a:lnTo>
                    <a:pt x="561103" y="161114"/>
                  </a:lnTo>
                  <a:lnTo>
                    <a:pt x="539123" y="141600"/>
                  </a:lnTo>
                  <a:lnTo>
                    <a:pt x="516496" y="123075"/>
                  </a:lnTo>
                  <a:lnTo>
                    <a:pt x="493317" y="105612"/>
                  </a:lnTo>
                  <a:lnTo>
                    <a:pt x="469680" y="89286"/>
                  </a:lnTo>
                  <a:lnTo>
                    <a:pt x="445682" y="74162"/>
                  </a:lnTo>
                  <a:lnTo>
                    <a:pt x="421423" y="60303"/>
                  </a:lnTo>
                  <a:lnTo>
                    <a:pt x="397001" y="47765"/>
                  </a:lnTo>
                  <a:lnTo>
                    <a:pt x="372517" y="36600"/>
                  </a:lnTo>
                  <a:lnTo>
                    <a:pt x="348072" y="26855"/>
                  </a:lnTo>
                  <a:lnTo>
                    <a:pt x="323766" y="18569"/>
                  </a:lnTo>
                  <a:lnTo>
                    <a:pt x="299700" y="11776"/>
                  </a:lnTo>
                  <a:lnTo>
                    <a:pt x="275971" y="6504"/>
                  </a:lnTo>
                  <a:lnTo>
                    <a:pt x="252678" y="2775"/>
                  </a:lnTo>
                  <a:lnTo>
                    <a:pt x="229915" y="604"/>
                  </a:lnTo>
                  <a:lnTo>
                    <a:pt x="207778" y="0"/>
                  </a:lnTo>
                  <a:lnTo>
                    <a:pt x="186356" y="965"/>
                  </a:lnTo>
                  <a:lnTo>
                    <a:pt x="165738" y="3496"/>
                  </a:lnTo>
                  <a:lnTo>
                    <a:pt x="146008" y="7582"/>
                  </a:lnTo>
                  <a:lnTo>
                    <a:pt x="127248" y="13206"/>
                  </a:lnTo>
                  <a:lnTo>
                    <a:pt x="109535" y="20346"/>
                  </a:lnTo>
                  <a:lnTo>
                    <a:pt x="92941" y="28971"/>
                  </a:lnTo>
                  <a:lnTo>
                    <a:pt x="77534" y="39047"/>
                  </a:lnTo>
                  <a:lnTo>
                    <a:pt x="63378" y="50532"/>
                  </a:lnTo>
                  <a:lnTo>
                    <a:pt x="50532" y="63378"/>
                  </a:lnTo>
                  <a:lnTo>
                    <a:pt x="39047" y="77534"/>
                  </a:lnTo>
                  <a:lnTo>
                    <a:pt x="28971" y="92941"/>
                  </a:lnTo>
                  <a:lnTo>
                    <a:pt x="20346" y="109535"/>
                  </a:lnTo>
                  <a:lnTo>
                    <a:pt x="13206" y="127248"/>
                  </a:lnTo>
                  <a:lnTo>
                    <a:pt x="7582" y="146008"/>
                  </a:lnTo>
                  <a:lnTo>
                    <a:pt x="3496" y="165738"/>
                  </a:lnTo>
                  <a:lnTo>
                    <a:pt x="965" y="186356"/>
                  </a:lnTo>
                  <a:lnTo>
                    <a:pt x="0" y="207778"/>
                  </a:lnTo>
                  <a:lnTo>
                    <a:pt x="604" y="229915"/>
                  </a:lnTo>
                  <a:lnTo>
                    <a:pt x="2775" y="252678"/>
                  </a:lnTo>
                  <a:lnTo>
                    <a:pt x="6504" y="275971"/>
                  </a:lnTo>
                  <a:lnTo>
                    <a:pt x="11776" y="299700"/>
                  </a:lnTo>
                  <a:lnTo>
                    <a:pt x="18569" y="323766"/>
                  </a:lnTo>
                  <a:lnTo>
                    <a:pt x="26855" y="348072"/>
                  </a:lnTo>
                  <a:lnTo>
                    <a:pt x="36600" y="372517"/>
                  </a:lnTo>
                  <a:lnTo>
                    <a:pt x="47765" y="397001"/>
                  </a:lnTo>
                  <a:lnTo>
                    <a:pt x="60303" y="421423"/>
                  </a:lnTo>
                  <a:lnTo>
                    <a:pt x="74162" y="445682"/>
                  </a:lnTo>
                  <a:lnTo>
                    <a:pt x="89286" y="469680"/>
                  </a:lnTo>
                  <a:lnTo>
                    <a:pt x="105612" y="493317"/>
                  </a:lnTo>
                  <a:lnTo>
                    <a:pt x="123075" y="516496"/>
                  </a:lnTo>
                  <a:lnTo>
                    <a:pt x="141600" y="539123"/>
                  </a:lnTo>
                  <a:lnTo>
                    <a:pt x="161114" y="561103"/>
                  </a:lnTo>
                  <a:lnTo>
                    <a:pt x="181535" y="582348"/>
                  </a:lnTo>
                  <a:lnTo>
                    <a:pt x="202779" y="602769"/>
                  </a:lnTo>
                  <a:lnTo>
                    <a:pt x="224760" y="622282"/>
                  </a:lnTo>
                  <a:lnTo>
                    <a:pt x="247386" y="640808"/>
                  </a:lnTo>
                  <a:lnTo>
                    <a:pt x="270566" y="658270"/>
                  </a:lnTo>
                  <a:lnTo>
                    <a:pt x="294203" y="674597"/>
                  </a:lnTo>
                  <a:lnTo>
                    <a:pt x="318201" y="689721"/>
                  </a:lnTo>
                  <a:lnTo>
                    <a:pt x="342460" y="703580"/>
                  </a:lnTo>
                  <a:lnTo>
                    <a:pt x="366882" y="716118"/>
                  </a:lnTo>
                  <a:lnTo>
                    <a:pt x="391366" y="727282"/>
                  </a:lnTo>
                  <a:lnTo>
                    <a:pt x="415810" y="737027"/>
                  </a:lnTo>
                  <a:lnTo>
                    <a:pt x="440116" y="745314"/>
                  </a:lnTo>
                  <a:lnTo>
                    <a:pt x="464183" y="752107"/>
                  </a:lnTo>
                  <a:lnTo>
                    <a:pt x="487912" y="757379"/>
                  </a:lnTo>
                  <a:lnTo>
                    <a:pt x="511205" y="761108"/>
                  </a:lnTo>
                  <a:lnTo>
                    <a:pt x="533967" y="763279"/>
                  </a:lnTo>
                  <a:lnTo>
                    <a:pt x="556105" y="763883"/>
                  </a:lnTo>
                  <a:lnTo>
                    <a:pt x="577526" y="762918"/>
                  </a:lnTo>
                  <a:lnTo>
                    <a:pt x="598144" y="760387"/>
                  </a:lnTo>
                  <a:lnTo>
                    <a:pt x="617874" y="756301"/>
                  </a:lnTo>
                  <a:lnTo>
                    <a:pt x="636634" y="750677"/>
                  </a:lnTo>
                  <a:lnTo>
                    <a:pt x="654348" y="743537"/>
                  </a:lnTo>
                  <a:lnTo>
                    <a:pt x="670942" y="734912"/>
                  </a:lnTo>
                  <a:lnTo>
                    <a:pt x="686349" y="724836"/>
                  </a:lnTo>
                  <a:lnTo>
                    <a:pt x="700504" y="713351"/>
                  </a:lnTo>
                  <a:lnTo>
                    <a:pt x="713351" y="700504"/>
                  </a:lnTo>
                  <a:lnTo>
                    <a:pt x="724836" y="686349"/>
                  </a:lnTo>
                  <a:lnTo>
                    <a:pt x="734912" y="670942"/>
                  </a:lnTo>
                  <a:lnTo>
                    <a:pt x="743537" y="654348"/>
                  </a:lnTo>
                  <a:lnTo>
                    <a:pt x="750677" y="636634"/>
                  </a:lnTo>
                  <a:lnTo>
                    <a:pt x="756301" y="617874"/>
                  </a:lnTo>
                  <a:lnTo>
                    <a:pt x="760387" y="598144"/>
                  </a:lnTo>
                  <a:lnTo>
                    <a:pt x="762918" y="577526"/>
                  </a:lnTo>
                  <a:lnTo>
                    <a:pt x="763883" y="556105"/>
                  </a:lnTo>
                  <a:lnTo>
                    <a:pt x="763279" y="533967"/>
                  </a:lnTo>
                  <a:lnTo>
                    <a:pt x="761108" y="511205"/>
                  </a:lnTo>
                  <a:lnTo>
                    <a:pt x="757379" y="487912"/>
                  </a:lnTo>
                  <a:lnTo>
                    <a:pt x="752107" y="464183"/>
                  </a:lnTo>
                  <a:lnTo>
                    <a:pt x="745314" y="440116"/>
                  </a:lnTo>
                  <a:lnTo>
                    <a:pt x="737027" y="415810"/>
                  </a:lnTo>
                  <a:lnTo>
                    <a:pt x="727282" y="391366"/>
                  </a:lnTo>
                  <a:lnTo>
                    <a:pt x="716118" y="366882"/>
                  </a:lnTo>
                  <a:lnTo>
                    <a:pt x="703580" y="342460"/>
                  </a:lnTo>
                  <a:lnTo>
                    <a:pt x="689721" y="318201"/>
                  </a:lnTo>
                  <a:lnTo>
                    <a:pt x="674597" y="294203"/>
                  </a:lnTo>
                  <a:lnTo>
                    <a:pt x="658270" y="270566"/>
                  </a:lnTo>
                  <a:lnTo>
                    <a:pt x="640808" y="247386"/>
                  </a:lnTo>
                  <a:lnTo>
                    <a:pt x="622282" y="224760"/>
                  </a:lnTo>
                  <a:lnTo>
                    <a:pt x="602769" y="202779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266467" y="5577140"/>
              <a:ext cx="763700" cy="763700"/>
            </a:xfrm>
            <a:custGeom>
              <a:avLst/>
              <a:gdLst/>
              <a:ahLst/>
              <a:cxnLst/>
              <a:rect l="0" t="0" r="0" b="0"/>
              <a:pathLst>
                <a:path w="763700" h="763700">
                  <a:moveTo>
                    <a:pt x="693145" y="70555"/>
                  </a:moveTo>
                  <a:lnTo>
                    <a:pt x="678325" y="57015"/>
                  </a:lnTo>
                  <a:lnTo>
                    <a:pt x="662287" y="44809"/>
                  </a:lnTo>
                  <a:lnTo>
                    <a:pt x="645097" y="33988"/>
                  </a:lnTo>
                  <a:lnTo>
                    <a:pt x="626825" y="24597"/>
                  </a:lnTo>
                  <a:lnTo>
                    <a:pt x="607546" y="16674"/>
                  </a:lnTo>
                  <a:lnTo>
                    <a:pt x="587340" y="10251"/>
                  </a:lnTo>
                  <a:lnTo>
                    <a:pt x="566289" y="5355"/>
                  </a:lnTo>
                  <a:lnTo>
                    <a:pt x="544481" y="2007"/>
                  </a:lnTo>
                  <a:lnTo>
                    <a:pt x="522004" y="219"/>
                  </a:lnTo>
                  <a:lnTo>
                    <a:pt x="498951" y="0"/>
                  </a:lnTo>
                  <a:lnTo>
                    <a:pt x="475417" y="1349"/>
                  </a:lnTo>
                  <a:lnTo>
                    <a:pt x="451499" y="4262"/>
                  </a:lnTo>
                  <a:lnTo>
                    <a:pt x="427294" y="8727"/>
                  </a:lnTo>
                  <a:lnTo>
                    <a:pt x="402903" y="14725"/>
                  </a:lnTo>
                  <a:lnTo>
                    <a:pt x="378425" y="22231"/>
                  </a:lnTo>
                  <a:lnTo>
                    <a:pt x="353962" y="31216"/>
                  </a:lnTo>
                  <a:lnTo>
                    <a:pt x="329612" y="41641"/>
                  </a:lnTo>
                  <a:lnTo>
                    <a:pt x="305478" y="53464"/>
                  </a:lnTo>
                  <a:lnTo>
                    <a:pt x="281657" y="66637"/>
                  </a:lnTo>
                  <a:lnTo>
                    <a:pt x="258248" y="81104"/>
                  </a:lnTo>
                  <a:lnTo>
                    <a:pt x="235347" y="96808"/>
                  </a:lnTo>
                  <a:lnTo>
                    <a:pt x="213048" y="113683"/>
                  </a:lnTo>
                  <a:lnTo>
                    <a:pt x="191443" y="131660"/>
                  </a:lnTo>
                  <a:lnTo>
                    <a:pt x="170620" y="150665"/>
                  </a:lnTo>
                  <a:lnTo>
                    <a:pt x="150665" y="170620"/>
                  </a:lnTo>
                  <a:lnTo>
                    <a:pt x="131660" y="191443"/>
                  </a:lnTo>
                  <a:lnTo>
                    <a:pt x="113683" y="213048"/>
                  </a:lnTo>
                  <a:lnTo>
                    <a:pt x="96808" y="235347"/>
                  </a:lnTo>
                  <a:lnTo>
                    <a:pt x="81104" y="258248"/>
                  </a:lnTo>
                  <a:lnTo>
                    <a:pt x="66637" y="281657"/>
                  </a:lnTo>
                  <a:lnTo>
                    <a:pt x="53464" y="305478"/>
                  </a:lnTo>
                  <a:lnTo>
                    <a:pt x="41641" y="329612"/>
                  </a:lnTo>
                  <a:lnTo>
                    <a:pt x="31216" y="353962"/>
                  </a:lnTo>
                  <a:lnTo>
                    <a:pt x="22231" y="378425"/>
                  </a:lnTo>
                  <a:lnTo>
                    <a:pt x="14725" y="402903"/>
                  </a:lnTo>
                  <a:lnTo>
                    <a:pt x="8727" y="427294"/>
                  </a:lnTo>
                  <a:lnTo>
                    <a:pt x="4262" y="451499"/>
                  </a:lnTo>
                  <a:lnTo>
                    <a:pt x="1349" y="475417"/>
                  </a:lnTo>
                  <a:lnTo>
                    <a:pt x="0" y="498951"/>
                  </a:lnTo>
                  <a:lnTo>
                    <a:pt x="219" y="522004"/>
                  </a:lnTo>
                  <a:lnTo>
                    <a:pt x="2007" y="544481"/>
                  </a:lnTo>
                  <a:lnTo>
                    <a:pt x="5355" y="566289"/>
                  </a:lnTo>
                  <a:lnTo>
                    <a:pt x="10251" y="587340"/>
                  </a:lnTo>
                  <a:lnTo>
                    <a:pt x="16674" y="607546"/>
                  </a:lnTo>
                  <a:lnTo>
                    <a:pt x="24597" y="626825"/>
                  </a:lnTo>
                  <a:lnTo>
                    <a:pt x="33988" y="645097"/>
                  </a:lnTo>
                  <a:lnTo>
                    <a:pt x="44809" y="662287"/>
                  </a:lnTo>
                  <a:lnTo>
                    <a:pt x="57015" y="678325"/>
                  </a:lnTo>
                  <a:lnTo>
                    <a:pt x="70555" y="693145"/>
                  </a:lnTo>
                  <a:lnTo>
                    <a:pt x="85375" y="706685"/>
                  </a:lnTo>
                  <a:lnTo>
                    <a:pt x="101413" y="718891"/>
                  </a:lnTo>
                  <a:lnTo>
                    <a:pt x="118603" y="729712"/>
                  </a:lnTo>
                  <a:lnTo>
                    <a:pt x="136875" y="739103"/>
                  </a:lnTo>
                  <a:lnTo>
                    <a:pt x="156154" y="747026"/>
                  </a:lnTo>
                  <a:lnTo>
                    <a:pt x="176360" y="753449"/>
                  </a:lnTo>
                  <a:lnTo>
                    <a:pt x="197411" y="758344"/>
                  </a:lnTo>
                  <a:lnTo>
                    <a:pt x="219219" y="761693"/>
                  </a:lnTo>
                  <a:lnTo>
                    <a:pt x="241696" y="763481"/>
                  </a:lnTo>
                  <a:lnTo>
                    <a:pt x="264749" y="763700"/>
                  </a:lnTo>
                  <a:lnTo>
                    <a:pt x="288282" y="762351"/>
                  </a:lnTo>
                  <a:lnTo>
                    <a:pt x="312201" y="759438"/>
                  </a:lnTo>
                  <a:lnTo>
                    <a:pt x="336405" y="754973"/>
                  </a:lnTo>
                  <a:lnTo>
                    <a:pt x="360797" y="748975"/>
                  </a:lnTo>
                  <a:lnTo>
                    <a:pt x="385274" y="741468"/>
                  </a:lnTo>
                  <a:lnTo>
                    <a:pt x="409738" y="732484"/>
                  </a:lnTo>
                  <a:lnTo>
                    <a:pt x="434087" y="722059"/>
                  </a:lnTo>
                  <a:lnTo>
                    <a:pt x="458222" y="710236"/>
                  </a:lnTo>
                  <a:lnTo>
                    <a:pt x="482042" y="697063"/>
                  </a:lnTo>
                  <a:lnTo>
                    <a:pt x="505451" y="682595"/>
                  </a:lnTo>
                  <a:lnTo>
                    <a:pt x="528352" y="666892"/>
                  </a:lnTo>
                  <a:lnTo>
                    <a:pt x="550652" y="650017"/>
                  </a:lnTo>
                  <a:lnTo>
                    <a:pt x="572257" y="632040"/>
                  </a:lnTo>
                  <a:lnTo>
                    <a:pt x="593080" y="613035"/>
                  </a:lnTo>
                  <a:lnTo>
                    <a:pt x="613035" y="593080"/>
                  </a:lnTo>
                  <a:lnTo>
                    <a:pt x="632040" y="572257"/>
                  </a:lnTo>
                  <a:lnTo>
                    <a:pt x="650017" y="550652"/>
                  </a:lnTo>
                  <a:lnTo>
                    <a:pt x="666892" y="528352"/>
                  </a:lnTo>
                  <a:lnTo>
                    <a:pt x="682595" y="505451"/>
                  </a:lnTo>
                  <a:lnTo>
                    <a:pt x="697063" y="482042"/>
                  </a:lnTo>
                  <a:lnTo>
                    <a:pt x="710236" y="458222"/>
                  </a:lnTo>
                  <a:lnTo>
                    <a:pt x="722059" y="434087"/>
                  </a:lnTo>
                  <a:lnTo>
                    <a:pt x="732484" y="409738"/>
                  </a:lnTo>
                  <a:lnTo>
                    <a:pt x="741468" y="385274"/>
                  </a:lnTo>
                  <a:lnTo>
                    <a:pt x="748975" y="360797"/>
                  </a:lnTo>
                  <a:lnTo>
                    <a:pt x="754973" y="336405"/>
                  </a:lnTo>
                  <a:lnTo>
                    <a:pt x="759438" y="312201"/>
                  </a:lnTo>
                  <a:lnTo>
                    <a:pt x="762351" y="288282"/>
                  </a:lnTo>
                  <a:lnTo>
                    <a:pt x="763700" y="264749"/>
                  </a:lnTo>
                  <a:lnTo>
                    <a:pt x="763481" y="241696"/>
                  </a:lnTo>
                  <a:lnTo>
                    <a:pt x="761693" y="219219"/>
                  </a:lnTo>
                  <a:lnTo>
                    <a:pt x="758344" y="197411"/>
                  </a:lnTo>
                  <a:lnTo>
                    <a:pt x="753449" y="176360"/>
                  </a:lnTo>
                  <a:lnTo>
                    <a:pt x="747026" y="156154"/>
                  </a:lnTo>
                  <a:lnTo>
                    <a:pt x="739103" y="136875"/>
                  </a:lnTo>
                  <a:lnTo>
                    <a:pt x="729712" y="118603"/>
                  </a:lnTo>
                  <a:lnTo>
                    <a:pt x="718891" y="101413"/>
                  </a:lnTo>
                  <a:lnTo>
                    <a:pt x="706685" y="85375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6500482" y="590388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99193" y="590388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1.012</a:t>
              </a:r>
              <a:endParaRPr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60209" y="230658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0.323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60209" y="320529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400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-0.601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0.397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31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-0.287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29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3897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7227" y="5002720"/>
              <a:ext cx="8475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431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3897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60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-0.449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7631" y="5901319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56342" y="500260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0.108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3760447" y="158931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660876" y="1577786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545584" y="15606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6347388" y="132668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261132" y="1362975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238154" y="5843706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469080" y="2881042"/>
              <a:ext cx="763629" cy="763629"/>
            </a:xfrm>
            <a:custGeom>
              <a:avLst/>
              <a:gdLst/>
              <a:ahLst/>
              <a:cxnLst/>
              <a:rect l="0" t="0" r="0" b="0"/>
              <a:pathLst>
                <a:path w="763629" h="763629">
                  <a:moveTo>
                    <a:pt x="693939" y="69689"/>
                  </a:moveTo>
                  <a:lnTo>
                    <a:pt x="679193" y="56226"/>
                  </a:lnTo>
                  <a:lnTo>
                    <a:pt x="663224" y="44100"/>
                  </a:lnTo>
                  <a:lnTo>
                    <a:pt x="646100" y="33362"/>
                  </a:lnTo>
                  <a:lnTo>
                    <a:pt x="627889" y="24056"/>
                  </a:lnTo>
                  <a:lnTo>
                    <a:pt x="608667" y="16219"/>
                  </a:lnTo>
                  <a:lnTo>
                    <a:pt x="588513" y="9886"/>
                  </a:lnTo>
                  <a:lnTo>
                    <a:pt x="567510" y="5080"/>
                  </a:lnTo>
                  <a:lnTo>
                    <a:pt x="545743" y="1823"/>
                  </a:lnTo>
                  <a:lnTo>
                    <a:pt x="523303" y="127"/>
                  </a:lnTo>
                  <a:lnTo>
                    <a:pt x="500282" y="0"/>
                  </a:lnTo>
                  <a:lnTo>
                    <a:pt x="476773" y="1441"/>
                  </a:lnTo>
                  <a:lnTo>
                    <a:pt x="452875" y="4446"/>
                  </a:lnTo>
                  <a:lnTo>
                    <a:pt x="428684" y="9001"/>
                  </a:lnTo>
                  <a:lnTo>
                    <a:pt x="404301" y="15088"/>
                  </a:lnTo>
                  <a:lnTo>
                    <a:pt x="379826" y="22682"/>
                  </a:lnTo>
                  <a:lnTo>
                    <a:pt x="355358" y="31752"/>
                  </a:lnTo>
                  <a:lnTo>
                    <a:pt x="331000" y="42260"/>
                  </a:lnTo>
                  <a:lnTo>
                    <a:pt x="306850" y="54164"/>
                  </a:lnTo>
                  <a:lnTo>
                    <a:pt x="283008" y="67414"/>
                  </a:lnTo>
                  <a:lnTo>
                    <a:pt x="259572" y="81956"/>
                  </a:lnTo>
                  <a:lnTo>
                    <a:pt x="236639" y="97730"/>
                  </a:lnTo>
                  <a:lnTo>
                    <a:pt x="214302" y="114672"/>
                  </a:lnTo>
                  <a:lnTo>
                    <a:pt x="192653" y="132711"/>
                  </a:lnTo>
                  <a:lnTo>
                    <a:pt x="171782" y="151774"/>
                  </a:lnTo>
                  <a:lnTo>
                    <a:pt x="151774" y="171782"/>
                  </a:lnTo>
                  <a:lnTo>
                    <a:pt x="132711" y="192653"/>
                  </a:lnTo>
                  <a:lnTo>
                    <a:pt x="114672" y="214302"/>
                  </a:lnTo>
                  <a:lnTo>
                    <a:pt x="97730" y="236639"/>
                  </a:lnTo>
                  <a:lnTo>
                    <a:pt x="81956" y="259572"/>
                  </a:lnTo>
                  <a:lnTo>
                    <a:pt x="67414" y="283008"/>
                  </a:lnTo>
                  <a:lnTo>
                    <a:pt x="54164" y="306850"/>
                  </a:lnTo>
                  <a:lnTo>
                    <a:pt x="42260" y="331000"/>
                  </a:lnTo>
                  <a:lnTo>
                    <a:pt x="31752" y="355358"/>
                  </a:lnTo>
                  <a:lnTo>
                    <a:pt x="22682" y="379826"/>
                  </a:lnTo>
                  <a:lnTo>
                    <a:pt x="15088" y="404301"/>
                  </a:lnTo>
                  <a:lnTo>
                    <a:pt x="9001" y="428684"/>
                  </a:lnTo>
                  <a:lnTo>
                    <a:pt x="4446" y="452875"/>
                  </a:lnTo>
                  <a:lnTo>
                    <a:pt x="1441" y="476773"/>
                  </a:lnTo>
                  <a:lnTo>
                    <a:pt x="0" y="500282"/>
                  </a:lnTo>
                  <a:lnTo>
                    <a:pt x="127" y="523303"/>
                  </a:lnTo>
                  <a:lnTo>
                    <a:pt x="1823" y="545743"/>
                  </a:lnTo>
                  <a:lnTo>
                    <a:pt x="5080" y="567510"/>
                  </a:lnTo>
                  <a:lnTo>
                    <a:pt x="9886" y="588513"/>
                  </a:lnTo>
                  <a:lnTo>
                    <a:pt x="16219" y="608667"/>
                  </a:lnTo>
                  <a:lnTo>
                    <a:pt x="24056" y="627889"/>
                  </a:lnTo>
                  <a:lnTo>
                    <a:pt x="33362" y="646100"/>
                  </a:lnTo>
                  <a:lnTo>
                    <a:pt x="44100" y="663224"/>
                  </a:lnTo>
                  <a:lnTo>
                    <a:pt x="56226" y="679193"/>
                  </a:lnTo>
                  <a:lnTo>
                    <a:pt x="69689" y="693939"/>
                  </a:lnTo>
                  <a:lnTo>
                    <a:pt x="84436" y="707403"/>
                  </a:lnTo>
                  <a:lnTo>
                    <a:pt x="100404" y="719528"/>
                  </a:lnTo>
                  <a:lnTo>
                    <a:pt x="117528" y="730266"/>
                  </a:lnTo>
                  <a:lnTo>
                    <a:pt x="135739" y="739573"/>
                  </a:lnTo>
                  <a:lnTo>
                    <a:pt x="154961" y="747409"/>
                  </a:lnTo>
                  <a:lnTo>
                    <a:pt x="175115" y="753742"/>
                  </a:lnTo>
                  <a:lnTo>
                    <a:pt x="196118" y="758548"/>
                  </a:lnTo>
                  <a:lnTo>
                    <a:pt x="217885" y="761805"/>
                  </a:lnTo>
                  <a:lnTo>
                    <a:pt x="240325" y="763501"/>
                  </a:lnTo>
                  <a:lnTo>
                    <a:pt x="263346" y="763629"/>
                  </a:lnTo>
                  <a:lnTo>
                    <a:pt x="286855" y="762187"/>
                  </a:lnTo>
                  <a:lnTo>
                    <a:pt x="310753" y="759183"/>
                  </a:lnTo>
                  <a:lnTo>
                    <a:pt x="334944" y="754627"/>
                  </a:lnTo>
                  <a:lnTo>
                    <a:pt x="359327" y="748540"/>
                  </a:lnTo>
                  <a:lnTo>
                    <a:pt x="383802" y="740946"/>
                  </a:lnTo>
                  <a:lnTo>
                    <a:pt x="408270" y="731876"/>
                  </a:lnTo>
                  <a:lnTo>
                    <a:pt x="432628" y="721368"/>
                  </a:lnTo>
                  <a:lnTo>
                    <a:pt x="456778" y="709464"/>
                  </a:lnTo>
                  <a:lnTo>
                    <a:pt x="480620" y="696214"/>
                  </a:lnTo>
                  <a:lnTo>
                    <a:pt x="504056" y="681672"/>
                  </a:lnTo>
                  <a:lnTo>
                    <a:pt x="526989" y="665898"/>
                  </a:lnTo>
                  <a:lnTo>
                    <a:pt x="549326" y="648956"/>
                  </a:lnTo>
                  <a:lnTo>
                    <a:pt x="570975" y="630917"/>
                  </a:lnTo>
                  <a:lnTo>
                    <a:pt x="591846" y="611854"/>
                  </a:lnTo>
                  <a:lnTo>
                    <a:pt x="611854" y="591846"/>
                  </a:lnTo>
                  <a:lnTo>
                    <a:pt x="630917" y="570975"/>
                  </a:lnTo>
                  <a:lnTo>
                    <a:pt x="648956" y="549326"/>
                  </a:lnTo>
                  <a:lnTo>
                    <a:pt x="665898" y="526989"/>
                  </a:lnTo>
                  <a:lnTo>
                    <a:pt x="681672" y="504056"/>
                  </a:lnTo>
                  <a:lnTo>
                    <a:pt x="696214" y="480620"/>
                  </a:lnTo>
                  <a:lnTo>
                    <a:pt x="709464" y="456778"/>
                  </a:lnTo>
                  <a:lnTo>
                    <a:pt x="721368" y="432628"/>
                  </a:lnTo>
                  <a:lnTo>
                    <a:pt x="731876" y="408270"/>
                  </a:lnTo>
                  <a:lnTo>
                    <a:pt x="740946" y="383802"/>
                  </a:lnTo>
                  <a:lnTo>
                    <a:pt x="748540" y="359327"/>
                  </a:lnTo>
                  <a:lnTo>
                    <a:pt x="754627" y="334944"/>
                  </a:lnTo>
                  <a:lnTo>
                    <a:pt x="759183" y="310753"/>
                  </a:lnTo>
                  <a:lnTo>
                    <a:pt x="762187" y="286855"/>
                  </a:lnTo>
                  <a:lnTo>
                    <a:pt x="763629" y="263346"/>
                  </a:lnTo>
                  <a:lnTo>
                    <a:pt x="763501" y="240325"/>
                  </a:lnTo>
                  <a:lnTo>
                    <a:pt x="761805" y="217885"/>
                  </a:lnTo>
                  <a:lnTo>
                    <a:pt x="758548" y="196118"/>
                  </a:lnTo>
                  <a:lnTo>
                    <a:pt x="753742" y="175115"/>
                  </a:lnTo>
                  <a:lnTo>
                    <a:pt x="747409" y="154961"/>
                  </a:lnTo>
                  <a:lnTo>
                    <a:pt x="739573" y="135739"/>
                  </a:lnTo>
                  <a:lnTo>
                    <a:pt x="730266" y="117528"/>
                  </a:lnTo>
                  <a:lnTo>
                    <a:pt x="719528" y="100404"/>
                  </a:lnTo>
                  <a:lnTo>
                    <a:pt x="707403" y="8443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469108" y="3779782"/>
              <a:ext cx="763572" cy="763572"/>
            </a:xfrm>
            <a:custGeom>
              <a:avLst/>
              <a:gdLst/>
              <a:ahLst/>
              <a:cxnLst/>
              <a:rect l="0" t="0" r="0" b="0"/>
              <a:pathLst>
                <a:path w="763572" h="763572">
                  <a:moveTo>
                    <a:pt x="568354" y="195217"/>
                  </a:moveTo>
                  <a:lnTo>
                    <a:pt x="546617" y="174247"/>
                  </a:lnTo>
                  <a:lnTo>
                    <a:pt x="524203" y="154129"/>
                  </a:lnTo>
                  <a:lnTo>
                    <a:pt x="501203" y="134947"/>
                  </a:lnTo>
                  <a:lnTo>
                    <a:pt x="477713" y="116780"/>
                  </a:lnTo>
                  <a:lnTo>
                    <a:pt x="453829" y="99701"/>
                  </a:lnTo>
                  <a:lnTo>
                    <a:pt x="429648" y="83781"/>
                  </a:lnTo>
                  <a:lnTo>
                    <a:pt x="405271" y="69086"/>
                  </a:lnTo>
                  <a:lnTo>
                    <a:pt x="380797" y="55676"/>
                  </a:lnTo>
                  <a:lnTo>
                    <a:pt x="356327" y="43606"/>
                  </a:lnTo>
                  <a:lnTo>
                    <a:pt x="331962" y="32925"/>
                  </a:lnTo>
                  <a:lnTo>
                    <a:pt x="307802" y="23678"/>
                  </a:lnTo>
                  <a:lnTo>
                    <a:pt x="283946" y="15903"/>
                  </a:lnTo>
                  <a:lnTo>
                    <a:pt x="260492" y="9631"/>
                  </a:lnTo>
                  <a:lnTo>
                    <a:pt x="237536" y="4889"/>
                  </a:lnTo>
                  <a:lnTo>
                    <a:pt x="215173" y="1695"/>
                  </a:lnTo>
                  <a:lnTo>
                    <a:pt x="193494" y="63"/>
                  </a:lnTo>
                  <a:lnTo>
                    <a:pt x="172590" y="0"/>
                  </a:lnTo>
                  <a:lnTo>
                    <a:pt x="152545" y="1505"/>
                  </a:lnTo>
                  <a:lnTo>
                    <a:pt x="133442" y="4573"/>
                  </a:lnTo>
                  <a:lnTo>
                    <a:pt x="115359" y="9191"/>
                  </a:lnTo>
                  <a:lnTo>
                    <a:pt x="98371" y="15340"/>
                  </a:lnTo>
                  <a:lnTo>
                    <a:pt x="82548" y="22996"/>
                  </a:lnTo>
                  <a:lnTo>
                    <a:pt x="67955" y="32125"/>
                  </a:lnTo>
                  <a:lnTo>
                    <a:pt x="54651" y="42691"/>
                  </a:lnTo>
                  <a:lnTo>
                    <a:pt x="42691" y="54651"/>
                  </a:lnTo>
                  <a:lnTo>
                    <a:pt x="32125" y="67955"/>
                  </a:lnTo>
                  <a:lnTo>
                    <a:pt x="22996" y="82548"/>
                  </a:lnTo>
                  <a:lnTo>
                    <a:pt x="15340" y="98371"/>
                  </a:lnTo>
                  <a:lnTo>
                    <a:pt x="9191" y="115359"/>
                  </a:lnTo>
                  <a:lnTo>
                    <a:pt x="4573" y="133442"/>
                  </a:lnTo>
                  <a:lnTo>
                    <a:pt x="1505" y="152545"/>
                  </a:lnTo>
                  <a:lnTo>
                    <a:pt x="0" y="172590"/>
                  </a:lnTo>
                  <a:lnTo>
                    <a:pt x="63" y="193494"/>
                  </a:lnTo>
                  <a:lnTo>
                    <a:pt x="1695" y="215173"/>
                  </a:lnTo>
                  <a:lnTo>
                    <a:pt x="4889" y="237536"/>
                  </a:lnTo>
                  <a:lnTo>
                    <a:pt x="9631" y="260492"/>
                  </a:lnTo>
                  <a:lnTo>
                    <a:pt x="15903" y="283946"/>
                  </a:lnTo>
                  <a:lnTo>
                    <a:pt x="23678" y="307802"/>
                  </a:lnTo>
                  <a:lnTo>
                    <a:pt x="32925" y="331962"/>
                  </a:lnTo>
                  <a:lnTo>
                    <a:pt x="43606" y="356327"/>
                  </a:lnTo>
                  <a:lnTo>
                    <a:pt x="55676" y="380797"/>
                  </a:lnTo>
                  <a:lnTo>
                    <a:pt x="69086" y="405271"/>
                  </a:lnTo>
                  <a:lnTo>
                    <a:pt x="83781" y="429648"/>
                  </a:lnTo>
                  <a:lnTo>
                    <a:pt x="99701" y="453829"/>
                  </a:lnTo>
                  <a:lnTo>
                    <a:pt x="116780" y="477713"/>
                  </a:lnTo>
                  <a:lnTo>
                    <a:pt x="134947" y="501203"/>
                  </a:lnTo>
                  <a:lnTo>
                    <a:pt x="154129" y="524203"/>
                  </a:lnTo>
                  <a:lnTo>
                    <a:pt x="174247" y="546617"/>
                  </a:lnTo>
                  <a:lnTo>
                    <a:pt x="195217" y="568354"/>
                  </a:lnTo>
                  <a:lnTo>
                    <a:pt x="216954" y="589325"/>
                  </a:lnTo>
                  <a:lnTo>
                    <a:pt x="239369" y="609442"/>
                  </a:lnTo>
                  <a:lnTo>
                    <a:pt x="262368" y="628624"/>
                  </a:lnTo>
                  <a:lnTo>
                    <a:pt x="285859" y="646792"/>
                  </a:lnTo>
                  <a:lnTo>
                    <a:pt x="309743" y="663871"/>
                  </a:lnTo>
                  <a:lnTo>
                    <a:pt x="333924" y="679791"/>
                  </a:lnTo>
                  <a:lnTo>
                    <a:pt x="358301" y="694486"/>
                  </a:lnTo>
                  <a:lnTo>
                    <a:pt x="382775" y="707896"/>
                  </a:lnTo>
                  <a:lnTo>
                    <a:pt x="407244" y="719966"/>
                  </a:lnTo>
                  <a:lnTo>
                    <a:pt x="431609" y="730646"/>
                  </a:lnTo>
                  <a:lnTo>
                    <a:pt x="455770" y="739893"/>
                  </a:lnTo>
                  <a:lnTo>
                    <a:pt x="479626" y="747669"/>
                  </a:lnTo>
                  <a:lnTo>
                    <a:pt x="503080" y="753940"/>
                  </a:lnTo>
                  <a:lnTo>
                    <a:pt x="526036" y="758683"/>
                  </a:lnTo>
                  <a:lnTo>
                    <a:pt x="548399" y="761877"/>
                  </a:lnTo>
                  <a:lnTo>
                    <a:pt x="570077" y="763509"/>
                  </a:lnTo>
                  <a:lnTo>
                    <a:pt x="590982" y="763572"/>
                  </a:lnTo>
                  <a:lnTo>
                    <a:pt x="611027" y="762067"/>
                  </a:lnTo>
                  <a:lnTo>
                    <a:pt x="630130" y="758999"/>
                  </a:lnTo>
                  <a:lnTo>
                    <a:pt x="648213" y="754381"/>
                  </a:lnTo>
                  <a:lnTo>
                    <a:pt x="665200" y="748231"/>
                  </a:lnTo>
                  <a:lnTo>
                    <a:pt x="681024" y="740576"/>
                  </a:lnTo>
                  <a:lnTo>
                    <a:pt x="695617" y="731447"/>
                  </a:lnTo>
                  <a:lnTo>
                    <a:pt x="708921" y="720881"/>
                  </a:lnTo>
                  <a:lnTo>
                    <a:pt x="720881" y="708921"/>
                  </a:lnTo>
                  <a:lnTo>
                    <a:pt x="731447" y="695617"/>
                  </a:lnTo>
                  <a:lnTo>
                    <a:pt x="740576" y="681024"/>
                  </a:lnTo>
                  <a:lnTo>
                    <a:pt x="748231" y="665200"/>
                  </a:lnTo>
                  <a:lnTo>
                    <a:pt x="754381" y="648213"/>
                  </a:lnTo>
                  <a:lnTo>
                    <a:pt x="758999" y="630130"/>
                  </a:lnTo>
                  <a:lnTo>
                    <a:pt x="762067" y="611027"/>
                  </a:lnTo>
                  <a:lnTo>
                    <a:pt x="763572" y="590982"/>
                  </a:lnTo>
                  <a:lnTo>
                    <a:pt x="763509" y="570077"/>
                  </a:lnTo>
                  <a:lnTo>
                    <a:pt x="761877" y="548399"/>
                  </a:lnTo>
                  <a:lnTo>
                    <a:pt x="758683" y="526036"/>
                  </a:lnTo>
                  <a:lnTo>
                    <a:pt x="753940" y="503080"/>
                  </a:lnTo>
                  <a:lnTo>
                    <a:pt x="747669" y="479626"/>
                  </a:lnTo>
                  <a:lnTo>
                    <a:pt x="739893" y="455770"/>
                  </a:lnTo>
                  <a:lnTo>
                    <a:pt x="730646" y="431609"/>
                  </a:lnTo>
                  <a:lnTo>
                    <a:pt x="719966" y="407244"/>
                  </a:lnTo>
                  <a:lnTo>
                    <a:pt x="707896" y="382775"/>
                  </a:lnTo>
                  <a:lnTo>
                    <a:pt x="694486" y="358301"/>
                  </a:lnTo>
                  <a:lnTo>
                    <a:pt x="679791" y="333924"/>
                  </a:lnTo>
                  <a:lnTo>
                    <a:pt x="663871" y="309743"/>
                  </a:lnTo>
                  <a:lnTo>
                    <a:pt x="646792" y="285859"/>
                  </a:lnTo>
                  <a:lnTo>
                    <a:pt x="628624" y="262368"/>
                  </a:lnTo>
                  <a:lnTo>
                    <a:pt x="609442" y="239369"/>
                  </a:lnTo>
                  <a:lnTo>
                    <a:pt x="589325" y="216954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468967" y="4678351"/>
              <a:ext cx="763855" cy="763855"/>
            </a:xfrm>
            <a:custGeom>
              <a:avLst/>
              <a:gdLst/>
              <a:ahLst/>
              <a:cxnLst/>
              <a:rect l="0" t="0" r="0" b="0"/>
              <a:pathLst>
                <a:path w="763855" h="763855">
                  <a:moveTo>
                    <a:pt x="675542" y="88312"/>
                  </a:moveTo>
                  <a:lnTo>
                    <a:pt x="659287" y="73264"/>
                  </a:lnTo>
                  <a:lnTo>
                    <a:pt x="641893" y="59484"/>
                  </a:lnTo>
                  <a:lnTo>
                    <a:pt x="623430" y="47029"/>
                  </a:lnTo>
                  <a:lnTo>
                    <a:pt x="603974" y="35950"/>
                  </a:lnTo>
                  <a:lnTo>
                    <a:pt x="583606" y="26292"/>
                  </a:lnTo>
                  <a:lnTo>
                    <a:pt x="562410" y="18097"/>
                  </a:lnTo>
                  <a:lnTo>
                    <a:pt x="540472" y="11396"/>
                  </a:lnTo>
                  <a:lnTo>
                    <a:pt x="517882" y="6218"/>
                  </a:lnTo>
                  <a:lnTo>
                    <a:pt x="494734" y="2583"/>
                  </a:lnTo>
                  <a:lnTo>
                    <a:pt x="471122" y="508"/>
                  </a:lnTo>
                  <a:lnTo>
                    <a:pt x="447143" y="0"/>
                  </a:lnTo>
                  <a:lnTo>
                    <a:pt x="422897" y="1061"/>
                  </a:lnTo>
                  <a:lnTo>
                    <a:pt x="398482" y="3687"/>
                  </a:lnTo>
                  <a:lnTo>
                    <a:pt x="374000" y="7868"/>
                  </a:lnTo>
                  <a:lnTo>
                    <a:pt x="349549" y="13585"/>
                  </a:lnTo>
                  <a:lnTo>
                    <a:pt x="325232" y="20816"/>
                  </a:lnTo>
                  <a:lnTo>
                    <a:pt x="301148" y="29532"/>
                  </a:lnTo>
                  <a:lnTo>
                    <a:pt x="277396" y="39695"/>
                  </a:lnTo>
                  <a:lnTo>
                    <a:pt x="254073" y="51264"/>
                  </a:lnTo>
                  <a:lnTo>
                    <a:pt x="231276" y="64193"/>
                  </a:lnTo>
                  <a:lnTo>
                    <a:pt x="209097" y="78426"/>
                  </a:lnTo>
                  <a:lnTo>
                    <a:pt x="187629" y="93908"/>
                  </a:lnTo>
                  <a:lnTo>
                    <a:pt x="166960" y="110572"/>
                  </a:lnTo>
                  <a:lnTo>
                    <a:pt x="147173" y="128352"/>
                  </a:lnTo>
                  <a:lnTo>
                    <a:pt x="128352" y="147173"/>
                  </a:lnTo>
                  <a:lnTo>
                    <a:pt x="110572" y="166960"/>
                  </a:lnTo>
                  <a:lnTo>
                    <a:pt x="93908" y="187629"/>
                  </a:lnTo>
                  <a:lnTo>
                    <a:pt x="78426" y="209097"/>
                  </a:lnTo>
                  <a:lnTo>
                    <a:pt x="64193" y="231276"/>
                  </a:lnTo>
                  <a:lnTo>
                    <a:pt x="51264" y="254073"/>
                  </a:lnTo>
                  <a:lnTo>
                    <a:pt x="39695" y="277396"/>
                  </a:lnTo>
                  <a:lnTo>
                    <a:pt x="29532" y="301148"/>
                  </a:lnTo>
                  <a:lnTo>
                    <a:pt x="20816" y="325232"/>
                  </a:lnTo>
                  <a:lnTo>
                    <a:pt x="13585" y="349549"/>
                  </a:lnTo>
                  <a:lnTo>
                    <a:pt x="7868" y="374000"/>
                  </a:lnTo>
                  <a:lnTo>
                    <a:pt x="3687" y="398482"/>
                  </a:lnTo>
                  <a:lnTo>
                    <a:pt x="1061" y="422897"/>
                  </a:lnTo>
                  <a:lnTo>
                    <a:pt x="0" y="447143"/>
                  </a:lnTo>
                  <a:lnTo>
                    <a:pt x="508" y="471122"/>
                  </a:lnTo>
                  <a:lnTo>
                    <a:pt x="2583" y="494734"/>
                  </a:lnTo>
                  <a:lnTo>
                    <a:pt x="6218" y="517882"/>
                  </a:lnTo>
                  <a:lnTo>
                    <a:pt x="11396" y="540472"/>
                  </a:lnTo>
                  <a:lnTo>
                    <a:pt x="18097" y="562410"/>
                  </a:lnTo>
                  <a:lnTo>
                    <a:pt x="26292" y="583606"/>
                  </a:lnTo>
                  <a:lnTo>
                    <a:pt x="35950" y="603974"/>
                  </a:lnTo>
                  <a:lnTo>
                    <a:pt x="47029" y="623430"/>
                  </a:lnTo>
                  <a:lnTo>
                    <a:pt x="59484" y="641893"/>
                  </a:lnTo>
                  <a:lnTo>
                    <a:pt x="73264" y="659287"/>
                  </a:lnTo>
                  <a:lnTo>
                    <a:pt x="88312" y="675542"/>
                  </a:lnTo>
                  <a:lnTo>
                    <a:pt x="104567" y="690591"/>
                  </a:lnTo>
                  <a:lnTo>
                    <a:pt x="121962" y="704371"/>
                  </a:lnTo>
                  <a:lnTo>
                    <a:pt x="140425" y="716826"/>
                  </a:lnTo>
                  <a:lnTo>
                    <a:pt x="159880" y="727905"/>
                  </a:lnTo>
                  <a:lnTo>
                    <a:pt x="180248" y="737562"/>
                  </a:lnTo>
                  <a:lnTo>
                    <a:pt x="201445" y="745758"/>
                  </a:lnTo>
                  <a:lnTo>
                    <a:pt x="223383" y="752459"/>
                  </a:lnTo>
                  <a:lnTo>
                    <a:pt x="245973" y="757637"/>
                  </a:lnTo>
                  <a:lnTo>
                    <a:pt x="269121" y="761271"/>
                  </a:lnTo>
                  <a:lnTo>
                    <a:pt x="292733" y="763347"/>
                  </a:lnTo>
                  <a:lnTo>
                    <a:pt x="316711" y="763855"/>
                  </a:lnTo>
                  <a:lnTo>
                    <a:pt x="340958" y="762794"/>
                  </a:lnTo>
                  <a:lnTo>
                    <a:pt x="365372" y="760168"/>
                  </a:lnTo>
                  <a:lnTo>
                    <a:pt x="389855" y="755987"/>
                  </a:lnTo>
                  <a:lnTo>
                    <a:pt x="414305" y="750269"/>
                  </a:lnTo>
                  <a:lnTo>
                    <a:pt x="438622" y="743038"/>
                  </a:lnTo>
                  <a:lnTo>
                    <a:pt x="462707" y="734323"/>
                  </a:lnTo>
                  <a:lnTo>
                    <a:pt x="486459" y="724160"/>
                  </a:lnTo>
                  <a:lnTo>
                    <a:pt x="509782" y="712590"/>
                  </a:lnTo>
                  <a:lnTo>
                    <a:pt x="532579" y="699662"/>
                  </a:lnTo>
                  <a:lnTo>
                    <a:pt x="554757" y="685428"/>
                  </a:lnTo>
                  <a:lnTo>
                    <a:pt x="576225" y="669947"/>
                  </a:lnTo>
                  <a:lnTo>
                    <a:pt x="596895" y="653282"/>
                  </a:lnTo>
                  <a:lnTo>
                    <a:pt x="616681" y="635503"/>
                  </a:lnTo>
                  <a:lnTo>
                    <a:pt x="635503" y="616681"/>
                  </a:lnTo>
                  <a:lnTo>
                    <a:pt x="653282" y="596895"/>
                  </a:lnTo>
                  <a:lnTo>
                    <a:pt x="669947" y="576225"/>
                  </a:lnTo>
                  <a:lnTo>
                    <a:pt x="685428" y="554757"/>
                  </a:lnTo>
                  <a:lnTo>
                    <a:pt x="699662" y="532579"/>
                  </a:lnTo>
                  <a:lnTo>
                    <a:pt x="712590" y="509782"/>
                  </a:lnTo>
                  <a:lnTo>
                    <a:pt x="724160" y="486459"/>
                  </a:lnTo>
                  <a:lnTo>
                    <a:pt x="734323" y="462707"/>
                  </a:lnTo>
                  <a:lnTo>
                    <a:pt x="743038" y="438622"/>
                  </a:lnTo>
                  <a:lnTo>
                    <a:pt x="750269" y="414305"/>
                  </a:lnTo>
                  <a:lnTo>
                    <a:pt x="755987" y="389855"/>
                  </a:lnTo>
                  <a:lnTo>
                    <a:pt x="760168" y="365372"/>
                  </a:lnTo>
                  <a:lnTo>
                    <a:pt x="762794" y="340958"/>
                  </a:lnTo>
                  <a:lnTo>
                    <a:pt x="763855" y="316711"/>
                  </a:lnTo>
                  <a:lnTo>
                    <a:pt x="763347" y="292733"/>
                  </a:lnTo>
                  <a:lnTo>
                    <a:pt x="761271" y="269121"/>
                  </a:lnTo>
                  <a:lnTo>
                    <a:pt x="757637" y="245973"/>
                  </a:lnTo>
                  <a:lnTo>
                    <a:pt x="752459" y="223383"/>
                  </a:lnTo>
                  <a:lnTo>
                    <a:pt x="745758" y="201445"/>
                  </a:lnTo>
                  <a:lnTo>
                    <a:pt x="737562" y="180248"/>
                  </a:lnTo>
                  <a:lnTo>
                    <a:pt x="727905" y="159880"/>
                  </a:lnTo>
                  <a:lnTo>
                    <a:pt x="716826" y="140425"/>
                  </a:lnTo>
                  <a:lnTo>
                    <a:pt x="704371" y="121962"/>
                  </a:lnTo>
                  <a:lnTo>
                    <a:pt x="690591" y="104567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468992" y="5577087"/>
              <a:ext cx="763805" cy="763805"/>
            </a:xfrm>
            <a:custGeom>
              <a:avLst/>
              <a:gdLst/>
              <a:ahLst/>
              <a:cxnLst/>
              <a:rect l="0" t="0" r="0" b="0"/>
              <a:pathLst>
                <a:path w="763805" h="763805">
                  <a:moveTo>
                    <a:pt x="585133" y="178671"/>
                  </a:moveTo>
                  <a:lnTo>
                    <a:pt x="563996" y="158369"/>
                  </a:lnTo>
                  <a:lnTo>
                    <a:pt x="542110" y="138985"/>
                  </a:lnTo>
                  <a:lnTo>
                    <a:pt x="519566" y="120599"/>
                  </a:lnTo>
                  <a:lnTo>
                    <a:pt x="496456" y="103287"/>
                  </a:lnTo>
                  <a:lnTo>
                    <a:pt x="472875" y="87120"/>
                  </a:lnTo>
                  <a:lnTo>
                    <a:pt x="448921" y="72164"/>
                  </a:lnTo>
                  <a:lnTo>
                    <a:pt x="424691" y="58481"/>
                  </a:lnTo>
                  <a:lnTo>
                    <a:pt x="400286" y="46127"/>
                  </a:lnTo>
                  <a:lnTo>
                    <a:pt x="375804" y="35153"/>
                  </a:lnTo>
                  <a:lnTo>
                    <a:pt x="351348" y="25604"/>
                  </a:lnTo>
                  <a:lnTo>
                    <a:pt x="327018" y="17519"/>
                  </a:lnTo>
                  <a:lnTo>
                    <a:pt x="302913" y="10931"/>
                  </a:lnTo>
                  <a:lnTo>
                    <a:pt x="279132" y="5867"/>
                  </a:lnTo>
                  <a:lnTo>
                    <a:pt x="255774" y="2349"/>
                  </a:lnTo>
                  <a:lnTo>
                    <a:pt x="232934" y="390"/>
                  </a:lnTo>
                  <a:lnTo>
                    <a:pt x="210706" y="0"/>
                  </a:lnTo>
                  <a:lnTo>
                    <a:pt x="189182" y="1178"/>
                  </a:lnTo>
                  <a:lnTo>
                    <a:pt x="168450" y="3921"/>
                  </a:lnTo>
                  <a:lnTo>
                    <a:pt x="148595" y="8217"/>
                  </a:lnTo>
                  <a:lnTo>
                    <a:pt x="129698" y="14049"/>
                  </a:lnTo>
                  <a:lnTo>
                    <a:pt x="111838" y="21392"/>
                  </a:lnTo>
                  <a:lnTo>
                    <a:pt x="95088" y="30217"/>
                  </a:lnTo>
                  <a:lnTo>
                    <a:pt x="79516" y="40486"/>
                  </a:lnTo>
                  <a:lnTo>
                    <a:pt x="65187" y="52159"/>
                  </a:lnTo>
                  <a:lnTo>
                    <a:pt x="52159" y="65187"/>
                  </a:lnTo>
                  <a:lnTo>
                    <a:pt x="40486" y="79516"/>
                  </a:lnTo>
                  <a:lnTo>
                    <a:pt x="30217" y="95088"/>
                  </a:lnTo>
                  <a:lnTo>
                    <a:pt x="21392" y="111838"/>
                  </a:lnTo>
                  <a:lnTo>
                    <a:pt x="14049" y="129698"/>
                  </a:lnTo>
                  <a:lnTo>
                    <a:pt x="8217" y="148595"/>
                  </a:lnTo>
                  <a:lnTo>
                    <a:pt x="3921" y="168450"/>
                  </a:lnTo>
                  <a:lnTo>
                    <a:pt x="1178" y="189182"/>
                  </a:lnTo>
                  <a:lnTo>
                    <a:pt x="0" y="210706"/>
                  </a:lnTo>
                  <a:lnTo>
                    <a:pt x="390" y="232934"/>
                  </a:lnTo>
                  <a:lnTo>
                    <a:pt x="2349" y="255774"/>
                  </a:lnTo>
                  <a:lnTo>
                    <a:pt x="5867" y="279132"/>
                  </a:lnTo>
                  <a:lnTo>
                    <a:pt x="10931" y="302913"/>
                  </a:lnTo>
                  <a:lnTo>
                    <a:pt x="17519" y="327018"/>
                  </a:lnTo>
                  <a:lnTo>
                    <a:pt x="25604" y="351348"/>
                  </a:lnTo>
                  <a:lnTo>
                    <a:pt x="35153" y="375804"/>
                  </a:lnTo>
                  <a:lnTo>
                    <a:pt x="46127" y="400286"/>
                  </a:lnTo>
                  <a:lnTo>
                    <a:pt x="58481" y="424691"/>
                  </a:lnTo>
                  <a:lnTo>
                    <a:pt x="72164" y="448921"/>
                  </a:lnTo>
                  <a:lnTo>
                    <a:pt x="87120" y="472875"/>
                  </a:lnTo>
                  <a:lnTo>
                    <a:pt x="103287" y="496456"/>
                  </a:lnTo>
                  <a:lnTo>
                    <a:pt x="120599" y="519566"/>
                  </a:lnTo>
                  <a:lnTo>
                    <a:pt x="138985" y="542110"/>
                  </a:lnTo>
                  <a:lnTo>
                    <a:pt x="158369" y="563996"/>
                  </a:lnTo>
                  <a:lnTo>
                    <a:pt x="178671" y="585133"/>
                  </a:lnTo>
                  <a:lnTo>
                    <a:pt x="199809" y="605436"/>
                  </a:lnTo>
                  <a:lnTo>
                    <a:pt x="221695" y="624820"/>
                  </a:lnTo>
                  <a:lnTo>
                    <a:pt x="244239" y="643205"/>
                  </a:lnTo>
                  <a:lnTo>
                    <a:pt x="267349" y="660517"/>
                  </a:lnTo>
                  <a:lnTo>
                    <a:pt x="290929" y="676684"/>
                  </a:lnTo>
                  <a:lnTo>
                    <a:pt x="314884" y="691640"/>
                  </a:lnTo>
                  <a:lnTo>
                    <a:pt x="339113" y="705323"/>
                  </a:lnTo>
                  <a:lnTo>
                    <a:pt x="363519" y="717677"/>
                  </a:lnTo>
                  <a:lnTo>
                    <a:pt x="388000" y="728651"/>
                  </a:lnTo>
                  <a:lnTo>
                    <a:pt x="412456" y="738201"/>
                  </a:lnTo>
                  <a:lnTo>
                    <a:pt x="436787" y="746286"/>
                  </a:lnTo>
                  <a:lnTo>
                    <a:pt x="460892" y="752874"/>
                  </a:lnTo>
                  <a:lnTo>
                    <a:pt x="484672" y="757937"/>
                  </a:lnTo>
                  <a:lnTo>
                    <a:pt x="508030" y="761456"/>
                  </a:lnTo>
                  <a:lnTo>
                    <a:pt x="530870" y="763414"/>
                  </a:lnTo>
                  <a:lnTo>
                    <a:pt x="553098" y="763805"/>
                  </a:lnTo>
                  <a:lnTo>
                    <a:pt x="574622" y="762627"/>
                  </a:lnTo>
                  <a:lnTo>
                    <a:pt x="595355" y="759884"/>
                  </a:lnTo>
                  <a:lnTo>
                    <a:pt x="615210" y="755588"/>
                  </a:lnTo>
                  <a:lnTo>
                    <a:pt x="634106" y="749756"/>
                  </a:lnTo>
                  <a:lnTo>
                    <a:pt x="651966" y="742413"/>
                  </a:lnTo>
                  <a:lnTo>
                    <a:pt x="668717" y="733588"/>
                  </a:lnTo>
                  <a:lnTo>
                    <a:pt x="684288" y="723318"/>
                  </a:lnTo>
                  <a:lnTo>
                    <a:pt x="698618" y="711645"/>
                  </a:lnTo>
                  <a:lnTo>
                    <a:pt x="711645" y="698618"/>
                  </a:lnTo>
                  <a:lnTo>
                    <a:pt x="723318" y="684288"/>
                  </a:lnTo>
                  <a:lnTo>
                    <a:pt x="733588" y="668717"/>
                  </a:lnTo>
                  <a:lnTo>
                    <a:pt x="742413" y="651966"/>
                  </a:lnTo>
                  <a:lnTo>
                    <a:pt x="749756" y="634106"/>
                  </a:lnTo>
                  <a:lnTo>
                    <a:pt x="755588" y="615210"/>
                  </a:lnTo>
                  <a:lnTo>
                    <a:pt x="759884" y="595355"/>
                  </a:lnTo>
                  <a:lnTo>
                    <a:pt x="762627" y="574622"/>
                  </a:lnTo>
                  <a:lnTo>
                    <a:pt x="763805" y="553098"/>
                  </a:lnTo>
                  <a:lnTo>
                    <a:pt x="763414" y="530870"/>
                  </a:lnTo>
                  <a:lnTo>
                    <a:pt x="761456" y="508030"/>
                  </a:lnTo>
                  <a:lnTo>
                    <a:pt x="757937" y="484672"/>
                  </a:lnTo>
                  <a:lnTo>
                    <a:pt x="752874" y="460892"/>
                  </a:lnTo>
                  <a:lnTo>
                    <a:pt x="746286" y="436787"/>
                  </a:lnTo>
                  <a:lnTo>
                    <a:pt x="738201" y="412456"/>
                  </a:lnTo>
                  <a:lnTo>
                    <a:pt x="728651" y="388000"/>
                  </a:lnTo>
                  <a:lnTo>
                    <a:pt x="717677" y="363519"/>
                  </a:lnTo>
                  <a:lnTo>
                    <a:pt x="705323" y="339113"/>
                  </a:lnTo>
                  <a:lnTo>
                    <a:pt x="691640" y="314884"/>
                  </a:lnTo>
                  <a:lnTo>
                    <a:pt x="676684" y="290929"/>
                  </a:lnTo>
                  <a:lnTo>
                    <a:pt x="660517" y="267349"/>
                  </a:lnTo>
                  <a:lnTo>
                    <a:pt x="643205" y="244239"/>
                  </a:lnTo>
                  <a:lnTo>
                    <a:pt x="624820" y="221695"/>
                  </a:lnTo>
                  <a:lnTo>
                    <a:pt x="605436" y="199809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4367682" y="3779644"/>
              <a:ext cx="763847" cy="763847"/>
            </a:xfrm>
            <a:custGeom>
              <a:avLst/>
              <a:gdLst/>
              <a:ahLst/>
              <a:cxnLst/>
              <a:rect l="0" t="0" r="0" b="0"/>
              <a:pathLst>
                <a:path w="763847" h="763847">
                  <a:moveTo>
                    <a:pt x="562729" y="201117"/>
                  </a:moveTo>
                  <a:lnTo>
                    <a:pt x="540801" y="179933"/>
                  </a:lnTo>
                  <a:lnTo>
                    <a:pt x="518220" y="159578"/>
                  </a:lnTo>
                  <a:lnTo>
                    <a:pt x="495080" y="140137"/>
                  </a:lnTo>
                  <a:lnTo>
                    <a:pt x="471474" y="121689"/>
                  </a:lnTo>
                  <a:lnTo>
                    <a:pt x="447500" y="104311"/>
                  </a:lnTo>
                  <a:lnTo>
                    <a:pt x="423257" y="88074"/>
                  </a:lnTo>
                  <a:lnTo>
                    <a:pt x="398844" y="73044"/>
                  </a:lnTo>
                  <a:lnTo>
                    <a:pt x="374362" y="59283"/>
                  </a:lnTo>
                  <a:lnTo>
                    <a:pt x="349910" y="46848"/>
                  </a:lnTo>
                  <a:lnTo>
                    <a:pt x="325590" y="35790"/>
                  </a:lnTo>
                  <a:lnTo>
                    <a:pt x="301502" y="26155"/>
                  </a:lnTo>
                  <a:lnTo>
                    <a:pt x="277744" y="17981"/>
                  </a:lnTo>
                  <a:lnTo>
                    <a:pt x="254414" y="11303"/>
                  </a:lnTo>
                  <a:lnTo>
                    <a:pt x="231608" y="6147"/>
                  </a:lnTo>
                  <a:lnTo>
                    <a:pt x="209420" y="2536"/>
                  </a:lnTo>
                  <a:lnTo>
                    <a:pt x="187941" y="484"/>
                  </a:lnTo>
                  <a:lnTo>
                    <a:pt x="167259" y="0"/>
                  </a:lnTo>
                  <a:lnTo>
                    <a:pt x="147458" y="1084"/>
                  </a:lnTo>
                  <a:lnTo>
                    <a:pt x="128622" y="3734"/>
                  </a:lnTo>
                  <a:lnTo>
                    <a:pt x="110826" y="7938"/>
                  </a:lnTo>
                  <a:lnTo>
                    <a:pt x="94144" y="13678"/>
                  </a:lnTo>
                  <a:lnTo>
                    <a:pt x="78645" y="20932"/>
                  </a:lnTo>
                  <a:lnTo>
                    <a:pt x="64392" y="29669"/>
                  </a:lnTo>
                  <a:lnTo>
                    <a:pt x="51444" y="39853"/>
                  </a:lnTo>
                  <a:lnTo>
                    <a:pt x="39853" y="51444"/>
                  </a:lnTo>
                  <a:lnTo>
                    <a:pt x="29669" y="64392"/>
                  </a:lnTo>
                  <a:lnTo>
                    <a:pt x="20932" y="78645"/>
                  </a:lnTo>
                  <a:lnTo>
                    <a:pt x="13678" y="94144"/>
                  </a:lnTo>
                  <a:lnTo>
                    <a:pt x="7938" y="110826"/>
                  </a:lnTo>
                  <a:lnTo>
                    <a:pt x="3734" y="128622"/>
                  </a:lnTo>
                  <a:lnTo>
                    <a:pt x="1084" y="147458"/>
                  </a:lnTo>
                  <a:lnTo>
                    <a:pt x="0" y="167259"/>
                  </a:lnTo>
                  <a:lnTo>
                    <a:pt x="484" y="187941"/>
                  </a:lnTo>
                  <a:lnTo>
                    <a:pt x="2536" y="209420"/>
                  </a:lnTo>
                  <a:lnTo>
                    <a:pt x="6147" y="231608"/>
                  </a:lnTo>
                  <a:lnTo>
                    <a:pt x="11303" y="254414"/>
                  </a:lnTo>
                  <a:lnTo>
                    <a:pt x="17981" y="277744"/>
                  </a:lnTo>
                  <a:lnTo>
                    <a:pt x="26155" y="301502"/>
                  </a:lnTo>
                  <a:lnTo>
                    <a:pt x="35790" y="325590"/>
                  </a:lnTo>
                  <a:lnTo>
                    <a:pt x="46848" y="349910"/>
                  </a:lnTo>
                  <a:lnTo>
                    <a:pt x="59283" y="374362"/>
                  </a:lnTo>
                  <a:lnTo>
                    <a:pt x="73044" y="398844"/>
                  </a:lnTo>
                  <a:lnTo>
                    <a:pt x="88074" y="423257"/>
                  </a:lnTo>
                  <a:lnTo>
                    <a:pt x="104311" y="447500"/>
                  </a:lnTo>
                  <a:lnTo>
                    <a:pt x="121689" y="471474"/>
                  </a:lnTo>
                  <a:lnTo>
                    <a:pt x="140137" y="495080"/>
                  </a:lnTo>
                  <a:lnTo>
                    <a:pt x="159578" y="518220"/>
                  </a:lnTo>
                  <a:lnTo>
                    <a:pt x="179933" y="540801"/>
                  </a:lnTo>
                  <a:lnTo>
                    <a:pt x="201117" y="562729"/>
                  </a:lnTo>
                  <a:lnTo>
                    <a:pt x="223045" y="583913"/>
                  </a:lnTo>
                  <a:lnTo>
                    <a:pt x="245626" y="604268"/>
                  </a:lnTo>
                  <a:lnTo>
                    <a:pt x="268766" y="623709"/>
                  </a:lnTo>
                  <a:lnTo>
                    <a:pt x="292372" y="642157"/>
                  </a:lnTo>
                  <a:lnTo>
                    <a:pt x="316346" y="659535"/>
                  </a:lnTo>
                  <a:lnTo>
                    <a:pt x="340589" y="675772"/>
                  </a:lnTo>
                  <a:lnTo>
                    <a:pt x="365002" y="690802"/>
                  </a:lnTo>
                  <a:lnTo>
                    <a:pt x="389484" y="704563"/>
                  </a:lnTo>
                  <a:lnTo>
                    <a:pt x="413936" y="716998"/>
                  </a:lnTo>
                  <a:lnTo>
                    <a:pt x="438256" y="728056"/>
                  </a:lnTo>
                  <a:lnTo>
                    <a:pt x="462344" y="737691"/>
                  </a:lnTo>
                  <a:lnTo>
                    <a:pt x="486102" y="745865"/>
                  </a:lnTo>
                  <a:lnTo>
                    <a:pt x="509432" y="752543"/>
                  </a:lnTo>
                  <a:lnTo>
                    <a:pt x="532238" y="757699"/>
                  </a:lnTo>
                  <a:lnTo>
                    <a:pt x="554426" y="761310"/>
                  </a:lnTo>
                  <a:lnTo>
                    <a:pt x="575905" y="763362"/>
                  </a:lnTo>
                  <a:lnTo>
                    <a:pt x="596587" y="763847"/>
                  </a:lnTo>
                  <a:lnTo>
                    <a:pt x="616388" y="762762"/>
                  </a:lnTo>
                  <a:lnTo>
                    <a:pt x="635224" y="760112"/>
                  </a:lnTo>
                  <a:lnTo>
                    <a:pt x="653020" y="755908"/>
                  </a:lnTo>
                  <a:lnTo>
                    <a:pt x="669702" y="750168"/>
                  </a:lnTo>
                  <a:lnTo>
                    <a:pt x="685201" y="742914"/>
                  </a:lnTo>
                  <a:lnTo>
                    <a:pt x="699454" y="734177"/>
                  </a:lnTo>
                  <a:lnTo>
                    <a:pt x="712402" y="723993"/>
                  </a:lnTo>
                  <a:lnTo>
                    <a:pt x="723993" y="712402"/>
                  </a:lnTo>
                  <a:lnTo>
                    <a:pt x="734177" y="699454"/>
                  </a:lnTo>
                  <a:lnTo>
                    <a:pt x="742914" y="685201"/>
                  </a:lnTo>
                  <a:lnTo>
                    <a:pt x="750168" y="669702"/>
                  </a:lnTo>
                  <a:lnTo>
                    <a:pt x="755908" y="653020"/>
                  </a:lnTo>
                  <a:lnTo>
                    <a:pt x="760112" y="635224"/>
                  </a:lnTo>
                  <a:lnTo>
                    <a:pt x="762762" y="616388"/>
                  </a:lnTo>
                  <a:lnTo>
                    <a:pt x="763847" y="596587"/>
                  </a:lnTo>
                  <a:lnTo>
                    <a:pt x="763362" y="575905"/>
                  </a:lnTo>
                  <a:lnTo>
                    <a:pt x="761310" y="554426"/>
                  </a:lnTo>
                  <a:lnTo>
                    <a:pt x="757699" y="532238"/>
                  </a:lnTo>
                  <a:lnTo>
                    <a:pt x="752543" y="509432"/>
                  </a:lnTo>
                  <a:lnTo>
                    <a:pt x="745865" y="486102"/>
                  </a:lnTo>
                  <a:lnTo>
                    <a:pt x="737691" y="462344"/>
                  </a:lnTo>
                  <a:lnTo>
                    <a:pt x="728056" y="438256"/>
                  </a:lnTo>
                  <a:lnTo>
                    <a:pt x="716998" y="413936"/>
                  </a:lnTo>
                  <a:lnTo>
                    <a:pt x="704563" y="389484"/>
                  </a:lnTo>
                  <a:lnTo>
                    <a:pt x="690802" y="365002"/>
                  </a:lnTo>
                  <a:lnTo>
                    <a:pt x="675772" y="340589"/>
                  </a:lnTo>
                  <a:lnTo>
                    <a:pt x="659535" y="316346"/>
                  </a:lnTo>
                  <a:lnTo>
                    <a:pt x="642157" y="292372"/>
                  </a:lnTo>
                  <a:lnTo>
                    <a:pt x="623709" y="268766"/>
                  </a:lnTo>
                  <a:lnTo>
                    <a:pt x="604268" y="245626"/>
                  </a:lnTo>
                  <a:lnTo>
                    <a:pt x="583913" y="223045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4367724" y="4678397"/>
              <a:ext cx="763764" cy="763764"/>
            </a:xfrm>
            <a:custGeom>
              <a:avLst/>
              <a:gdLst/>
              <a:ahLst/>
              <a:cxnLst/>
              <a:rect l="0" t="0" r="0" b="0"/>
              <a:pathLst>
                <a:path w="763764" h="763764">
                  <a:moveTo>
                    <a:pt x="661289" y="102475"/>
                  </a:moveTo>
                  <a:lnTo>
                    <a:pt x="644029" y="86364"/>
                  </a:lnTo>
                  <a:lnTo>
                    <a:pt x="625693" y="71467"/>
                  </a:lnTo>
                  <a:lnTo>
                    <a:pt x="606354" y="57846"/>
                  </a:lnTo>
                  <a:lnTo>
                    <a:pt x="586093" y="45556"/>
                  </a:lnTo>
                  <a:lnTo>
                    <a:pt x="564993" y="34648"/>
                  </a:lnTo>
                  <a:lnTo>
                    <a:pt x="543141" y="25167"/>
                  </a:lnTo>
                  <a:lnTo>
                    <a:pt x="520626" y="17152"/>
                  </a:lnTo>
                  <a:lnTo>
                    <a:pt x="497541" y="10636"/>
                  </a:lnTo>
                  <a:lnTo>
                    <a:pt x="473980" y="5645"/>
                  </a:lnTo>
                  <a:lnTo>
                    <a:pt x="450041" y="2201"/>
                  </a:lnTo>
                  <a:lnTo>
                    <a:pt x="425822" y="316"/>
                  </a:lnTo>
                  <a:lnTo>
                    <a:pt x="401423" y="0"/>
                  </a:lnTo>
                  <a:lnTo>
                    <a:pt x="376943" y="1252"/>
                  </a:lnTo>
                  <a:lnTo>
                    <a:pt x="352483" y="4069"/>
                  </a:lnTo>
                  <a:lnTo>
                    <a:pt x="328145" y="8438"/>
                  </a:lnTo>
                  <a:lnTo>
                    <a:pt x="304027" y="14342"/>
                  </a:lnTo>
                  <a:lnTo>
                    <a:pt x="280229" y="21756"/>
                  </a:lnTo>
                  <a:lnTo>
                    <a:pt x="256848" y="30650"/>
                  </a:lnTo>
                  <a:lnTo>
                    <a:pt x="233982" y="40987"/>
                  </a:lnTo>
                  <a:lnTo>
                    <a:pt x="211723" y="52725"/>
                  </a:lnTo>
                  <a:lnTo>
                    <a:pt x="190164" y="65816"/>
                  </a:lnTo>
                  <a:lnTo>
                    <a:pt x="169392" y="80205"/>
                  </a:lnTo>
                  <a:lnTo>
                    <a:pt x="149493" y="95834"/>
                  </a:lnTo>
                  <a:lnTo>
                    <a:pt x="130550" y="112639"/>
                  </a:lnTo>
                  <a:lnTo>
                    <a:pt x="112639" y="130550"/>
                  </a:lnTo>
                  <a:lnTo>
                    <a:pt x="95834" y="149493"/>
                  </a:lnTo>
                  <a:lnTo>
                    <a:pt x="80205" y="169392"/>
                  </a:lnTo>
                  <a:lnTo>
                    <a:pt x="65816" y="190164"/>
                  </a:lnTo>
                  <a:lnTo>
                    <a:pt x="52725" y="211723"/>
                  </a:lnTo>
                  <a:lnTo>
                    <a:pt x="40987" y="233982"/>
                  </a:lnTo>
                  <a:lnTo>
                    <a:pt x="30650" y="256848"/>
                  </a:lnTo>
                  <a:lnTo>
                    <a:pt x="21756" y="280229"/>
                  </a:lnTo>
                  <a:lnTo>
                    <a:pt x="14342" y="304027"/>
                  </a:lnTo>
                  <a:lnTo>
                    <a:pt x="8438" y="328145"/>
                  </a:lnTo>
                  <a:lnTo>
                    <a:pt x="4069" y="352483"/>
                  </a:lnTo>
                  <a:lnTo>
                    <a:pt x="1252" y="376943"/>
                  </a:lnTo>
                  <a:lnTo>
                    <a:pt x="0" y="401423"/>
                  </a:lnTo>
                  <a:lnTo>
                    <a:pt x="316" y="425822"/>
                  </a:lnTo>
                  <a:lnTo>
                    <a:pt x="2201" y="450041"/>
                  </a:lnTo>
                  <a:lnTo>
                    <a:pt x="5645" y="473980"/>
                  </a:lnTo>
                  <a:lnTo>
                    <a:pt x="10636" y="497541"/>
                  </a:lnTo>
                  <a:lnTo>
                    <a:pt x="17152" y="520626"/>
                  </a:lnTo>
                  <a:lnTo>
                    <a:pt x="25167" y="543141"/>
                  </a:lnTo>
                  <a:lnTo>
                    <a:pt x="34648" y="564993"/>
                  </a:lnTo>
                  <a:lnTo>
                    <a:pt x="45556" y="586093"/>
                  </a:lnTo>
                  <a:lnTo>
                    <a:pt x="57846" y="606354"/>
                  </a:lnTo>
                  <a:lnTo>
                    <a:pt x="71467" y="625693"/>
                  </a:lnTo>
                  <a:lnTo>
                    <a:pt x="86364" y="644029"/>
                  </a:lnTo>
                  <a:lnTo>
                    <a:pt x="102475" y="661289"/>
                  </a:lnTo>
                  <a:lnTo>
                    <a:pt x="119734" y="677400"/>
                  </a:lnTo>
                  <a:lnTo>
                    <a:pt x="138071" y="692297"/>
                  </a:lnTo>
                  <a:lnTo>
                    <a:pt x="157409" y="705918"/>
                  </a:lnTo>
                  <a:lnTo>
                    <a:pt x="177670" y="718208"/>
                  </a:lnTo>
                  <a:lnTo>
                    <a:pt x="198770" y="729115"/>
                  </a:lnTo>
                  <a:lnTo>
                    <a:pt x="220623" y="738596"/>
                  </a:lnTo>
                  <a:lnTo>
                    <a:pt x="243138" y="746611"/>
                  </a:lnTo>
                  <a:lnTo>
                    <a:pt x="266223" y="753128"/>
                  </a:lnTo>
                  <a:lnTo>
                    <a:pt x="289783" y="758118"/>
                  </a:lnTo>
                  <a:lnTo>
                    <a:pt x="313722" y="761563"/>
                  </a:lnTo>
                  <a:lnTo>
                    <a:pt x="337941" y="763448"/>
                  </a:lnTo>
                  <a:lnTo>
                    <a:pt x="362341" y="763764"/>
                  </a:lnTo>
                  <a:lnTo>
                    <a:pt x="386821" y="762512"/>
                  </a:lnTo>
                  <a:lnTo>
                    <a:pt x="411280" y="759695"/>
                  </a:lnTo>
                  <a:lnTo>
                    <a:pt x="435619" y="755326"/>
                  </a:lnTo>
                  <a:lnTo>
                    <a:pt x="459737" y="749422"/>
                  </a:lnTo>
                  <a:lnTo>
                    <a:pt x="483535" y="742008"/>
                  </a:lnTo>
                  <a:lnTo>
                    <a:pt x="506915" y="733114"/>
                  </a:lnTo>
                  <a:lnTo>
                    <a:pt x="529782" y="722777"/>
                  </a:lnTo>
                  <a:lnTo>
                    <a:pt x="552041" y="711038"/>
                  </a:lnTo>
                  <a:lnTo>
                    <a:pt x="573600" y="697948"/>
                  </a:lnTo>
                  <a:lnTo>
                    <a:pt x="594372" y="683558"/>
                  </a:lnTo>
                  <a:lnTo>
                    <a:pt x="614270" y="667929"/>
                  </a:lnTo>
                  <a:lnTo>
                    <a:pt x="633214" y="651125"/>
                  </a:lnTo>
                  <a:lnTo>
                    <a:pt x="651125" y="633214"/>
                  </a:lnTo>
                  <a:lnTo>
                    <a:pt x="667929" y="614270"/>
                  </a:lnTo>
                  <a:lnTo>
                    <a:pt x="683558" y="594372"/>
                  </a:lnTo>
                  <a:lnTo>
                    <a:pt x="697948" y="573600"/>
                  </a:lnTo>
                  <a:lnTo>
                    <a:pt x="711038" y="552041"/>
                  </a:lnTo>
                  <a:lnTo>
                    <a:pt x="722777" y="529782"/>
                  </a:lnTo>
                  <a:lnTo>
                    <a:pt x="733114" y="506915"/>
                  </a:lnTo>
                  <a:lnTo>
                    <a:pt x="742008" y="483535"/>
                  </a:lnTo>
                  <a:lnTo>
                    <a:pt x="749422" y="459737"/>
                  </a:lnTo>
                  <a:lnTo>
                    <a:pt x="755326" y="435619"/>
                  </a:lnTo>
                  <a:lnTo>
                    <a:pt x="759695" y="411280"/>
                  </a:lnTo>
                  <a:lnTo>
                    <a:pt x="762512" y="386821"/>
                  </a:lnTo>
                  <a:lnTo>
                    <a:pt x="763764" y="362341"/>
                  </a:lnTo>
                  <a:lnTo>
                    <a:pt x="763448" y="337941"/>
                  </a:lnTo>
                  <a:lnTo>
                    <a:pt x="761563" y="313722"/>
                  </a:lnTo>
                  <a:lnTo>
                    <a:pt x="758118" y="289783"/>
                  </a:lnTo>
                  <a:lnTo>
                    <a:pt x="753128" y="266223"/>
                  </a:lnTo>
                  <a:lnTo>
                    <a:pt x="746611" y="243138"/>
                  </a:lnTo>
                  <a:lnTo>
                    <a:pt x="738596" y="220623"/>
                  </a:lnTo>
                  <a:lnTo>
                    <a:pt x="729115" y="198770"/>
                  </a:lnTo>
                  <a:lnTo>
                    <a:pt x="718208" y="177670"/>
                  </a:lnTo>
                  <a:lnTo>
                    <a:pt x="705918" y="157409"/>
                  </a:lnTo>
                  <a:lnTo>
                    <a:pt x="692297" y="138071"/>
                  </a:lnTo>
                  <a:lnTo>
                    <a:pt x="677400" y="11973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4367671" y="5577056"/>
              <a:ext cx="763868" cy="763868"/>
            </a:xfrm>
            <a:custGeom>
              <a:avLst/>
              <a:gdLst/>
              <a:ahLst/>
              <a:cxnLst/>
              <a:rect l="0" t="0" r="0" b="0"/>
              <a:pathLst>
                <a:path w="763868" h="763868">
                  <a:moveTo>
                    <a:pt x="635982" y="127886"/>
                  </a:moveTo>
                  <a:lnTo>
                    <a:pt x="617186" y="110134"/>
                  </a:lnTo>
                  <a:lnTo>
                    <a:pt x="597424" y="93499"/>
                  </a:lnTo>
                  <a:lnTo>
                    <a:pt x="576776" y="78050"/>
                  </a:lnTo>
                  <a:lnTo>
                    <a:pt x="555327" y="63849"/>
                  </a:lnTo>
                  <a:lnTo>
                    <a:pt x="533166" y="50955"/>
                  </a:lnTo>
                  <a:lnTo>
                    <a:pt x="510384" y="39421"/>
                  </a:lnTo>
                  <a:lnTo>
                    <a:pt x="487074" y="29295"/>
                  </a:lnTo>
                  <a:lnTo>
                    <a:pt x="463331" y="20618"/>
                  </a:lnTo>
                  <a:lnTo>
                    <a:pt x="439254" y="13425"/>
                  </a:lnTo>
                  <a:lnTo>
                    <a:pt x="414942" y="7747"/>
                  </a:lnTo>
                  <a:lnTo>
                    <a:pt x="390494" y="3606"/>
                  </a:lnTo>
                  <a:lnTo>
                    <a:pt x="366011" y="1020"/>
                  </a:lnTo>
                  <a:lnTo>
                    <a:pt x="341593" y="0"/>
                  </a:lnTo>
                  <a:lnTo>
                    <a:pt x="317341" y="548"/>
                  </a:lnTo>
                  <a:lnTo>
                    <a:pt x="293354" y="2664"/>
                  </a:lnTo>
                  <a:lnTo>
                    <a:pt x="269732" y="6339"/>
                  </a:lnTo>
                  <a:lnTo>
                    <a:pt x="246570" y="11556"/>
                  </a:lnTo>
                  <a:lnTo>
                    <a:pt x="223965" y="18296"/>
                  </a:lnTo>
                  <a:lnTo>
                    <a:pt x="202009" y="26530"/>
                  </a:lnTo>
                  <a:lnTo>
                    <a:pt x="180792" y="36225"/>
                  </a:lnTo>
                  <a:lnTo>
                    <a:pt x="160402" y="47340"/>
                  </a:lnTo>
                  <a:lnTo>
                    <a:pt x="140922" y="59830"/>
                  </a:lnTo>
                  <a:lnTo>
                    <a:pt x="122432" y="73643"/>
                  </a:lnTo>
                  <a:lnTo>
                    <a:pt x="105009" y="88724"/>
                  </a:lnTo>
                  <a:lnTo>
                    <a:pt x="88724" y="105009"/>
                  </a:lnTo>
                  <a:lnTo>
                    <a:pt x="73643" y="122432"/>
                  </a:lnTo>
                  <a:lnTo>
                    <a:pt x="59830" y="140922"/>
                  </a:lnTo>
                  <a:lnTo>
                    <a:pt x="47340" y="160402"/>
                  </a:lnTo>
                  <a:lnTo>
                    <a:pt x="36225" y="180792"/>
                  </a:lnTo>
                  <a:lnTo>
                    <a:pt x="26530" y="202009"/>
                  </a:lnTo>
                  <a:lnTo>
                    <a:pt x="18296" y="223965"/>
                  </a:lnTo>
                  <a:lnTo>
                    <a:pt x="11556" y="246570"/>
                  </a:lnTo>
                  <a:lnTo>
                    <a:pt x="6339" y="269732"/>
                  </a:lnTo>
                  <a:lnTo>
                    <a:pt x="2664" y="293354"/>
                  </a:lnTo>
                  <a:lnTo>
                    <a:pt x="548" y="317341"/>
                  </a:lnTo>
                  <a:lnTo>
                    <a:pt x="0" y="341593"/>
                  </a:lnTo>
                  <a:lnTo>
                    <a:pt x="1020" y="366011"/>
                  </a:lnTo>
                  <a:lnTo>
                    <a:pt x="3606" y="390494"/>
                  </a:lnTo>
                  <a:lnTo>
                    <a:pt x="7747" y="414942"/>
                  </a:lnTo>
                  <a:lnTo>
                    <a:pt x="13425" y="439254"/>
                  </a:lnTo>
                  <a:lnTo>
                    <a:pt x="20618" y="463331"/>
                  </a:lnTo>
                  <a:lnTo>
                    <a:pt x="29295" y="487074"/>
                  </a:lnTo>
                  <a:lnTo>
                    <a:pt x="39421" y="510384"/>
                  </a:lnTo>
                  <a:lnTo>
                    <a:pt x="50955" y="533166"/>
                  </a:lnTo>
                  <a:lnTo>
                    <a:pt x="63849" y="555327"/>
                  </a:lnTo>
                  <a:lnTo>
                    <a:pt x="78050" y="576776"/>
                  </a:lnTo>
                  <a:lnTo>
                    <a:pt x="93499" y="597424"/>
                  </a:lnTo>
                  <a:lnTo>
                    <a:pt x="110134" y="617186"/>
                  </a:lnTo>
                  <a:lnTo>
                    <a:pt x="127886" y="635982"/>
                  </a:lnTo>
                  <a:lnTo>
                    <a:pt x="146682" y="653734"/>
                  </a:lnTo>
                  <a:lnTo>
                    <a:pt x="166444" y="670369"/>
                  </a:lnTo>
                  <a:lnTo>
                    <a:pt x="187092" y="685818"/>
                  </a:lnTo>
                  <a:lnTo>
                    <a:pt x="208540" y="700019"/>
                  </a:lnTo>
                  <a:lnTo>
                    <a:pt x="230702" y="712913"/>
                  </a:lnTo>
                  <a:lnTo>
                    <a:pt x="253484" y="724447"/>
                  </a:lnTo>
                  <a:lnTo>
                    <a:pt x="276794" y="734573"/>
                  </a:lnTo>
                  <a:lnTo>
                    <a:pt x="300537" y="743250"/>
                  </a:lnTo>
                  <a:lnTo>
                    <a:pt x="324614" y="750443"/>
                  </a:lnTo>
                  <a:lnTo>
                    <a:pt x="348926" y="756121"/>
                  </a:lnTo>
                  <a:lnTo>
                    <a:pt x="373374" y="760262"/>
                  </a:lnTo>
                  <a:lnTo>
                    <a:pt x="397857" y="762848"/>
                  </a:lnTo>
                  <a:lnTo>
                    <a:pt x="422275" y="763868"/>
                  </a:lnTo>
                  <a:lnTo>
                    <a:pt x="446527" y="763320"/>
                  </a:lnTo>
                  <a:lnTo>
                    <a:pt x="470514" y="761204"/>
                  </a:lnTo>
                  <a:lnTo>
                    <a:pt x="494136" y="757529"/>
                  </a:lnTo>
                  <a:lnTo>
                    <a:pt x="517298" y="752312"/>
                  </a:lnTo>
                  <a:lnTo>
                    <a:pt x="539903" y="745572"/>
                  </a:lnTo>
                  <a:lnTo>
                    <a:pt x="561859" y="737338"/>
                  </a:lnTo>
                  <a:lnTo>
                    <a:pt x="583076" y="727643"/>
                  </a:lnTo>
                  <a:lnTo>
                    <a:pt x="603466" y="716528"/>
                  </a:lnTo>
                  <a:lnTo>
                    <a:pt x="622946" y="704038"/>
                  </a:lnTo>
                  <a:lnTo>
                    <a:pt x="641436" y="690225"/>
                  </a:lnTo>
                  <a:lnTo>
                    <a:pt x="658859" y="675144"/>
                  </a:lnTo>
                  <a:lnTo>
                    <a:pt x="675144" y="658859"/>
                  </a:lnTo>
                  <a:lnTo>
                    <a:pt x="690225" y="641436"/>
                  </a:lnTo>
                  <a:lnTo>
                    <a:pt x="704038" y="622946"/>
                  </a:lnTo>
                  <a:lnTo>
                    <a:pt x="716528" y="603466"/>
                  </a:lnTo>
                  <a:lnTo>
                    <a:pt x="727643" y="583076"/>
                  </a:lnTo>
                  <a:lnTo>
                    <a:pt x="737338" y="561859"/>
                  </a:lnTo>
                  <a:lnTo>
                    <a:pt x="745572" y="539903"/>
                  </a:lnTo>
                  <a:lnTo>
                    <a:pt x="752312" y="517298"/>
                  </a:lnTo>
                  <a:lnTo>
                    <a:pt x="757529" y="494136"/>
                  </a:lnTo>
                  <a:lnTo>
                    <a:pt x="761204" y="470514"/>
                  </a:lnTo>
                  <a:lnTo>
                    <a:pt x="763320" y="446527"/>
                  </a:lnTo>
                  <a:lnTo>
                    <a:pt x="763868" y="422275"/>
                  </a:lnTo>
                  <a:lnTo>
                    <a:pt x="762848" y="397857"/>
                  </a:lnTo>
                  <a:lnTo>
                    <a:pt x="760262" y="373374"/>
                  </a:lnTo>
                  <a:lnTo>
                    <a:pt x="756121" y="348926"/>
                  </a:lnTo>
                  <a:lnTo>
                    <a:pt x="750443" y="324614"/>
                  </a:lnTo>
                  <a:lnTo>
                    <a:pt x="743250" y="300537"/>
                  </a:lnTo>
                  <a:lnTo>
                    <a:pt x="734573" y="276794"/>
                  </a:lnTo>
                  <a:lnTo>
                    <a:pt x="724447" y="253484"/>
                  </a:lnTo>
                  <a:lnTo>
                    <a:pt x="712913" y="230702"/>
                  </a:lnTo>
                  <a:lnTo>
                    <a:pt x="700019" y="208540"/>
                  </a:lnTo>
                  <a:lnTo>
                    <a:pt x="685818" y="187092"/>
                  </a:lnTo>
                  <a:lnTo>
                    <a:pt x="670369" y="166444"/>
                  </a:lnTo>
                  <a:lnTo>
                    <a:pt x="653734" y="146682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5266430" y="4678392"/>
              <a:ext cx="763773" cy="763773"/>
            </a:xfrm>
            <a:custGeom>
              <a:avLst/>
              <a:gdLst/>
              <a:ahLst/>
              <a:cxnLst/>
              <a:rect l="0" t="0" r="0" b="0"/>
              <a:pathLst>
                <a:path w="763773" h="763773">
                  <a:moveTo>
                    <a:pt x="614469" y="149304"/>
                  </a:moveTo>
                  <a:lnTo>
                    <a:pt x="594579" y="130370"/>
                  </a:lnTo>
                  <a:lnTo>
                    <a:pt x="573816" y="112470"/>
                  </a:lnTo>
                  <a:lnTo>
                    <a:pt x="552264" y="95677"/>
                  </a:lnTo>
                  <a:lnTo>
                    <a:pt x="530012" y="80060"/>
                  </a:lnTo>
                  <a:lnTo>
                    <a:pt x="507151" y="65683"/>
                  </a:lnTo>
                  <a:lnTo>
                    <a:pt x="483775" y="52606"/>
                  </a:lnTo>
                  <a:lnTo>
                    <a:pt x="459981" y="40882"/>
                  </a:lnTo>
                  <a:lnTo>
                    <a:pt x="435865" y="30559"/>
                  </a:lnTo>
                  <a:lnTo>
                    <a:pt x="411528" y="21679"/>
                  </a:lnTo>
                  <a:lnTo>
                    <a:pt x="387070" y="14280"/>
                  </a:lnTo>
                  <a:lnTo>
                    <a:pt x="362589" y="8392"/>
                  </a:lnTo>
                  <a:lnTo>
                    <a:pt x="338189" y="4038"/>
                  </a:lnTo>
                  <a:lnTo>
                    <a:pt x="313967" y="1237"/>
                  </a:lnTo>
                  <a:lnTo>
                    <a:pt x="290025" y="0"/>
                  </a:lnTo>
                  <a:lnTo>
                    <a:pt x="266460" y="332"/>
                  </a:lnTo>
                  <a:lnTo>
                    <a:pt x="243370" y="2232"/>
                  </a:lnTo>
                  <a:lnTo>
                    <a:pt x="220849" y="5692"/>
                  </a:lnTo>
                  <a:lnTo>
                    <a:pt x="198989" y="10698"/>
                  </a:lnTo>
                  <a:lnTo>
                    <a:pt x="177881" y="17230"/>
                  </a:lnTo>
                  <a:lnTo>
                    <a:pt x="157612" y="25259"/>
                  </a:lnTo>
                  <a:lnTo>
                    <a:pt x="138264" y="34755"/>
                  </a:lnTo>
                  <a:lnTo>
                    <a:pt x="119917" y="45676"/>
                  </a:lnTo>
                  <a:lnTo>
                    <a:pt x="102646" y="57980"/>
                  </a:lnTo>
                  <a:lnTo>
                    <a:pt x="86523" y="71614"/>
                  </a:lnTo>
                  <a:lnTo>
                    <a:pt x="71614" y="86523"/>
                  </a:lnTo>
                  <a:lnTo>
                    <a:pt x="57980" y="102646"/>
                  </a:lnTo>
                  <a:lnTo>
                    <a:pt x="45676" y="119917"/>
                  </a:lnTo>
                  <a:lnTo>
                    <a:pt x="34755" y="138264"/>
                  </a:lnTo>
                  <a:lnTo>
                    <a:pt x="25259" y="157612"/>
                  </a:lnTo>
                  <a:lnTo>
                    <a:pt x="17230" y="177881"/>
                  </a:lnTo>
                  <a:lnTo>
                    <a:pt x="10698" y="198989"/>
                  </a:lnTo>
                  <a:lnTo>
                    <a:pt x="5692" y="220849"/>
                  </a:lnTo>
                  <a:lnTo>
                    <a:pt x="2232" y="243370"/>
                  </a:lnTo>
                  <a:lnTo>
                    <a:pt x="332" y="266460"/>
                  </a:lnTo>
                  <a:lnTo>
                    <a:pt x="0" y="290025"/>
                  </a:lnTo>
                  <a:lnTo>
                    <a:pt x="1237" y="313967"/>
                  </a:lnTo>
                  <a:lnTo>
                    <a:pt x="4038" y="338189"/>
                  </a:lnTo>
                  <a:lnTo>
                    <a:pt x="8392" y="362589"/>
                  </a:lnTo>
                  <a:lnTo>
                    <a:pt x="14280" y="387070"/>
                  </a:lnTo>
                  <a:lnTo>
                    <a:pt x="21679" y="411528"/>
                  </a:lnTo>
                  <a:lnTo>
                    <a:pt x="30559" y="435865"/>
                  </a:lnTo>
                  <a:lnTo>
                    <a:pt x="40882" y="459981"/>
                  </a:lnTo>
                  <a:lnTo>
                    <a:pt x="52606" y="483775"/>
                  </a:lnTo>
                  <a:lnTo>
                    <a:pt x="65683" y="507151"/>
                  </a:lnTo>
                  <a:lnTo>
                    <a:pt x="80060" y="530012"/>
                  </a:lnTo>
                  <a:lnTo>
                    <a:pt x="95677" y="552264"/>
                  </a:lnTo>
                  <a:lnTo>
                    <a:pt x="112470" y="573816"/>
                  </a:lnTo>
                  <a:lnTo>
                    <a:pt x="130370" y="594579"/>
                  </a:lnTo>
                  <a:lnTo>
                    <a:pt x="149304" y="614469"/>
                  </a:lnTo>
                  <a:lnTo>
                    <a:pt x="169193" y="633403"/>
                  </a:lnTo>
                  <a:lnTo>
                    <a:pt x="189957" y="651303"/>
                  </a:lnTo>
                  <a:lnTo>
                    <a:pt x="211509" y="668096"/>
                  </a:lnTo>
                  <a:lnTo>
                    <a:pt x="233761" y="683713"/>
                  </a:lnTo>
                  <a:lnTo>
                    <a:pt x="256622" y="698090"/>
                  </a:lnTo>
                  <a:lnTo>
                    <a:pt x="279998" y="711167"/>
                  </a:lnTo>
                  <a:lnTo>
                    <a:pt x="303792" y="722891"/>
                  </a:lnTo>
                  <a:lnTo>
                    <a:pt x="327907" y="733214"/>
                  </a:lnTo>
                  <a:lnTo>
                    <a:pt x="352244" y="742094"/>
                  </a:lnTo>
                  <a:lnTo>
                    <a:pt x="376703" y="749493"/>
                  </a:lnTo>
                  <a:lnTo>
                    <a:pt x="401183" y="755381"/>
                  </a:lnTo>
                  <a:lnTo>
                    <a:pt x="425584" y="759735"/>
                  </a:lnTo>
                  <a:lnTo>
                    <a:pt x="449806" y="762536"/>
                  </a:lnTo>
                  <a:lnTo>
                    <a:pt x="473748" y="763773"/>
                  </a:lnTo>
                  <a:lnTo>
                    <a:pt x="497313" y="763441"/>
                  </a:lnTo>
                  <a:lnTo>
                    <a:pt x="520403" y="761541"/>
                  </a:lnTo>
                  <a:lnTo>
                    <a:pt x="542924" y="758081"/>
                  </a:lnTo>
                  <a:lnTo>
                    <a:pt x="564784" y="753075"/>
                  </a:lnTo>
                  <a:lnTo>
                    <a:pt x="585892" y="746543"/>
                  </a:lnTo>
                  <a:lnTo>
                    <a:pt x="606161" y="738513"/>
                  </a:lnTo>
                  <a:lnTo>
                    <a:pt x="625509" y="729018"/>
                  </a:lnTo>
                  <a:lnTo>
                    <a:pt x="643856" y="718096"/>
                  </a:lnTo>
                  <a:lnTo>
                    <a:pt x="661127" y="705793"/>
                  </a:lnTo>
                  <a:lnTo>
                    <a:pt x="677250" y="692159"/>
                  </a:lnTo>
                  <a:lnTo>
                    <a:pt x="692159" y="677250"/>
                  </a:lnTo>
                  <a:lnTo>
                    <a:pt x="705793" y="661127"/>
                  </a:lnTo>
                  <a:lnTo>
                    <a:pt x="718096" y="643856"/>
                  </a:lnTo>
                  <a:lnTo>
                    <a:pt x="729018" y="625509"/>
                  </a:lnTo>
                  <a:lnTo>
                    <a:pt x="738513" y="606161"/>
                  </a:lnTo>
                  <a:lnTo>
                    <a:pt x="746543" y="585892"/>
                  </a:lnTo>
                  <a:lnTo>
                    <a:pt x="753075" y="564784"/>
                  </a:lnTo>
                  <a:lnTo>
                    <a:pt x="758081" y="542924"/>
                  </a:lnTo>
                  <a:lnTo>
                    <a:pt x="761541" y="520403"/>
                  </a:lnTo>
                  <a:lnTo>
                    <a:pt x="763441" y="497313"/>
                  </a:lnTo>
                  <a:lnTo>
                    <a:pt x="763773" y="473748"/>
                  </a:lnTo>
                  <a:lnTo>
                    <a:pt x="762536" y="449806"/>
                  </a:lnTo>
                  <a:lnTo>
                    <a:pt x="759735" y="425584"/>
                  </a:lnTo>
                  <a:lnTo>
                    <a:pt x="755381" y="401183"/>
                  </a:lnTo>
                  <a:lnTo>
                    <a:pt x="749493" y="376703"/>
                  </a:lnTo>
                  <a:lnTo>
                    <a:pt x="742094" y="352244"/>
                  </a:lnTo>
                  <a:lnTo>
                    <a:pt x="733214" y="327907"/>
                  </a:lnTo>
                  <a:lnTo>
                    <a:pt x="722891" y="303792"/>
                  </a:lnTo>
                  <a:lnTo>
                    <a:pt x="711167" y="279998"/>
                  </a:lnTo>
                  <a:lnTo>
                    <a:pt x="698090" y="256622"/>
                  </a:lnTo>
                  <a:lnTo>
                    <a:pt x="683713" y="233761"/>
                  </a:lnTo>
                  <a:lnTo>
                    <a:pt x="668096" y="211509"/>
                  </a:lnTo>
                  <a:lnTo>
                    <a:pt x="651303" y="189957"/>
                  </a:lnTo>
                  <a:lnTo>
                    <a:pt x="633403" y="169193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5266366" y="5577039"/>
              <a:ext cx="763902" cy="763902"/>
            </a:xfrm>
            <a:custGeom>
              <a:avLst/>
              <a:gdLst/>
              <a:ahLst/>
              <a:cxnLst/>
              <a:rect l="0" t="0" r="0" b="0"/>
              <a:pathLst>
                <a:path w="763902" h="763902">
                  <a:moveTo>
                    <a:pt x="688571" y="75331"/>
                  </a:moveTo>
                  <a:lnTo>
                    <a:pt x="673349" y="61368"/>
                  </a:lnTo>
                  <a:lnTo>
                    <a:pt x="656929" y="48724"/>
                  </a:lnTo>
                  <a:lnTo>
                    <a:pt x="639379" y="37448"/>
                  </a:lnTo>
                  <a:lnTo>
                    <a:pt x="620772" y="27588"/>
                  </a:lnTo>
                  <a:lnTo>
                    <a:pt x="601183" y="19184"/>
                  </a:lnTo>
                  <a:lnTo>
                    <a:pt x="580694" y="12271"/>
                  </a:lnTo>
                  <a:lnTo>
                    <a:pt x="559387" y="6877"/>
                  </a:lnTo>
                  <a:lnTo>
                    <a:pt x="537352" y="3024"/>
                  </a:lnTo>
                  <a:lnTo>
                    <a:pt x="514678" y="729"/>
                  </a:lnTo>
                  <a:lnTo>
                    <a:pt x="491459" y="0"/>
                  </a:lnTo>
                  <a:lnTo>
                    <a:pt x="467789" y="840"/>
                  </a:lnTo>
                  <a:lnTo>
                    <a:pt x="443767" y="3246"/>
                  </a:lnTo>
                  <a:lnTo>
                    <a:pt x="419491" y="7209"/>
                  </a:lnTo>
                  <a:lnTo>
                    <a:pt x="395060" y="12711"/>
                  </a:lnTo>
                  <a:lnTo>
                    <a:pt x="370576" y="19731"/>
                  </a:lnTo>
                  <a:lnTo>
                    <a:pt x="346139" y="28239"/>
                  </a:lnTo>
                  <a:lnTo>
                    <a:pt x="321848" y="38201"/>
                  </a:lnTo>
                  <a:lnTo>
                    <a:pt x="297805" y="49575"/>
                  </a:lnTo>
                  <a:lnTo>
                    <a:pt x="274107" y="62315"/>
                  </a:lnTo>
                  <a:lnTo>
                    <a:pt x="250853" y="76369"/>
                  </a:lnTo>
                  <a:lnTo>
                    <a:pt x="228137" y="91678"/>
                  </a:lnTo>
                  <a:lnTo>
                    <a:pt x="206053" y="108180"/>
                  </a:lnTo>
                  <a:lnTo>
                    <a:pt x="184692" y="125807"/>
                  </a:lnTo>
                  <a:lnTo>
                    <a:pt x="164142" y="144487"/>
                  </a:lnTo>
                  <a:lnTo>
                    <a:pt x="144487" y="164142"/>
                  </a:lnTo>
                  <a:lnTo>
                    <a:pt x="125807" y="184692"/>
                  </a:lnTo>
                  <a:lnTo>
                    <a:pt x="108180" y="206053"/>
                  </a:lnTo>
                  <a:lnTo>
                    <a:pt x="91678" y="228137"/>
                  </a:lnTo>
                  <a:lnTo>
                    <a:pt x="76369" y="250853"/>
                  </a:lnTo>
                  <a:lnTo>
                    <a:pt x="62315" y="274107"/>
                  </a:lnTo>
                  <a:lnTo>
                    <a:pt x="49575" y="297805"/>
                  </a:lnTo>
                  <a:lnTo>
                    <a:pt x="38201" y="321848"/>
                  </a:lnTo>
                  <a:lnTo>
                    <a:pt x="28239" y="346139"/>
                  </a:lnTo>
                  <a:lnTo>
                    <a:pt x="19731" y="370576"/>
                  </a:lnTo>
                  <a:lnTo>
                    <a:pt x="12711" y="395060"/>
                  </a:lnTo>
                  <a:lnTo>
                    <a:pt x="7209" y="419491"/>
                  </a:lnTo>
                  <a:lnTo>
                    <a:pt x="3246" y="443767"/>
                  </a:lnTo>
                  <a:lnTo>
                    <a:pt x="840" y="467789"/>
                  </a:lnTo>
                  <a:lnTo>
                    <a:pt x="0" y="491459"/>
                  </a:lnTo>
                  <a:lnTo>
                    <a:pt x="729" y="514678"/>
                  </a:lnTo>
                  <a:lnTo>
                    <a:pt x="3024" y="537352"/>
                  </a:lnTo>
                  <a:lnTo>
                    <a:pt x="6877" y="559387"/>
                  </a:lnTo>
                  <a:lnTo>
                    <a:pt x="12271" y="580694"/>
                  </a:lnTo>
                  <a:lnTo>
                    <a:pt x="19184" y="601183"/>
                  </a:lnTo>
                  <a:lnTo>
                    <a:pt x="27588" y="620772"/>
                  </a:lnTo>
                  <a:lnTo>
                    <a:pt x="37448" y="639379"/>
                  </a:lnTo>
                  <a:lnTo>
                    <a:pt x="48724" y="656929"/>
                  </a:lnTo>
                  <a:lnTo>
                    <a:pt x="61368" y="673349"/>
                  </a:lnTo>
                  <a:lnTo>
                    <a:pt x="75331" y="688571"/>
                  </a:lnTo>
                  <a:lnTo>
                    <a:pt x="90553" y="702533"/>
                  </a:lnTo>
                  <a:lnTo>
                    <a:pt x="106972" y="715178"/>
                  </a:lnTo>
                  <a:lnTo>
                    <a:pt x="124522" y="726453"/>
                  </a:lnTo>
                  <a:lnTo>
                    <a:pt x="143129" y="736313"/>
                  </a:lnTo>
                  <a:lnTo>
                    <a:pt x="162718" y="744717"/>
                  </a:lnTo>
                  <a:lnTo>
                    <a:pt x="183208" y="751630"/>
                  </a:lnTo>
                  <a:lnTo>
                    <a:pt x="204514" y="757024"/>
                  </a:lnTo>
                  <a:lnTo>
                    <a:pt x="226550" y="760877"/>
                  </a:lnTo>
                  <a:lnTo>
                    <a:pt x="249224" y="763173"/>
                  </a:lnTo>
                  <a:lnTo>
                    <a:pt x="272443" y="763902"/>
                  </a:lnTo>
                  <a:lnTo>
                    <a:pt x="296112" y="763062"/>
                  </a:lnTo>
                  <a:lnTo>
                    <a:pt x="320134" y="760655"/>
                  </a:lnTo>
                  <a:lnTo>
                    <a:pt x="344411" y="756693"/>
                  </a:lnTo>
                  <a:lnTo>
                    <a:pt x="368841" y="751190"/>
                  </a:lnTo>
                  <a:lnTo>
                    <a:pt x="393325" y="744170"/>
                  </a:lnTo>
                  <a:lnTo>
                    <a:pt x="417763" y="735662"/>
                  </a:lnTo>
                  <a:lnTo>
                    <a:pt x="442053" y="725700"/>
                  </a:lnTo>
                  <a:lnTo>
                    <a:pt x="466097" y="714326"/>
                  </a:lnTo>
                  <a:lnTo>
                    <a:pt x="489794" y="701586"/>
                  </a:lnTo>
                  <a:lnTo>
                    <a:pt x="513049" y="687532"/>
                  </a:lnTo>
                  <a:lnTo>
                    <a:pt x="535764" y="672223"/>
                  </a:lnTo>
                  <a:lnTo>
                    <a:pt x="557848" y="655721"/>
                  </a:lnTo>
                  <a:lnTo>
                    <a:pt x="579209" y="638094"/>
                  </a:lnTo>
                  <a:lnTo>
                    <a:pt x="599759" y="619415"/>
                  </a:lnTo>
                  <a:lnTo>
                    <a:pt x="619415" y="599759"/>
                  </a:lnTo>
                  <a:lnTo>
                    <a:pt x="638094" y="579209"/>
                  </a:lnTo>
                  <a:lnTo>
                    <a:pt x="655721" y="557848"/>
                  </a:lnTo>
                  <a:lnTo>
                    <a:pt x="672223" y="535764"/>
                  </a:lnTo>
                  <a:lnTo>
                    <a:pt x="687532" y="513049"/>
                  </a:lnTo>
                  <a:lnTo>
                    <a:pt x="701586" y="489794"/>
                  </a:lnTo>
                  <a:lnTo>
                    <a:pt x="714326" y="466097"/>
                  </a:lnTo>
                  <a:lnTo>
                    <a:pt x="725700" y="442053"/>
                  </a:lnTo>
                  <a:lnTo>
                    <a:pt x="735662" y="417763"/>
                  </a:lnTo>
                  <a:lnTo>
                    <a:pt x="744170" y="393325"/>
                  </a:lnTo>
                  <a:lnTo>
                    <a:pt x="751190" y="368841"/>
                  </a:lnTo>
                  <a:lnTo>
                    <a:pt x="756693" y="344411"/>
                  </a:lnTo>
                  <a:lnTo>
                    <a:pt x="760655" y="320134"/>
                  </a:lnTo>
                  <a:lnTo>
                    <a:pt x="763062" y="296112"/>
                  </a:lnTo>
                  <a:lnTo>
                    <a:pt x="763902" y="272443"/>
                  </a:lnTo>
                  <a:lnTo>
                    <a:pt x="763173" y="249224"/>
                  </a:lnTo>
                  <a:lnTo>
                    <a:pt x="760877" y="226550"/>
                  </a:lnTo>
                  <a:lnTo>
                    <a:pt x="757024" y="204514"/>
                  </a:lnTo>
                  <a:lnTo>
                    <a:pt x="751630" y="183208"/>
                  </a:lnTo>
                  <a:lnTo>
                    <a:pt x="744717" y="162718"/>
                  </a:lnTo>
                  <a:lnTo>
                    <a:pt x="736313" y="143129"/>
                  </a:lnTo>
                  <a:lnTo>
                    <a:pt x="726453" y="124522"/>
                  </a:lnTo>
                  <a:lnTo>
                    <a:pt x="715178" y="106972"/>
                  </a:lnTo>
                  <a:lnTo>
                    <a:pt x="702533" y="90553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tx33"/>
            <p:cNvSpPr/>
            <p:nvPr/>
          </p:nvSpPr>
          <p:spPr>
            <a:xfrm>
              <a:off x="6500482" y="5903886"/>
              <a:ext cx="93091" cy="110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9"/>
            <p:cNvSpPr/>
            <p:nvPr/>
          </p:nvSpPr>
          <p:spPr>
            <a:xfrm>
              <a:off x="3660209" y="230658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60209" y="320529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400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-0.523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0.182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431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186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0.169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400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-0.552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01299" y="5002720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431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400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608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7631" y="5901319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56342" y="500272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55053" y="5901431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0.356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gdLst/>
              <a:ahLst/>
              <a:cxnLst/>
              <a:rect l="0" t="0" r="0" b="0"/>
              <a:pathLst>
                <a:path w="28039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3760447" y="1589315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4660876" y="1577786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545584" y="1560637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47388" y="1326684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261132" y="1362975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38154" y="5843706"/>
              <a:ext cx="1090232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</Words>
  <Application>Microsoft Office PowerPoint</Application>
  <PresentationFormat>Custom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7</cp:revision>
  <dcterms:created xsi:type="dcterms:W3CDTF">2015-07-14T21:05:00Z</dcterms:created>
  <dcterms:modified xsi:type="dcterms:W3CDTF">2021-10-28T19:50:39Z</dcterms:modified>
</cp:coreProperties>
</file>