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789EB0B-3E06-4E57-5C49-AAFE96E1BBF2}"/>
              </a:ext>
            </a:extLst>
          </p:cNvPr>
          <p:cNvGrpSpPr/>
          <p:nvPr/>
        </p:nvGrpSpPr>
        <p:grpSpPr>
          <a:xfrm>
            <a:off x="193040" y="-40640"/>
            <a:ext cx="8869680" cy="6951309"/>
            <a:chOff x="193040" y="-40640"/>
            <a:chExt cx="8869680" cy="695130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2B80151-7076-1BDC-16A1-59A76E64E082}"/>
                </a:ext>
              </a:extLst>
            </p:cNvPr>
            <p:cNvGrpSpPr/>
            <p:nvPr/>
          </p:nvGrpSpPr>
          <p:grpSpPr>
            <a:xfrm>
              <a:off x="193040" y="-40640"/>
              <a:ext cx="8869680" cy="3527389"/>
              <a:chOff x="193040" y="264160"/>
              <a:chExt cx="8869680" cy="35273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418795-11AD-9440-5185-0E83D09D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791" t="5658" r="17758" b="7880"/>
              <a:stretch/>
            </p:blipFill>
            <p:spPr>
              <a:xfrm>
                <a:off x="4653280" y="1008333"/>
                <a:ext cx="4409440" cy="181241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439FFD-286E-89A1-5B48-58589713B64E}"/>
                  </a:ext>
                </a:extLst>
              </p:cNvPr>
              <p:cNvSpPr txBox="1"/>
              <p:nvPr/>
            </p:nvSpPr>
            <p:spPr>
              <a:xfrm>
                <a:off x="193040" y="264160"/>
                <a:ext cx="46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ptos Display" panose="020B0004020202020204" pitchFamily="34" charset="0"/>
                  </a:rPr>
                  <a:t>A</a:t>
                </a:r>
                <a:endParaRPr lang="en-CA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8E238F-C766-55F9-5203-2A89085BD3D6}"/>
                  </a:ext>
                </a:extLst>
              </p:cNvPr>
              <p:cNvSpPr txBox="1"/>
              <p:nvPr/>
            </p:nvSpPr>
            <p:spPr>
              <a:xfrm>
                <a:off x="4780649" y="264160"/>
                <a:ext cx="46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ptos Display" panose="020B0004020202020204" pitchFamily="34" charset="0"/>
                  </a:rPr>
                  <a:t>B</a:t>
                </a:r>
                <a:endParaRPr lang="en-CA" b="1" dirty="0">
                  <a:latin typeface="Aptos Display" panose="020B00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DE7C73D-6260-7802-C850-CA45E90E93A8}"/>
                  </a:ext>
                </a:extLst>
              </p:cNvPr>
              <p:cNvGrpSpPr/>
              <p:nvPr/>
            </p:nvGrpSpPr>
            <p:grpSpPr>
              <a:xfrm>
                <a:off x="877152" y="1008333"/>
                <a:ext cx="2858335" cy="2781424"/>
                <a:chOff x="877152" y="998173"/>
                <a:chExt cx="2858335" cy="373881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812663-9AE9-F98F-7B7E-820530A55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7412" t="5658" r="16163" b="7880"/>
                <a:stretch/>
              </p:blipFill>
              <p:spPr>
                <a:xfrm>
                  <a:off x="1270000" y="998173"/>
                  <a:ext cx="2052320" cy="2430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F417F86-7720-29F4-E072-DCDB0E0E8C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1524000" y="2311400"/>
                  <a:ext cx="904977" cy="107188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D86D258D-2422-188A-AA04-AC0A06C2A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1823351" y="2311399"/>
                  <a:ext cx="904977" cy="107188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4493013-26A4-B90F-A000-D57C6A702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2139930" y="2311400"/>
                  <a:ext cx="904977" cy="1071881"/>
                </a:xfrm>
                <a:prstGeom prst="rect">
                  <a:avLst/>
                </a:prstGeom>
              </p:spPr>
            </p:pic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10694201-DA9C-3721-BF39-2EE6A31CF584}"/>
                    </a:ext>
                  </a:extLst>
                </p:cNvPr>
                <p:cNvSpPr/>
                <p:nvPr/>
              </p:nvSpPr>
              <p:spPr>
                <a:xfrm rot="5400000">
                  <a:off x="2142489" y="2621279"/>
                  <a:ext cx="307341" cy="2052320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EACD0A7-48EA-D19C-08D6-1A10035B5A06}"/>
                    </a:ext>
                  </a:extLst>
                </p:cNvPr>
                <p:cNvSpPr txBox="1"/>
                <p:nvPr/>
              </p:nvSpPr>
              <p:spPr>
                <a:xfrm>
                  <a:off x="877152" y="3868187"/>
                  <a:ext cx="2858335" cy="868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Narrow population variance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Different means (tactics)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Similar 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7DBB4A8-5F5C-5C09-42C0-8F718B052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034649" y="188045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0412A94-F395-646F-7D1C-E82470B5A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689600" y="188045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DF0C340-464C-587C-CB1A-5FBF6D6E6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6350000" y="1880451"/>
                <a:ext cx="2286000" cy="906207"/>
              </a:xfrm>
              <a:prstGeom prst="rect">
                <a:avLst/>
              </a:prstGeom>
            </p:spPr>
          </p:pic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30D4FAC7-0193-1710-772D-69805F210EC1}"/>
                  </a:ext>
                </a:extLst>
              </p:cNvPr>
              <p:cNvSpPr/>
              <p:nvPr/>
            </p:nvSpPr>
            <p:spPr>
              <a:xfrm rot="5400000">
                <a:off x="6718024" y="97932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2033F-9B60-C0C6-0DCB-2FDE000EFD21}"/>
                  </a:ext>
                </a:extLst>
              </p:cNvPr>
              <p:cNvSpPr txBox="1"/>
              <p:nvPr/>
            </p:nvSpPr>
            <p:spPr>
              <a:xfrm>
                <a:off x="5418672" y="3145218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Wide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Similar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8CF036-F568-BF99-F996-37B9CCFE3B0E}"/>
                  </a:ext>
                </a:extLst>
              </p:cNvPr>
              <p:cNvSpPr txBox="1"/>
              <p:nvPr/>
            </p:nvSpPr>
            <p:spPr>
              <a:xfrm>
                <a:off x="374354" y="601395"/>
                <a:ext cx="38044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Aptos Display" panose="020B0004020202020204" pitchFamily="34" charset="0"/>
                  </a:rPr>
                  <a:t>All predators encounter similar prey</a:t>
                </a:r>
                <a:endParaRPr lang="en-CA" sz="15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0C67D-1769-FBD9-608C-27E9F129AD6A}"/>
                  </a:ext>
                </a:extLst>
              </p:cNvPr>
              <p:cNvSpPr txBox="1"/>
              <p:nvPr/>
            </p:nvSpPr>
            <p:spPr>
              <a:xfrm>
                <a:off x="4930377" y="602642"/>
                <a:ext cx="38044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Aptos Display" panose="020B0004020202020204" pitchFamily="34" charset="0"/>
                  </a:rPr>
                  <a:t>All predators encounter diverse prey</a:t>
                </a:r>
                <a:endParaRPr lang="en-CA" sz="1500" b="1" dirty="0">
                  <a:latin typeface="Aptos Display" panose="020B0004020202020204" pitchFamily="34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1DCA8D-6C1D-BE8B-CBF3-45F83305C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328" y="2006276"/>
                <a:ext cx="0" cy="766254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E4EC2D-3E1C-3393-CEEB-9FE0B1B5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839" y="2006276"/>
                <a:ext cx="0" cy="766254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DE82DF5-A5EB-7771-07A7-008A93314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873" y="2020404"/>
                <a:ext cx="0" cy="766254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D85A6F3-3851-2C39-AC72-C73FEBAF6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414" y="1913550"/>
                <a:ext cx="0" cy="842879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7D0713A-13E5-F806-5E55-EDC1CDFDB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9365" y="1913550"/>
                <a:ext cx="0" cy="842879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A5DFF3-4206-B81B-2FE1-072BEDEA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2999" y="1927678"/>
                <a:ext cx="0" cy="84287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B9F922-5865-3310-7CB4-3EB8273791F0}"/>
                </a:ext>
              </a:extLst>
            </p:cNvPr>
            <p:cNvGrpSpPr/>
            <p:nvPr/>
          </p:nvGrpSpPr>
          <p:grpSpPr>
            <a:xfrm>
              <a:off x="205978" y="3474720"/>
              <a:ext cx="7420660" cy="3435949"/>
              <a:chOff x="205978" y="3464560"/>
              <a:chExt cx="7420660" cy="34359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A1640B7-6740-9510-7B9E-7FAF3021AE17}"/>
                  </a:ext>
                </a:extLst>
              </p:cNvPr>
              <p:cNvSpPr txBox="1"/>
              <p:nvPr/>
            </p:nvSpPr>
            <p:spPr>
              <a:xfrm>
                <a:off x="205978" y="3464560"/>
                <a:ext cx="46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ptos Display" panose="020B0004020202020204" pitchFamily="34" charset="0"/>
                  </a:rPr>
                  <a:t>C</a:t>
                </a:r>
                <a:endParaRPr lang="en-CA" b="1" dirty="0">
                  <a:latin typeface="Aptos Display" panose="020B00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A157BBE-55EF-131A-20EF-D858050895B7}"/>
                  </a:ext>
                </a:extLst>
              </p:cNvPr>
              <p:cNvGrpSpPr/>
              <p:nvPr/>
            </p:nvGrpSpPr>
            <p:grpSpPr>
              <a:xfrm>
                <a:off x="1499540" y="3731662"/>
                <a:ext cx="6127098" cy="3168847"/>
                <a:chOff x="1499540" y="3833262"/>
                <a:chExt cx="6127098" cy="3168847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1087CFD4-6954-418B-818B-0A90B9415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7621" t="5658" r="16588" b="7880"/>
                <a:stretch/>
              </p:blipFill>
              <p:spPr>
                <a:xfrm>
                  <a:off x="2302490" y="4218893"/>
                  <a:ext cx="4572000" cy="181241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385255D5-3B22-17CF-9009-0D1FA94E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3072655" y="5108056"/>
                  <a:ext cx="3267554" cy="906207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BFE767A-41C0-A0AD-260E-18B466E48C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2988659" y="5101170"/>
                  <a:ext cx="1806861" cy="906208"/>
                </a:xfrm>
                <a:prstGeom prst="rect">
                  <a:avLst/>
                </a:prstGeom>
              </p:spPr>
            </p:pic>
            <p:sp>
              <p:nvSpPr>
                <p:cNvPr id="52" name="Right Brace 51">
                  <a:extLst>
                    <a:ext uri="{FF2B5EF4-FFF2-40B4-BE49-F238E27FC236}">
                      <a16:creationId xmlns:a16="http://schemas.microsoft.com/office/drawing/2014/main" id="{D6A57C26-E801-7288-36BF-DF61896AE016}"/>
                    </a:ext>
                  </a:extLst>
                </p:cNvPr>
                <p:cNvSpPr/>
                <p:nvPr/>
              </p:nvSpPr>
              <p:spPr>
                <a:xfrm rot="5400000">
                  <a:off x="4448514" y="4189888"/>
                  <a:ext cx="229152" cy="399939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7B5597B-E939-840D-0547-131F3A1BA29C}"/>
                    </a:ext>
                  </a:extLst>
                </p:cNvPr>
                <p:cNvSpPr txBox="1"/>
                <p:nvPr/>
              </p:nvSpPr>
              <p:spPr>
                <a:xfrm>
                  <a:off x="3149162" y="6355778"/>
                  <a:ext cx="2858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Wide population variance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Different means (tactics)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Differences in 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172C3A8-3EAA-7B7B-8D69-E9F86403EA28}"/>
                    </a:ext>
                  </a:extLst>
                </p:cNvPr>
                <p:cNvSpPr txBox="1"/>
                <p:nvPr/>
              </p:nvSpPr>
              <p:spPr>
                <a:xfrm>
                  <a:off x="1499540" y="3833262"/>
                  <a:ext cx="612709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latin typeface="Aptos Display" panose="020B0004020202020204" pitchFamily="34" charset="0"/>
                    </a:rPr>
                    <a:t>Some predators encounter similar prey, others encounter diverse prey</a:t>
                  </a:r>
                  <a:endParaRPr lang="en-CA" sz="1500" b="1" dirty="0">
                    <a:latin typeface="Aptos Display" panose="020B0004020202020204" pitchFamily="34" charset="0"/>
                  </a:endParaRPr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73557525-E920-BB5F-A22D-5ED7E53CE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5034649" y="5101170"/>
                  <a:ext cx="660047" cy="906207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EDA58B1-85F6-0F04-30F1-4A1A5ABF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3703" y="5147096"/>
                  <a:ext cx="0" cy="842879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2BCB19-1097-FB68-62B7-0214745B7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01374" y="5147096"/>
                  <a:ext cx="0" cy="842879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1627D63-D5F2-14E3-F8F1-7BF8E6234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4848" y="5161224"/>
                  <a:ext cx="0" cy="842879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5</cp:revision>
  <dcterms:created xsi:type="dcterms:W3CDTF">2013-01-27T09:14:16Z</dcterms:created>
  <dcterms:modified xsi:type="dcterms:W3CDTF">2025-04-07T15:18:58Z</dcterms:modified>
  <cp:category/>
</cp:coreProperties>
</file>