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74" userDrawn="1">
          <p15:clr>
            <a:srgbClr val="A4A3A4"/>
          </p15:clr>
        </p15:guide>
        <p15:guide id="2" pos="33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1440" y="53"/>
      </p:cViewPr>
      <p:guideLst>
        <p:guide orient="horz" pos="2574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02/05/2023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e 87">
            <a:extLst>
              <a:ext uri="{FF2B5EF4-FFF2-40B4-BE49-F238E27FC236}">
                <a16:creationId xmlns:a16="http://schemas.microsoft.com/office/drawing/2014/main" id="{02B12AC4-AD8A-7DFE-0D92-59A33359D5BE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4" name="rc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686488" y="2101803"/>
              <a:ext cx="708945" cy="708945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806656" y="3224155"/>
              <a:ext cx="468607" cy="46860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792773" y="4212453"/>
              <a:ext cx="496375" cy="49637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875045" y="5296908"/>
              <a:ext cx="331830" cy="331830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999868" y="3415184"/>
              <a:ext cx="86549" cy="8654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812002" y="4229500"/>
              <a:ext cx="462281" cy="462281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867991" y="5287672"/>
              <a:ext cx="350304" cy="35030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737594" y="4152910"/>
              <a:ext cx="615462" cy="615462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748673" y="5166171"/>
              <a:ext cx="593304" cy="59330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775202" y="5190518"/>
              <a:ext cx="544612" cy="544612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3780437" y="2369937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-0.62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844005" y="4374302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7" name="tx37"/>
            <p:cNvSpPr/>
            <p:nvPr/>
          </p:nvSpPr>
          <p:spPr>
            <a:xfrm>
              <a:off x="3780437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-0.14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-0.01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-0.15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784802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-0.47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784802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-0.43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25047" y="5376485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>
            <a:extLst>
              <a:ext uri="{FF2B5EF4-FFF2-40B4-BE49-F238E27FC236}">
                <a16:creationId xmlns:a16="http://schemas.microsoft.com/office/drawing/2014/main" id="{74BE5DCF-8E7D-0C87-5CE8-7377C905C59D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4" name="rc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662608" y="2077924"/>
              <a:ext cx="756704" cy="756704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787957" y="3205455"/>
              <a:ext cx="506006" cy="50600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768215" y="4187896"/>
              <a:ext cx="545490" cy="54549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918229" y="5340093"/>
              <a:ext cx="245461" cy="24546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867679" y="3282995"/>
              <a:ext cx="350927" cy="350927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770882" y="4188381"/>
              <a:ext cx="544520" cy="544520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927965" y="5347646"/>
              <a:ext cx="230356" cy="230356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729927" y="4145243"/>
              <a:ext cx="630796" cy="630796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769042" y="5186541"/>
              <a:ext cx="552565" cy="552565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804210" y="5219526"/>
              <a:ext cx="486595" cy="486595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3844005" y="2369937"/>
              <a:ext cx="393910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</a:t>
              </a: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35" name="tx35"/>
            <p:cNvSpPr/>
            <p:nvPr/>
          </p:nvSpPr>
          <p:spPr>
            <a:xfrm>
              <a:off x="3818499" y="3372120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80437" y="4374302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-0.37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80437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82619" y="3372120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-0.15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-0.07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784802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-0.38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25047" y="5376317"/>
              <a:ext cx="4449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0.29</a:t>
              </a: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e 84">
            <a:extLst>
              <a:ext uri="{FF2B5EF4-FFF2-40B4-BE49-F238E27FC236}">
                <a16:creationId xmlns:a16="http://schemas.microsoft.com/office/drawing/2014/main" id="{0A4971F1-7487-12FF-ED9D-B22882ACB22D}"/>
              </a:ext>
            </a:extLst>
          </p:cNvPr>
          <p:cNvGrpSpPr/>
          <p:nvPr/>
        </p:nvGrpSpPr>
        <p:grpSpPr>
          <a:xfrm>
            <a:off x="1700313" y="1316595"/>
            <a:ext cx="6571373" cy="4647319"/>
            <a:chOff x="1700313" y="1316595"/>
            <a:chExt cx="6571373" cy="4647319"/>
          </a:xfrm>
        </p:grpSpPr>
        <p:sp>
          <p:nvSpPr>
            <p:cNvPr id="4" name="rc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rc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rc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rc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rc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rc1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rc1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c1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rc1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t14"/>
            <p:cNvSpPr/>
            <p:nvPr/>
          </p:nvSpPr>
          <p:spPr>
            <a:xfrm>
              <a:off x="3642974" y="2058290"/>
              <a:ext cx="795972" cy="795972"/>
            </a:xfrm>
            <a:prstGeom prst="ellipse">
              <a:avLst/>
            </a:prstGeom>
            <a:solidFill>
              <a:srgbClr val="B51F2E">
                <a:alpha val="100000"/>
              </a:srgbClr>
            </a:solidFill>
            <a:ln w="9525" cap="rnd">
              <a:solidFill>
                <a:srgbClr val="B51F2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t15"/>
            <p:cNvSpPr/>
            <p:nvPr/>
          </p:nvSpPr>
          <p:spPr>
            <a:xfrm>
              <a:off x="3803707" y="3221206"/>
              <a:ext cx="474506" cy="474506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t16"/>
            <p:cNvSpPr/>
            <p:nvPr/>
          </p:nvSpPr>
          <p:spPr>
            <a:xfrm>
              <a:off x="3760850" y="4180531"/>
              <a:ext cx="560220" cy="560220"/>
            </a:xfrm>
            <a:prstGeom prst="ellipse">
              <a:avLst/>
            </a:prstGeom>
            <a:solidFill>
              <a:srgbClr val="F7B698">
                <a:alpha val="100000"/>
              </a:srgbClr>
            </a:solidFill>
            <a:ln w="9525" cap="rnd">
              <a:solidFill>
                <a:srgbClr val="F7B69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t17"/>
            <p:cNvSpPr/>
            <p:nvPr/>
          </p:nvSpPr>
          <p:spPr>
            <a:xfrm>
              <a:off x="3914085" y="5335948"/>
              <a:ext cx="253751" cy="253751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t18"/>
            <p:cNvSpPr/>
            <p:nvPr/>
          </p:nvSpPr>
          <p:spPr>
            <a:xfrm>
              <a:off x="4852380" y="3267696"/>
              <a:ext cx="381524" cy="381524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t19"/>
            <p:cNvSpPr/>
            <p:nvPr/>
          </p:nvSpPr>
          <p:spPr>
            <a:xfrm>
              <a:off x="4782239" y="4199737"/>
              <a:ext cx="521807" cy="521807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t20"/>
            <p:cNvSpPr/>
            <p:nvPr/>
          </p:nvSpPr>
          <p:spPr>
            <a:xfrm>
              <a:off x="4892798" y="5312479"/>
              <a:ext cx="300689" cy="300689"/>
            </a:xfrm>
            <a:prstGeom prst="ellipse">
              <a:avLst/>
            </a:prstGeom>
            <a:solidFill>
              <a:srgbClr val="FDEBDF">
                <a:alpha val="100000"/>
              </a:srgbClr>
            </a:solidFill>
            <a:ln w="9525" cap="rnd">
              <a:solidFill>
                <a:srgbClr val="FDEBD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t21"/>
            <p:cNvSpPr/>
            <p:nvPr/>
          </p:nvSpPr>
          <p:spPr>
            <a:xfrm>
              <a:off x="5699258" y="4114574"/>
              <a:ext cx="692134" cy="692134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t22"/>
            <p:cNvSpPr/>
            <p:nvPr/>
          </p:nvSpPr>
          <p:spPr>
            <a:xfrm>
              <a:off x="5755345" y="5172843"/>
              <a:ext cx="579960" cy="579960"/>
            </a:xfrm>
            <a:prstGeom prst="ellipse">
              <a:avLst/>
            </a:prstGeom>
            <a:solidFill>
              <a:srgbClr val="DC6F58">
                <a:alpha val="100000"/>
              </a:srgbClr>
            </a:solidFill>
            <a:ln w="9525" cap="rnd">
              <a:solidFill>
                <a:srgbClr val="DC6F5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t23"/>
            <p:cNvSpPr/>
            <p:nvPr/>
          </p:nvSpPr>
          <p:spPr>
            <a:xfrm>
              <a:off x="6803433" y="5218749"/>
              <a:ext cx="488148" cy="488148"/>
            </a:xfrm>
            <a:prstGeom prst="ellipse">
              <a:avLst/>
            </a:prstGeom>
            <a:solidFill>
              <a:srgbClr val="A7CFE4">
                <a:alpha val="100000"/>
              </a:srgbClr>
            </a:solidFill>
            <a:ln w="9525" cap="rnd">
              <a:solidFill>
                <a:srgbClr val="A7CFE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3539869" y="1955185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3539869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3539869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539869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4542052" y="2957367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4542052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542052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544234" y="3959550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44234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6546417" y="4961732"/>
              <a:ext cx="1002182" cy="1002182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3780437" y="2369770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-0.78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3818499" y="3371952"/>
              <a:ext cx="4449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0.28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780437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-0.39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3780437" y="5376317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-0.08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4782619" y="3371952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4820682" y="4374302"/>
              <a:ext cx="444921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0.33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782619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-0.11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784802" y="4374135"/>
              <a:ext cx="521047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-0.59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5784802" y="5376485"/>
              <a:ext cx="521047" cy="16709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-0.41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25047" y="5376317"/>
              <a:ext cx="444921" cy="1672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0.29</a:t>
              </a:r>
            </a:p>
          </p:txBody>
        </p:sp>
        <p:sp>
          <p:nvSpPr>
            <p:cNvPr id="77" name="tx77"/>
            <p:cNvSpPr/>
            <p:nvPr/>
          </p:nvSpPr>
          <p:spPr>
            <a:xfrm rot="18900000">
              <a:off x="3824578" y="1316595"/>
              <a:ext cx="1258192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speed</a:t>
              </a:r>
            </a:p>
          </p:txBody>
        </p:sp>
        <p:sp>
          <p:nvSpPr>
            <p:cNvPr id="78" name="tx78"/>
            <p:cNvSpPr/>
            <p:nvPr/>
          </p:nvSpPr>
          <p:spPr>
            <a:xfrm rot="18900000">
              <a:off x="4869573" y="2422134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79" name="tx79"/>
            <p:cNvSpPr/>
            <p:nvPr/>
          </p:nvSpPr>
          <p:spPr>
            <a:xfrm rot="18900000">
              <a:off x="5752623" y="3138047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0" name="tx80"/>
            <p:cNvSpPr/>
            <p:nvPr/>
          </p:nvSpPr>
          <p:spPr>
            <a:xfrm rot="18900000">
              <a:off x="6797618" y="424358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500860" y="2301750"/>
              <a:ext cx="965857" cy="20906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speed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700313" y="3301253"/>
              <a:ext cx="1766403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prey speed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992649" y="4303436"/>
              <a:ext cx="1474068" cy="2117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IIV prey speed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005597" y="5393464"/>
              <a:ext cx="1461120" cy="1238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success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roupe 420">
            <a:extLst>
              <a:ext uri="{FF2B5EF4-FFF2-40B4-BE49-F238E27FC236}">
                <a16:creationId xmlns:a16="http://schemas.microsoft.com/office/drawing/2014/main" id="{304DF7D5-57BF-762E-1DAB-93ADC7DC2219}"/>
              </a:ext>
            </a:extLst>
          </p:cNvPr>
          <p:cNvGrpSpPr/>
          <p:nvPr/>
        </p:nvGrpSpPr>
        <p:grpSpPr>
          <a:xfrm>
            <a:off x="-119499" y="2089652"/>
            <a:ext cx="11031180" cy="4511173"/>
            <a:chOff x="-119499" y="2089652"/>
            <a:chExt cx="11031180" cy="4511173"/>
          </a:xfrm>
        </p:grpSpPr>
        <p:grpSp>
          <p:nvGrpSpPr>
            <p:cNvPr id="417" name="Groupe 416">
              <a:extLst>
                <a:ext uri="{FF2B5EF4-FFF2-40B4-BE49-F238E27FC236}">
                  <a16:creationId xmlns:a16="http://schemas.microsoft.com/office/drawing/2014/main" id="{22C34657-00B7-664A-77DF-EFF99C299D33}"/>
                </a:ext>
              </a:extLst>
            </p:cNvPr>
            <p:cNvGrpSpPr/>
            <p:nvPr/>
          </p:nvGrpSpPr>
          <p:grpSpPr>
            <a:xfrm>
              <a:off x="-119499" y="2412602"/>
              <a:ext cx="11031180" cy="4188223"/>
              <a:chOff x="-89599" y="2412602"/>
              <a:chExt cx="11031180" cy="4188223"/>
            </a:xfrm>
          </p:grpSpPr>
          <p:pic>
            <p:nvPicPr>
              <p:cNvPr id="134" name="Image 133">
                <a:extLst>
                  <a:ext uri="{FF2B5EF4-FFF2-40B4-BE49-F238E27FC236}">
                    <a16:creationId xmlns:a16="http://schemas.microsoft.com/office/drawing/2014/main" id="{AB659585-A11A-3AD5-27D3-65D2B34413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89599" y="2412602"/>
                <a:ext cx="4630380" cy="3589377"/>
              </a:xfrm>
              <a:prstGeom prst="rect">
                <a:avLst/>
              </a:prstGeom>
            </p:spPr>
          </p:pic>
          <p:pic>
            <p:nvPicPr>
              <p:cNvPr id="332" name="Image 331">
                <a:extLst>
                  <a:ext uri="{FF2B5EF4-FFF2-40B4-BE49-F238E27FC236}">
                    <a16:creationId xmlns:a16="http://schemas.microsoft.com/office/drawing/2014/main" id="{3C2BA061-065C-26FD-B2FA-88854E6C67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8277"/>
              <a:stretch/>
            </p:blipFill>
            <p:spPr>
              <a:xfrm>
                <a:off x="4420151" y="2412602"/>
                <a:ext cx="3321030" cy="3589377"/>
              </a:xfrm>
              <a:prstGeom prst="rect">
                <a:avLst/>
              </a:prstGeom>
            </p:spPr>
          </p:pic>
          <p:pic>
            <p:nvPicPr>
              <p:cNvPr id="382" name="Image 381">
                <a:extLst>
                  <a:ext uri="{FF2B5EF4-FFF2-40B4-BE49-F238E27FC236}">
                    <a16:creationId xmlns:a16="http://schemas.microsoft.com/office/drawing/2014/main" id="{279D714D-F0CE-9051-8996-F45F85EFC4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8277"/>
              <a:stretch/>
            </p:blipFill>
            <p:spPr>
              <a:xfrm>
                <a:off x="7620550" y="2412602"/>
                <a:ext cx="3321031" cy="3589377"/>
              </a:xfrm>
              <a:prstGeom prst="rect">
                <a:avLst/>
              </a:prstGeom>
            </p:spPr>
          </p:pic>
          <p:grpSp>
            <p:nvGrpSpPr>
              <p:cNvPr id="383" name="Group 41">
                <a:extLst>
                  <a:ext uri="{FF2B5EF4-FFF2-40B4-BE49-F238E27FC236}">
                    <a16:creationId xmlns:a16="http://schemas.microsoft.com/office/drawing/2014/main" id="{E7607B3F-5AA2-9760-B9E9-A0269988A089}"/>
                  </a:ext>
                </a:extLst>
              </p:cNvPr>
              <p:cNvGrpSpPr/>
              <p:nvPr/>
            </p:nvGrpSpPr>
            <p:grpSpPr>
              <a:xfrm>
                <a:off x="2667715" y="6149110"/>
                <a:ext cx="5424566" cy="451715"/>
                <a:chOff x="3776750" y="6036589"/>
                <a:chExt cx="3705052" cy="308527"/>
              </a:xfrm>
            </p:grpSpPr>
            <p:sp>
              <p:nvSpPr>
                <p:cNvPr id="384" name="rc34">
                  <a:extLst>
                    <a:ext uri="{FF2B5EF4-FFF2-40B4-BE49-F238E27FC236}">
                      <a16:creationId xmlns:a16="http://schemas.microsoft.com/office/drawing/2014/main" id="{3CB7D48F-4591-7F0F-965A-F6B0302925E1}"/>
                    </a:ext>
                  </a:extLst>
                </p:cNvPr>
                <p:cNvSpPr/>
                <p:nvPr/>
              </p:nvSpPr>
              <p:spPr>
                <a:xfrm>
                  <a:off x="3844504" y="6036589"/>
                  <a:ext cx="359491" cy="105151"/>
                </a:xfrm>
                <a:prstGeom prst="rect">
                  <a:avLst/>
                </a:prstGeom>
                <a:solidFill>
                  <a:srgbClr val="67001F">
                    <a:alpha val="100000"/>
                  </a:srgbClr>
                </a:solidFill>
                <a:ln w="9525" cap="rnd">
                  <a:solidFill>
                    <a:srgbClr val="67001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5" name="rc35">
                  <a:extLst>
                    <a:ext uri="{FF2B5EF4-FFF2-40B4-BE49-F238E27FC236}">
                      <a16:creationId xmlns:a16="http://schemas.microsoft.com/office/drawing/2014/main" id="{0FF0C3A0-B135-8F9A-777B-89412ED59509}"/>
                    </a:ext>
                  </a:extLst>
                </p:cNvPr>
                <p:cNvSpPr/>
                <p:nvPr/>
              </p:nvSpPr>
              <p:spPr>
                <a:xfrm>
                  <a:off x="4203996" y="6036589"/>
                  <a:ext cx="359491" cy="105151"/>
                </a:xfrm>
                <a:prstGeom prst="rect">
                  <a:avLst/>
                </a:prstGeom>
                <a:solidFill>
                  <a:srgbClr val="B51F2E">
                    <a:alpha val="100000"/>
                  </a:srgbClr>
                </a:solidFill>
                <a:ln w="9525" cap="rnd">
                  <a:solidFill>
                    <a:srgbClr val="B51F2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6" name="rc36">
                  <a:extLst>
                    <a:ext uri="{FF2B5EF4-FFF2-40B4-BE49-F238E27FC236}">
                      <a16:creationId xmlns:a16="http://schemas.microsoft.com/office/drawing/2014/main" id="{77A9023F-D23B-00E0-5C80-7332FEBCD97D}"/>
                    </a:ext>
                  </a:extLst>
                </p:cNvPr>
                <p:cNvSpPr/>
                <p:nvPr/>
              </p:nvSpPr>
              <p:spPr>
                <a:xfrm>
                  <a:off x="4563488" y="6036589"/>
                  <a:ext cx="359491" cy="105151"/>
                </a:xfrm>
                <a:prstGeom prst="rect">
                  <a:avLst/>
                </a:prstGeom>
                <a:solidFill>
                  <a:srgbClr val="DC6F58">
                    <a:alpha val="100000"/>
                  </a:srgbClr>
                </a:solidFill>
                <a:ln w="9525" cap="rnd">
                  <a:solidFill>
                    <a:srgbClr val="DC6F5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7" name="rc37">
                  <a:extLst>
                    <a:ext uri="{FF2B5EF4-FFF2-40B4-BE49-F238E27FC236}">
                      <a16:creationId xmlns:a16="http://schemas.microsoft.com/office/drawing/2014/main" id="{253AEE2C-76F7-46A3-A2A8-A46FB17D06B2}"/>
                    </a:ext>
                  </a:extLst>
                </p:cNvPr>
                <p:cNvSpPr/>
                <p:nvPr/>
              </p:nvSpPr>
              <p:spPr>
                <a:xfrm>
                  <a:off x="4922980" y="6036589"/>
                  <a:ext cx="359491" cy="105151"/>
                </a:xfrm>
                <a:prstGeom prst="rect">
                  <a:avLst/>
                </a:prstGeom>
                <a:solidFill>
                  <a:srgbClr val="F7B698">
                    <a:alpha val="100000"/>
                  </a:srgbClr>
                </a:solidFill>
                <a:ln w="9525" cap="rnd">
                  <a:solidFill>
                    <a:srgbClr val="F7B698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8" name="rc38">
                  <a:extLst>
                    <a:ext uri="{FF2B5EF4-FFF2-40B4-BE49-F238E27FC236}">
                      <a16:creationId xmlns:a16="http://schemas.microsoft.com/office/drawing/2014/main" id="{8EB7237C-5497-C75E-E003-8FBC29AA5EB3}"/>
                    </a:ext>
                  </a:extLst>
                </p:cNvPr>
                <p:cNvSpPr/>
                <p:nvPr/>
              </p:nvSpPr>
              <p:spPr>
                <a:xfrm>
                  <a:off x="5282472" y="6036589"/>
                  <a:ext cx="359491" cy="105151"/>
                </a:xfrm>
                <a:prstGeom prst="rect">
                  <a:avLst/>
                </a:prstGeom>
                <a:solidFill>
                  <a:srgbClr val="FDEBDF">
                    <a:alpha val="100000"/>
                  </a:srgbClr>
                </a:solidFill>
                <a:ln w="9525" cap="rnd">
                  <a:solidFill>
                    <a:srgbClr val="FDEBDF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89" name="rc39">
                  <a:extLst>
                    <a:ext uri="{FF2B5EF4-FFF2-40B4-BE49-F238E27FC236}">
                      <a16:creationId xmlns:a16="http://schemas.microsoft.com/office/drawing/2014/main" id="{B0014424-585F-DE26-1E46-2C732C525A37}"/>
                    </a:ext>
                  </a:extLst>
                </p:cNvPr>
                <p:cNvSpPr/>
                <p:nvPr/>
              </p:nvSpPr>
              <p:spPr>
                <a:xfrm>
                  <a:off x="5641964" y="6036589"/>
                  <a:ext cx="359491" cy="105151"/>
                </a:xfrm>
                <a:prstGeom prst="rect">
                  <a:avLst/>
                </a:prstGeom>
                <a:solidFill>
                  <a:srgbClr val="E5F0F6">
                    <a:alpha val="100000"/>
                  </a:srgbClr>
                </a:solidFill>
                <a:ln w="9525" cap="rnd">
                  <a:solidFill>
                    <a:srgbClr val="E5F0F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0" name="rc40">
                  <a:extLst>
                    <a:ext uri="{FF2B5EF4-FFF2-40B4-BE49-F238E27FC236}">
                      <a16:creationId xmlns:a16="http://schemas.microsoft.com/office/drawing/2014/main" id="{CA17F5A0-A45D-AC41-4DD2-A6CCCB5A1872}"/>
                    </a:ext>
                  </a:extLst>
                </p:cNvPr>
                <p:cNvSpPr/>
                <p:nvPr/>
              </p:nvSpPr>
              <p:spPr>
                <a:xfrm>
                  <a:off x="6001456" y="6036589"/>
                  <a:ext cx="359491" cy="105151"/>
                </a:xfrm>
                <a:prstGeom prst="rect">
                  <a:avLst/>
                </a:prstGeom>
                <a:solidFill>
                  <a:srgbClr val="A7CFE4">
                    <a:alpha val="100000"/>
                  </a:srgbClr>
                </a:solidFill>
                <a:ln w="9525" cap="rnd">
                  <a:solidFill>
                    <a:srgbClr val="A7CFE4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1" name="rc41">
                  <a:extLst>
                    <a:ext uri="{FF2B5EF4-FFF2-40B4-BE49-F238E27FC236}">
                      <a16:creationId xmlns:a16="http://schemas.microsoft.com/office/drawing/2014/main" id="{3C8DF9F8-789B-C3CF-1BF8-E52A3BB6BB4C}"/>
                    </a:ext>
                  </a:extLst>
                </p:cNvPr>
                <p:cNvSpPr/>
                <p:nvPr/>
              </p:nvSpPr>
              <p:spPr>
                <a:xfrm>
                  <a:off x="6360948" y="6036589"/>
                  <a:ext cx="359491" cy="105151"/>
                </a:xfrm>
                <a:prstGeom prst="rect">
                  <a:avLst/>
                </a:prstGeom>
                <a:solidFill>
                  <a:srgbClr val="549EC9">
                    <a:alpha val="100000"/>
                  </a:srgbClr>
                </a:solidFill>
                <a:ln w="9525" cap="rnd">
                  <a:solidFill>
                    <a:srgbClr val="549EC9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2" name="rc42">
                  <a:extLst>
                    <a:ext uri="{FF2B5EF4-FFF2-40B4-BE49-F238E27FC236}">
                      <a16:creationId xmlns:a16="http://schemas.microsoft.com/office/drawing/2014/main" id="{681CCA30-59F3-4A86-B13A-32C6D07FFED2}"/>
                    </a:ext>
                  </a:extLst>
                </p:cNvPr>
                <p:cNvSpPr/>
                <p:nvPr/>
              </p:nvSpPr>
              <p:spPr>
                <a:xfrm>
                  <a:off x="6720440" y="6036589"/>
                  <a:ext cx="359491" cy="105151"/>
                </a:xfrm>
                <a:prstGeom prst="rect">
                  <a:avLst/>
                </a:prstGeom>
                <a:solidFill>
                  <a:srgbClr val="246BAE">
                    <a:alpha val="100000"/>
                  </a:srgbClr>
                </a:solidFill>
                <a:ln w="9525" cap="rnd">
                  <a:solidFill>
                    <a:srgbClr val="246BAE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3" name="rc43">
                  <a:extLst>
                    <a:ext uri="{FF2B5EF4-FFF2-40B4-BE49-F238E27FC236}">
                      <a16:creationId xmlns:a16="http://schemas.microsoft.com/office/drawing/2014/main" id="{83245330-E4F6-B603-63E1-78FF2B0C5484}"/>
                    </a:ext>
                  </a:extLst>
                </p:cNvPr>
                <p:cNvSpPr/>
                <p:nvPr/>
              </p:nvSpPr>
              <p:spPr>
                <a:xfrm>
                  <a:off x="7079932" y="6036589"/>
                  <a:ext cx="359491" cy="105151"/>
                </a:xfrm>
                <a:prstGeom prst="rect">
                  <a:avLst/>
                </a:prstGeom>
                <a:solidFill>
                  <a:srgbClr val="053061">
                    <a:alpha val="100000"/>
                  </a:srgbClr>
                </a:solidFill>
                <a:ln w="9525" cap="rnd">
                  <a:solidFill>
                    <a:srgbClr val="053061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4" name="rc44">
                  <a:extLst>
                    <a:ext uri="{FF2B5EF4-FFF2-40B4-BE49-F238E27FC236}">
                      <a16:creationId xmlns:a16="http://schemas.microsoft.com/office/drawing/2014/main" id="{B7DA36F3-A5B9-555E-7F24-7ACE44E571AB}"/>
                    </a:ext>
                  </a:extLst>
                </p:cNvPr>
                <p:cNvSpPr/>
                <p:nvPr/>
              </p:nvSpPr>
              <p:spPr>
                <a:xfrm>
                  <a:off x="3844504" y="6036589"/>
                  <a:ext cx="3594919" cy="105151"/>
                </a:xfrm>
                <a:prstGeom prst="rect">
                  <a:avLst/>
                </a:pr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5" name="pl45">
                  <a:extLst>
                    <a:ext uri="{FF2B5EF4-FFF2-40B4-BE49-F238E27FC236}">
                      <a16:creationId xmlns:a16="http://schemas.microsoft.com/office/drawing/2014/main" id="{EB2182A0-E235-1312-863E-AFEB10F8821B}"/>
                    </a:ext>
                  </a:extLst>
                </p:cNvPr>
                <p:cNvSpPr/>
                <p:nvPr/>
              </p:nvSpPr>
              <p:spPr>
                <a:xfrm>
                  <a:off x="3844504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6" name="pl46">
                  <a:extLst>
                    <a:ext uri="{FF2B5EF4-FFF2-40B4-BE49-F238E27FC236}">
                      <a16:creationId xmlns:a16="http://schemas.microsoft.com/office/drawing/2014/main" id="{691A6EB0-810B-04D8-1083-95EFD0311582}"/>
                    </a:ext>
                  </a:extLst>
                </p:cNvPr>
                <p:cNvSpPr/>
                <p:nvPr/>
              </p:nvSpPr>
              <p:spPr>
                <a:xfrm>
                  <a:off x="4203996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7" name="pl47">
                  <a:extLst>
                    <a:ext uri="{FF2B5EF4-FFF2-40B4-BE49-F238E27FC236}">
                      <a16:creationId xmlns:a16="http://schemas.microsoft.com/office/drawing/2014/main" id="{D4B7E6B1-6BB9-93AA-78E8-5FB277A4B426}"/>
                    </a:ext>
                  </a:extLst>
                </p:cNvPr>
                <p:cNvSpPr/>
                <p:nvPr/>
              </p:nvSpPr>
              <p:spPr>
                <a:xfrm>
                  <a:off x="4563488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8" name="pl48">
                  <a:extLst>
                    <a:ext uri="{FF2B5EF4-FFF2-40B4-BE49-F238E27FC236}">
                      <a16:creationId xmlns:a16="http://schemas.microsoft.com/office/drawing/2014/main" id="{69ACCA75-2D7A-B342-68F6-68098EC4230D}"/>
                    </a:ext>
                  </a:extLst>
                </p:cNvPr>
                <p:cNvSpPr/>
                <p:nvPr/>
              </p:nvSpPr>
              <p:spPr>
                <a:xfrm>
                  <a:off x="4922980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399" name="pl49">
                  <a:extLst>
                    <a:ext uri="{FF2B5EF4-FFF2-40B4-BE49-F238E27FC236}">
                      <a16:creationId xmlns:a16="http://schemas.microsoft.com/office/drawing/2014/main" id="{8B58C62F-5EDC-9E5E-3CAB-9B8114EDDE03}"/>
                    </a:ext>
                  </a:extLst>
                </p:cNvPr>
                <p:cNvSpPr/>
                <p:nvPr/>
              </p:nvSpPr>
              <p:spPr>
                <a:xfrm>
                  <a:off x="5282472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0" name="pl50">
                  <a:extLst>
                    <a:ext uri="{FF2B5EF4-FFF2-40B4-BE49-F238E27FC236}">
                      <a16:creationId xmlns:a16="http://schemas.microsoft.com/office/drawing/2014/main" id="{3CE39697-06F0-5599-26F8-14354370B21E}"/>
                    </a:ext>
                  </a:extLst>
                </p:cNvPr>
                <p:cNvSpPr/>
                <p:nvPr/>
              </p:nvSpPr>
              <p:spPr>
                <a:xfrm>
                  <a:off x="5641964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1" name="pl51">
                  <a:extLst>
                    <a:ext uri="{FF2B5EF4-FFF2-40B4-BE49-F238E27FC236}">
                      <a16:creationId xmlns:a16="http://schemas.microsoft.com/office/drawing/2014/main" id="{9344A17C-FA2E-0121-6625-6BE37FAE8536}"/>
                    </a:ext>
                  </a:extLst>
                </p:cNvPr>
                <p:cNvSpPr/>
                <p:nvPr/>
              </p:nvSpPr>
              <p:spPr>
                <a:xfrm>
                  <a:off x="6001456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2" name="pl52">
                  <a:extLst>
                    <a:ext uri="{FF2B5EF4-FFF2-40B4-BE49-F238E27FC236}">
                      <a16:creationId xmlns:a16="http://schemas.microsoft.com/office/drawing/2014/main" id="{1B4B6A84-9C8D-BE43-E6E6-4277D5F4919E}"/>
                    </a:ext>
                  </a:extLst>
                </p:cNvPr>
                <p:cNvSpPr/>
                <p:nvPr/>
              </p:nvSpPr>
              <p:spPr>
                <a:xfrm>
                  <a:off x="6360948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3" name="pl53">
                  <a:extLst>
                    <a:ext uri="{FF2B5EF4-FFF2-40B4-BE49-F238E27FC236}">
                      <a16:creationId xmlns:a16="http://schemas.microsoft.com/office/drawing/2014/main" id="{377E4D0E-4A97-3689-22A0-37A9DBA15926}"/>
                    </a:ext>
                  </a:extLst>
                </p:cNvPr>
                <p:cNvSpPr/>
                <p:nvPr/>
              </p:nvSpPr>
              <p:spPr>
                <a:xfrm>
                  <a:off x="6720440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4" name="pl54">
                  <a:extLst>
                    <a:ext uri="{FF2B5EF4-FFF2-40B4-BE49-F238E27FC236}">
                      <a16:creationId xmlns:a16="http://schemas.microsoft.com/office/drawing/2014/main" id="{29DE93B4-307A-081B-9E6B-10806F029BDB}"/>
                    </a:ext>
                  </a:extLst>
                </p:cNvPr>
                <p:cNvSpPr/>
                <p:nvPr/>
              </p:nvSpPr>
              <p:spPr>
                <a:xfrm>
                  <a:off x="7079932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5" name="pl55">
                  <a:extLst>
                    <a:ext uri="{FF2B5EF4-FFF2-40B4-BE49-F238E27FC236}">
                      <a16:creationId xmlns:a16="http://schemas.microsoft.com/office/drawing/2014/main" id="{14985401-87CD-2E9F-C99B-9BF0E48D4E5D}"/>
                    </a:ext>
                  </a:extLst>
                </p:cNvPr>
                <p:cNvSpPr/>
                <p:nvPr/>
              </p:nvSpPr>
              <p:spPr>
                <a:xfrm>
                  <a:off x="7439423" y="6141741"/>
                  <a:ext cx="0" cy="21030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h="21030">
                      <a:moveTo>
                        <a:pt x="0" y="0"/>
                      </a:moveTo>
                      <a:lnTo>
                        <a:pt x="0" y="21030"/>
                      </a:lnTo>
                    </a:path>
                  </a:pathLst>
                </a:custGeom>
                <a:ln w="9525" cap="rnd">
                  <a:solidFill>
                    <a:srgbClr val="000000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/>
                <a:lstStyle/>
                <a:p>
                  <a:endParaRPr/>
                </a:p>
              </p:txBody>
            </p:sp>
            <p:sp>
              <p:nvSpPr>
                <p:cNvPr id="406" name="tx56">
                  <a:extLst>
                    <a:ext uri="{FF2B5EF4-FFF2-40B4-BE49-F238E27FC236}">
                      <a16:creationId xmlns:a16="http://schemas.microsoft.com/office/drawing/2014/main" id="{D2D1ACE7-7C7C-B11B-D201-D73859477662}"/>
                    </a:ext>
                  </a:extLst>
                </p:cNvPr>
                <p:cNvSpPr/>
                <p:nvPr/>
              </p:nvSpPr>
              <p:spPr>
                <a:xfrm>
                  <a:off x="3776750" y="6235579"/>
                  <a:ext cx="135508" cy="109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-1</a:t>
                  </a:r>
                </a:p>
              </p:txBody>
            </p:sp>
            <p:sp>
              <p:nvSpPr>
                <p:cNvPr id="407" name="tx57">
                  <a:extLst>
                    <a:ext uri="{FF2B5EF4-FFF2-40B4-BE49-F238E27FC236}">
                      <a16:creationId xmlns:a16="http://schemas.microsoft.com/office/drawing/2014/main" id="{BC17F825-E5D0-B635-98C6-964C072C5E11}"/>
                    </a:ext>
                  </a:extLst>
                </p:cNvPr>
                <p:cNvSpPr/>
                <p:nvPr/>
              </p:nvSpPr>
              <p:spPr>
                <a:xfrm>
                  <a:off x="4072692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-0.8</a:t>
                  </a:r>
                </a:p>
              </p:txBody>
            </p:sp>
            <p:sp>
              <p:nvSpPr>
                <p:cNvPr id="408" name="tx58">
                  <a:extLst>
                    <a:ext uri="{FF2B5EF4-FFF2-40B4-BE49-F238E27FC236}">
                      <a16:creationId xmlns:a16="http://schemas.microsoft.com/office/drawing/2014/main" id="{036D2692-24F2-C3A9-91AA-4D163E804EA8}"/>
                    </a:ext>
                  </a:extLst>
                </p:cNvPr>
                <p:cNvSpPr/>
                <p:nvPr/>
              </p:nvSpPr>
              <p:spPr>
                <a:xfrm>
                  <a:off x="4432184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-0.6</a:t>
                  </a:r>
                </a:p>
              </p:txBody>
            </p:sp>
            <p:sp>
              <p:nvSpPr>
                <p:cNvPr id="409" name="tx59">
                  <a:extLst>
                    <a:ext uri="{FF2B5EF4-FFF2-40B4-BE49-F238E27FC236}">
                      <a16:creationId xmlns:a16="http://schemas.microsoft.com/office/drawing/2014/main" id="{0D9D5DB4-0D40-B6B0-0D49-3AF27C71AFD5}"/>
                    </a:ext>
                  </a:extLst>
                </p:cNvPr>
                <p:cNvSpPr/>
                <p:nvPr/>
              </p:nvSpPr>
              <p:spPr>
                <a:xfrm>
                  <a:off x="4791676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-0.4</a:t>
                  </a:r>
                </a:p>
              </p:txBody>
            </p:sp>
            <p:sp>
              <p:nvSpPr>
                <p:cNvPr id="410" name="tx60">
                  <a:extLst>
                    <a:ext uri="{FF2B5EF4-FFF2-40B4-BE49-F238E27FC236}">
                      <a16:creationId xmlns:a16="http://schemas.microsoft.com/office/drawing/2014/main" id="{3CD597E0-EA6E-0A61-CAF7-3FD2BFD889C9}"/>
                    </a:ext>
                  </a:extLst>
                </p:cNvPr>
                <p:cNvSpPr/>
                <p:nvPr/>
              </p:nvSpPr>
              <p:spPr>
                <a:xfrm>
                  <a:off x="5151168" y="6233719"/>
                  <a:ext cx="26260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-0.2</a:t>
                  </a:r>
                </a:p>
              </p:txBody>
            </p:sp>
            <p:sp>
              <p:nvSpPr>
                <p:cNvPr id="411" name="tx61">
                  <a:extLst>
                    <a:ext uri="{FF2B5EF4-FFF2-40B4-BE49-F238E27FC236}">
                      <a16:creationId xmlns:a16="http://schemas.microsoft.com/office/drawing/2014/main" id="{ADB4FD37-F28C-EF68-EAE5-FCD561E70C03}"/>
                    </a:ext>
                  </a:extLst>
                </p:cNvPr>
                <p:cNvSpPr/>
                <p:nvPr/>
              </p:nvSpPr>
              <p:spPr>
                <a:xfrm>
                  <a:off x="5599585" y="6233719"/>
                  <a:ext cx="84757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</a:t>
                  </a:r>
                </a:p>
              </p:txBody>
            </p:sp>
            <p:sp>
              <p:nvSpPr>
                <p:cNvPr id="412" name="tx62">
                  <a:extLst>
                    <a:ext uri="{FF2B5EF4-FFF2-40B4-BE49-F238E27FC236}">
                      <a16:creationId xmlns:a16="http://schemas.microsoft.com/office/drawing/2014/main" id="{E226569A-EF4B-AB4A-61BF-0DAF517990E7}"/>
                    </a:ext>
                  </a:extLst>
                </p:cNvPr>
                <p:cNvSpPr/>
                <p:nvPr/>
              </p:nvSpPr>
              <p:spPr>
                <a:xfrm>
                  <a:off x="5895527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0.2</a:t>
                  </a:r>
                </a:p>
              </p:txBody>
            </p:sp>
            <p:sp>
              <p:nvSpPr>
                <p:cNvPr id="413" name="tx63">
                  <a:extLst>
                    <a:ext uri="{FF2B5EF4-FFF2-40B4-BE49-F238E27FC236}">
                      <a16:creationId xmlns:a16="http://schemas.microsoft.com/office/drawing/2014/main" id="{CD7157CC-3AE1-E5DF-268A-5F3D96852320}"/>
                    </a:ext>
                  </a:extLst>
                </p:cNvPr>
                <p:cNvSpPr/>
                <p:nvPr/>
              </p:nvSpPr>
              <p:spPr>
                <a:xfrm>
                  <a:off x="6255019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0.4</a:t>
                  </a:r>
                </a:p>
              </p:txBody>
            </p:sp>
            <p:sp>
              <p:nvSpPr>
                <p:cNvPr id="414" name="tx64">
                  <a:extLst>
                    <a:ext uri="{FF2B5EF4-FFF2-40B4-BE49-F238E27FC236}">
                      <a16:creationId xmlns:a16="http://schemas.microsoft.com/office/drawing/2014/main" id="{ECA0C6F0-CF11-D6D0-56D6-CF89A5ADC85E}"/>
                    </a:ext>
                  </a:extLst>
                </p:cNvPr>
                <p:cNvSpPr/>
                <p:nvPr/>
              </p:nvSpPr>
              <p:spPr>
                <a:xfrm>
                  <a:off x="6614511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0.6</a:t>
                  </a:r>
                </a:p>
              </p:txBody>
            </p:sp>
            <p:sp>
              <p:nvSpPr>
                <p:cNvPr id="415" name="tx65">
                  <a:extLst>
                    <a:ext uri="{FF2B5EF4-FFF2-40B4-BE49-F238E27FC236}">
                      <a16:creationId xmlns:a16="http://schemas.microsoft.com/office/drawing/2014/main" id="{F20D7672-BD78-FFC8-2877-8854BF28A8E3}"/>
                    </a:ext>
                  </a:extLst>
                </p:cNvPr>
                <p:cNvSpPr/>
                <p:nvPr/>
              </p:nvSpPr>
              <p:spPr>
                <a:xfrm>
                  <a:off x="6974003" y="6233719"/>
                  <a:ext cx="211856" cy="1113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0.8</a:t>
                  </a:r>
                </a:p>
              </p:txBody>
            </p:sp>
            <p:sp>
              <p:nvSpPr>
                <p:cNvPr id="416" name="tx66">
                  <a:extLst>
                    <a:ext uri="{FF2B5EF4-FFF2-40B4-BE49-F238E27FC236}">
                      <a16:creationId xmlns:a16="http://schemas.microsoft.com/office/drawing/2014/main" id="{1D53DC12-D98D-E2EC-F537-19D86F31CFA7}"/>
                    </a:ext>
                  </a:extLst>
                </p:cNvPr>
                <p:cNvSpPr/>
                <p:nvPr/>
              </p:nvSpPr>
              <p:spPr>
                <a:xfrm>
                  <a:off x="7397045" y="6235579"/>
                  <a:ext cx="84757" cy="1095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anchor="ctr" anchorCtr="1"/>
                <a:lstStyle/>
                <a:p>
                  <a:pPr marL="0" marR="0" indent="0" algn="l">
                    <a:lnSpc>
                      <a:spcPts val="12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sz="1200">
                      <a:solidFill>
                        <a:srgbClr val="000000">
                          <a:alpha val="100000"/>
                        </a:srgbClr>
                      </a:solidFill>
                      <a:latin typeface="Arial"/>
                      <a:cs typeface="Arial"/>
                    </a:rPr>
                    <a:t>1</a:t>
                  </a:r>
                </a:p>
              </p:txBody>
            </p:sp>
          </p:grp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1363531" y="2090172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Novices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19" name="tx71">
              <a:extLst>
                <a:ext uri="{FF2B5EF4-FFF2-40B4-BE49-F238E27FC236}">
                  <a16:creationId xmlns:a16="http://schemas.microsoft.com/office/drawing/2014/main" id="{7C6E236B-51AC-2491-2F2D-65E20F6DF84D}"/>
                </a:ext>
              </a:extLst>
            </p:cNvPr>
            <p:cNvSpPr/>
            <p:nvPr/>
          </p:nvSpPr>
          <p:spPr>
            <a:xfrm>
              <a:off x="4808103" y="2089653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Intermediate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7854173" y="2089652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8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Advanced</a:t>
              </a:r>
              <a:endParaRPr sz="18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894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e 57">
            <a:extLst>
              <a:ext uri="{FF2B5EF4-FFF2-40B4-BE49-F238E27FC236}">
                <a16:creationId xmlns:a16="http://schemas.microsoft.com/office/drawing/2014/main" id="{805E3EE8-ECB5-B7ED-0F91-D848D1390326}"/>
              </a:ext>
            </a:extLst>
          </p:cNvPr>
          <p:cNvGrpSpPr/>
          <p:nvPr/>
        </p:nvGrpSpPr>
        <p:grpSpPr>
          <a:xfrm>
            <a:off x="468898" y="317469"/>
            <a:ext cx="9725603" cy="7202350"/>
            <a:chOff x="468898" y="317469"/>
            <a:chExt cx="9725603" cy="7202350"/>
          </a:xfrm>
        </p:grpSpPr>
        <p:pic>
          <p:nvPicPr>
            <p:cNvPr id="134" name="Image 133">
              <a:extLst>
                <a:ext uri="{FF2B5EF4-FFF2-40B4-BE49-F238E27FC236}">
                  <a16:creationId xmlns:a16="http://schemas.microsoft.com/office/drawing/2014/main" id="{AB659585-A11A-3AD5-27D3-65D2B3441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235" y="446775"/>
              <a:ext cx="4630380" cy="3589377"/>
            </a:xfrm>
            <a:prstGeom prst="rect">
              <a:avLst/>
            </a:prstGeom>
          </p:spPr>
        </p:pic>
        <p:grpSp>
          <p:nvGrpSpPr>
            <p:cNvPr id="383" name="Group 41">
              <a:extLst>
                <a:ext uri="{FF2B5EF4-FFF2-40B4-BE49-F238E27FC236}">
                  <a16:creationId xmlns:a16="http://schemas.microsoft.com/office/drawing/2014/main" id="{E7607B3F-5AA2-9760-B9E9-A0269988A089}"/>
                </a:ext>
              </a:extLst>
            </p:cNvPr>
            <p:cNvGrpSpPr/>
            <p:nvPr/>
          </p:nvGrpSpPr>
          <p:grpSpPr>
            <a:xfrm>
              <a:off x="2627054" y="4162425"/>
              <a:ext cx="5424566" cy="339380"/>
              <a:chOff x="3776750" y="6036589"/>
              <a:chExt cx="3705052" cy="308527"/>
            </a:xfrm>
          </p:grpSpPr>
          <p:sp>
            <p:nvSpPr>
              <p:cNvPr id="384" name="rc34">
                <a:extLst>
                  <a:ext uri="{FF2B5EF4-FFF2-40B4-BE49-F238E27FC236}">
                    <a16:creationId xmlns:a16="http://schemas.microsoft.com/office/drawing/2014/main" id="{3CB7D48F-4591-7F0F-965A-F6B0302925E1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" cy="105151"/>
              </a:xfrm>
              <a:prstGeom prst="rect">
                <a:avLst/>
              </a:prstGeom>
              <a:solidFill>
                <a:srgbClr val="67001F">
                  <a:alpha val="100000"/>
                </a:srgbClr>
              </a:solidFill>
              <a:ln w="9525" cap="rnd">
                <a:solidFill>
                  <a:srgbClr val="67001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rc35">
                <a:extLst>
                  <a:ext uri="{FF2B5EF4-FFF2-40B4-BE49-F238E27FC236}">
                    <a16:creationId xmlns:a16="http://schemas.microsoft.com/office/drawing/2014/main" id="{0FF0C3A0-B135-8F9A-777B-89412ED59509}"/>
                  </a:ext>
                </a:extLst>
              </p:cNvPr>
              <p:cNvSpPr/>
              <p:nvPr/>
            </p:nvSpPr>
            <p:spPr>
              <a:xfrm>
                <a:off x="4203996" y="6036589"/>
                <a:ext cx="359491" cy="105151"/>
              </a:xfrm>
              <a:prstGeom prst="rect">
                <a:avLst/>
              </a:prstGeom>
              <a:solidFill>
                <a:srgbClr val="B51F2E">
                  <a:alpha val="100000"/>
                </a:srgbClr>
              </a:solidFill>
              <a:ln w="9525" cap="rnd">
                <a:solidFill>
                  <a:srgbClr val="B51F2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rc36">
                <a:extLst>
                  <a:ext uri="{FF2B5EF4-FFF2-40B4-BE49-F238E27FC236}">
                    <a16:creationId xmlns:a16="http://schemas.microsoft.com/office/drawing/2014/main" id="{77A9023F-D23B-00E0-5C80-7332FEBCD97D}"/>
                  </a:ext>
                </a:extLst>
              </p:cNvPr>
              <p:cNvSpPr/>
              <p:nvPr/>
            </p:nvSpPr>
            <p:spPr>
              <a:xfrm>
                <a:off x="4563488" y="6036589"/>
                <a:ext cx="359491" cy="105151"/>
              </a:xfrm>
              <a:prstGeom prst="rect">
                <a:avLst/>
              </a:prstGeom>
              <a:solidFill>
                <a:srgbClr val="DC6F58">
                  <a:alpha val="100000"/>
                </a:srgbClr>
              </a:solidFill>
              <a:ln w="9525" cap="rnd">
                <a:solidFill>
                  <a:srgbClr val="DC6F5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" name="rc37">
                <a:extLst>
                  <a:ext uri="{FF2B5EF4-FFF2-40B4-BE49-F238E27FC236}">
                    <a16:creationId xmlns:a16="http://schemas.microsoft.com/office/drawing/2014/main" id="{253AEE2C-76F7-46A3-A2A8-A46FB17D06B2}"/>
                  </a:ext>
                </a:extLst>
              </p:cNvPr>
              <p:cNvSpPr/>
              <p:nvPr/>
            </p:nvSpPr>
            <p:spPr>
              <a:xfrm>
                <a:off x="4922980" y="6036589"/>
                <a:ext cx="359491" cy="105151"/>
              </a:xfrm>
              <a:prstGeom prst="rect">
                <a:avLst/>
              </a:prstGeom>
              <a:solidFill>
                <a:srgbClr val="F7B698">
                  <a:alpha val="100000"/>
                </a:srgbClr>
              </a:solidFill>
              <a:ln w="9525" cap="rnd">
                <a:solidFill>
                  <a:srgbClr val="F7B698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" name="rc38">
                <a:extLst>
                  <a:ext uri="{FF2B5EF4-FFF2-40B4-BE49-F238E27FC236}">
                    <a16:creationId xmlns:a16="http://schemas.microsoft.com/office/drawing/2014/main" id="{8EB7237C-5497-C75E-E003-8FBC29AA5EB3}"/>
                  </a:ext>
                </a:extLst>
              </p:cNvPr>
              <p:cNvSpPr/>
              <p:nvPr/>
            </p:nvSpPr>
            <p:spPr>
              <a:xfrm>
                <a:off x="5282472" y="6036589"/>
                <a:ext cx="359491" cy="105151"/>
              </a:xfrm>
              <a:prstGeom prst="rect">
                <a:avLst/>
              </a:prstGeom>
              <a:solidFill>
                <a:srgbClr val="FDEBDF">
                  <a:alpha val="100000"/>
                </a:srgbClr>
              </a:solidFill>
              <a:ln w="9525" cap="rnd">
                <a:solidFill>
                  <a:srgbClr val="FDEBD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" name="rc39">
                <a:extLst>
                  <a:ext uri="{FF2B5EF4-FFF2-40B4-BE49-F238E27FC236}">
                    <a16:creationId xmlns:a16="http://schemas.microsoft.com/office/drawing/2014/main" id="{B0014424-585F-DE26-1E46-2C732C525A37}"/>
                  </a:ext>
                </a:extLst>
              </p:cNvPr>
              <p:cNvSpPr/>
              <p:nvPr/>
            </p:nvSpPr>
            <p:spPr>
              <a:xfrm>
                <a:off x="5641964" y="6036589"/>
                <a:ext cx="359491" cy="105151"/>
              </a:xfrm>
              <a:prstGeom prst="rect">
                <a:avLst/>
              </a:prstGeom>
              <a:solidFill>
                <a:srgbClr val="E5F0F6">
                  <a:alpha val="100000"/>
                </a:srgbClr>
              </a:solidFill>
              <a:ln w="9525" cap="rnd">
                <a:solidFill>
                  <a:srgbClr val="E5F0F6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" name="rc40">
                <a:extLst>
                  <a:ext uri="{FF2B5EF4-FFF2-40B4-BE49-F238E27FC236}">
                    <a16:creationId xmlns:a16="http://schemas.microsoft.com/office/drawing/2014/main" id="{CA17F5A0-A45D-AC41-4DD2-A6CCCB5A1872}"/>
                  </a:ext>
                </a:extLst>
              </p:cNvPr>
              <p:cNvSpPr/>
              <p:nvPr/>
            </p:nvSpPr>
            <p:spPr>
              <a:xfrm>
                <a:off x="6001456" y="6036589"/>
                <a:ext cx="359491" cy="105151"/>
              </a:xfrm>
              <a:prstGeom prst="rect">
                <a:avLst/>
              </a:prstGeom>
              <a:solidFill>
                <a:srgbClr val="A7CFE4">
                  <a:alpha val="100000"/>
                </a:srgbClr>
              </a:solidFill>
              <a:ln w="9525" cap="rnd">
                <a:solidFill>
                  <a:srgbClr val="A7CFE4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" name="rc41">
                <a:extLst>
                  <a:ext uri="{FF2B5EF4-FFF2-40B4-BE49-F238E27FC236}">
                    <a16:creationId xmlns:a16="http://schemas.microsoft.com/office/drawing/2014/main" id="{3C8DF9F8-789B-C3CF-1BF8-E52A3BB6BB4C}"/>
                  </a:ext>
                </a:extLst>
              </p:cNvPr>
              <p:cNvSpPr/>
              <p:nvPr/>
            </p:nvSpPr>
            <p:spPr>
              <a:xfrm>
                <a:off x="6360948" y="6036589"/>
                <a:ext cx="359491" cy="105151"/>
              </a:xfrm>
              <a:prstGeom prst="rect">
                <a:avLst/>
              </a:prstGeom>
              <a:solidFill>
                <a:srgbClr val="549EC9">
                  <a:alpha val="100000"/>
                </a:srgbClr>
              </a:solidFill>
              <a:ln w="9525" cap="rnd">
                <a:solidFill>
                  <a:srgbClr val="549EC9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" name="rc42">
                <a:extLst>
                  <a:ext uri="{FF2B5EF4-FFF2-40B4-BE49-F238E27FC236}">
                    <a16:creationId xmlns:a16="http://schemas.microsoft.com/office/drawing/2014/main" id="{681CCA30-59F3-4A86-B13A-32C6D07FFED2}"/>
                  </a:ext>
                </a:extLst>
              </p:cNvPr>
              <p:cNvSpPr/>
              <p:nvPr/>
            </p:nvSpPr>
            <p:spPr>
              <a:xfrm>
                <a:off x="6720440" y="6036589"/>
                <a:ext cx="359491" cy="105151"/>
              </a:xfrm>
              <a:prstGeom prst="rect">
                <a:avLst/>
              </a:prstGeom>
              <a:solidFill>
                <a:srgbClr val="246BAE">
                  <a:alpha val="100000"/>
                </a:srgbClr>
              </a:solidFill>
              <a:ln w="9525" cap="rnd">
                <a:solidFill>
                  <a:srgbClr val="246BAE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" name="rc43">
                <a:extLst>
                  <a:ext uri="{FF2B5EF4-FFF2-40B4-BE49-F238E27FC236}">
                    <a16:creationId xmlns:a16="http://schemas.microsoft.com/office/drawing/2014/main" id="{83245330-E4F6-B603-63E1-78FF2B0C5484}"/>
                  </a:ext>
                </a:extLst>
              </p:cNvPr>
              <p:cNvSpPr/>
              <p:nvPr/>
            </p:nvSpPr>
            <p:spPr>
              <a:xfrm>
                <a:off x="7079932" y="6036589"/>
                <a:ext cx="359491" cy="105151"/>
              </a:xfrm>
              <a:prstGeom prst="rect">
                <a:avLst/>
              </a:prstGeom>
              <a:solidFill>
                <a:srgbClr val="053061">
                  <a:alpha val="100000"/>
                </a:srgbClr>
              </a:solidFill>
              <a:ln w="9525" cap="rnd">
                <a:solidFill>
                  <a:srgbClr val="053061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" name="rc44">
                <a:extLst>
                  <a:ext uri="{FF2B5EF4-FFF2-40B4-BE49-F238E27FC236}">
                    <a16:creationId xmlns:a16="http://schemas.microsoft.com/office/drawing/2014/main" id="{B7DA36F3-A5B9-555E-7F24-7ACE44E571AB}"/>
                  </a:ext>
                </a:extLst>
              </p:cNvPr>
              <p:cNvSpPr/>
              <p:nvPr/>
            </p:nvSpPr>
            <p:spPr>
              <a:xfrm>
                <a:off x="3844504" y="6036589"/>
                <a:ext cx="3594919" cy="105151"/>
              </a:xfrm>
              <a:prstGeom prst="rect">
                <a:avLst/>
              </a:pr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" name="pl45">
                <a:extLst>
                  <a:ext uri="{FF2B5EF4-FFF2-40B4-BE49-F238E27FC236}">
                    <a16:creationId xmlns:a16="http://schemas.microsoft.com/office/drawing/2014/main" id="{EB2182A0-E235-1312-863E-AFEB10F8821B}"/>
                  </a:ext>
                </a:extLst>
              </p:cNvPr>
              <p:cNvSpPr/>
              <p:nvPr/>
            </p:nvSpPr>
            <p:spPr>
              <a:xfrm>
                <a:off x="384450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" name="pl46">
                <a:extLst>
                  <a:ext uri="{FF2B5EF4-FFF2-40B4-BE49-F238E27FC236}">
                    <a16:creationId xmlns:a16="http://schemas.microsoft.com/office/drawing/2014/main" id="{691A6EB0-810B-04D8-1083-95EFD0311582}"/>
                  </a:ext>
                </a:extLst>
              </p:cNvPr>
              <p:cNvSpPr/>
              <p:nvPr/>
            </p:nvSpPr>
            <p:spPr>
              <a:xfrm>
                <a:off x="420399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" name="pl47">
                <a:extLst>
                  <a:ext uri="{FF2B5EF4-FFF2-40B4-BE49-F238E27FC236}">
                    <a16:creationId xmlns:a16="http://schemas.microsoft.com/office/drawing/2014/main" id="{D4B7E6B1-6BB9-93AA-78E8-5FB277A4B426}"/>
                  </a:ext>
                </a:extLst>
              </p:cNvPr>
              <p:cNvSpPr/>
              <p:nvPr/>
            </p:nvSpPr>
            <p:spPr>
              <a:xfrm>
                <a:off x="456348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" name="pl48">
                <a:extLst>
                  <a:ext uri="{FF2B5EF4-FFF2-40B4-BE49-F238E27FC236}">
                    <a16:creationId xmlns:a16="http://schemas.microsoft.com/office/drawing/2014/main" id="{69ACCA75-2D7A-B342-68F6-68098EC4230D}"/>
                  </a:ext>
                </a:extLst>
              </p:cNvPr>
              <p:cNvSpPr/>
              <p:nvPr/>
            </p:nvSpPr>
            <p:spPr>
              <a:xfrm>
                <a:off x="492298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" name="pl49">
                <a:extLst>
                  <a:ext uri="{FF2B5EF4-FFF2-40B4-BE49-F238E27FC236}">
                    <a16:creationId xmlns:a16="http://schemas.microsoft.com/office/drawing/2014/main" id="{8B58C62F-5EDC-9E5E-3CAB-9B8114EDDE03}"/>
                  </a:ext>
                </a:extLst>
              </p:cNvPr>
              <p:cNvSpPr/>
              <p:nvPr/>
            </p:nvSpPr>
            <p:spPr>
              <a:xfrm>
                <a:off x="528247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" name="pl50">
                <a:extLst>
                  <a:ext uri="{FF2B5EF4-FFF2-40B4-BE49-F238E27FC236}">
                    <a16:creationId xmlns:a16="http://schemas.microsoft.com/office/drawing/2014/main" id="{3CE39697-06F0-5599-26F8-14354370B21E}"/>
                  </a:ext>
                </a:extLst>
              </p:cNvPr>
              <p:cNvSpPr/>
              <p:nvPr/>
            </p:nvSpPr>
            <p:spPr>
              <a:xfrm>
                <a:off x="5641964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" name="pl51">
                <a:extLst>
                  <a:ext uri="{FF2B5EF4-FFF2-40B4-BE49-F238E27FC236}">
                    <a16:creationId xmlns:a16="http://schemas.microsoft.com/office/drawing/2014/main" id="{9344A17C-FA2E-0121-6625-6BE37FAE8536}"/>
                  </a:ext>
                </a:extLst>
              </p:cNvPr>
              <p:cNvSpPr/>
              <p:nvPr/>
            </p:nvSpPr>
            <p:spPr>
              <a:xfrm>
                <a:off x="6001456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" name="pl52">
                <a:extLst>
                  <a:ext uri="{FF2B5EF4-FFF2-40B4-BE49-F238E27FC236}">
                    <a16:creationId xmlns:a16="http://schemas.microsoft.com/office/drawing/2014/main" id="{1B4B6A84-9C8D-BE43-E6E6-4277D5F4919E}"/>
                  </a:ext>
                </a:extLst>
              </p:cNvPr>
              <p:cNvSpPr/>
              <p:nvPr/>
            </p:nvSpPr>
            <p:spPr>
              <a:xfrm>
                <a:off x="6360948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" name="pl53">
                <a:extLst>
                  <a:ext uri="{FF2B5EF4-FFF2-40B4-BE49-F238E27FC236}">
                    <a16:creationId xmlns:a16="http://schemas.microsoft.com/office/drawing/2014/main" id="{377E4D0E-4A97-3689-22A0-37A9DBA15926}"/>
                  </a:ext>
                </a:extLst>
              </p:cNvPr>
              <p:cNvSpPr/>
              <p:nvPr/>
            </p:nvSpPr>
            <p:spPr>
              <a:xfrm>
                <a:off x="6720440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" name="pl54">
                <a:extLst>
                  <a:ext uri="{FF2B5EF4-FFF2-40B4-BE49-F238E27FC236}">
                    <a16:creationId xmlns:a16="http://schemas.microsoft.com/office/drawing/2014/main" id="{29DE93B4-307A-081B-9E6B-10806F029BDB}"/>
                  </a:ext>
                </a:extLst>
              </p:cNvPr>
              <p:cNvSpPr/>
              <p:nvPr/>
            </p:nvSpPr>
            <p:spPr>
              <a:xfrm>
                <a:off x="7079932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" name="pl55">
                <a:extLst>
                  <a:ext uri="{FF2B5EF4-FFF2-40B4-BE49-F238E27FC236}">
                    <a16:creationId xmlns:a16="http://schemas.microsoft.com/office/drawing/2014/main" id="{14985401-87CD-2E9F-C99B-9BF0E48D4E5D}"/>
                  </a:ext>
                </a:extLst>
              </p:cNvPr>
              <p:cNvSpPr/>
              <p:nvPr/>
            </p:nvSpPr>
            <p:spPr>
              <a:xfrm>
                <a:off x="7439423" y="6141741"/>
                <a:ext cx="0" cy="21030"/>
              </a:xfrm>
              <a:custGeom>
                <a:avLst/>
                <a:gdLst/>
                <a:ahLst/>
                <a:cxnLst/>
                <a:rect l="0" t="0" r="0" b="0"/>
                <a:pathLst>
                  <a:path h="21030">
                    <a:moveTo>
                      <a:pt x="0" y="0"/>
                    </a:moveTo>
                    <a:lnTo>
                      <a:pt x="0" y="21030"/>
                    </a:lnTo>
                  </a:path>
                </a:pathLst>
              </a:custGeom>
              <a:ln w="9525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" name="tx56">
                <a:extLst>
                  <a:ext uri="{FF2B5EF4-FFF2-40B4-BE49-F238E27FC236}">
                    <a16:creationId xmlns:a16="http://schemas.microsoft.com/office/drawing/2014/main" id="{D2D1ACE7-7C7C-B11B-D201-D73859477662}"/>
                  </a:ext>
                </a:extLst>
              </p:cNvPr>
              <p:cNvSpPr/>
              <p:nvPr/>
            </p:nvSpPr>
            <p:spPr>
              <a:xfrm>
                <a:off x="3776750" y="6235579"/>
                <a:ext cx="135508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-1</a:t>
                </a:r>
              </a:p>
            </p:txBody>
          </p:sp>
          <p:sp>
            <p:nvSpPr>
              <p:cNvPr id="407" name="tx57">
                <a:extLst>
                  <a:ext uri="{FF2B5EF4-FFF2-40B4-BE49-F238E27FC236}">
                    <a16:creationId xmlns:a16="http://schemas.microsoft.com/office/drawing/2014/main" id="{BC17F825-E5D0-B635-98C6-964C072C5E11}"/>
                  </a:ext>
                </a:extLst>
              </p:cNvPr>
              <p:cNvSpPr/>
              <p:nvPr/>
            </p:nvSpPr>
            <p:spPr>
              <a:xfrm>
                <a:off x="4072692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-0.8</a:t>
                </a:r>
              </a:p>
            </p:txBody>
          </p:sp>
          <p:sp>
            <p:nvSpPr>
              <p:cNvPr id="408" name="tx58">
                <a:extLst>
                  <a:ext uri="{FF2B5EF4-FFF2-40B4-BE49-F238E27FC236}">
                    <a16:creationId xmlns:a16="http://schemas.microsoft.com/office/drawing/2014/main" id="{036D2692-24F2-C3A9-91AA-4D163E804EA8}"/>
                  </a:ext>
                </a:extLst>
              </p:cNvPr>
              <p:cNvSpPr/>
              <p:nvPr/>
            </p:nvSpPr>
            <p:spPr>
              <a:xfrm>
                <a:off x="4432184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-0.6</a:t>
                </a:r>
              </a:p>
            </p:txBody>
          </p:sp>
          <p:sp>
            <p:nvSpPr>
              <p:cNvPr id="409" name="tx59">
                <a:extLst>
                  <a:ext uri="{FF2B5EF4-FFF2-40B4-BE49-F238E27FC236}">
                    <a16:creationId xmlns:a16="http://schemas.microsoft.com/office/drawing/2014/main" id="{0D9D5DB4-0D40-B6B0-0D49-3AF27C71AFD5}"/>
                  </a:ext>
                </a:extLst>
              </p:cNvPr>
              <p:cNvSpPr/>
              <p:nvPr/>
            </p:nvSpPr>
            <p:spPr>
              <a:xfrm>
                <a:off x="4791676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-0.4</a:t>
                </a:r>
              </a:p>
            </p:txBody>
          </p:sp>
          <p:sp>
            <p:nvSpPr>
              <p:cNvPr id="410" name="tx60">
                <a:extLst>
                  <a:ext uri="{FF2B5EF4-FFF2-40B4-BE49-F238E27FC236}">
                    <a16:creationId xmlns:a16="http://schemas.microsoft.com/office/drawing/2014/main" id="{3CD597E0-EA6E-0A61-CAF7-3FD2BFD889C9}"/>
                  </a:ext>
                </a:extLst>
              </p:cNvPr>
              <p:cNvSpPr/>
              <p:nvPr/>
            </p:nvSpPr>
            <p:spPr>
              <a:xfrm>
                <a:off x="5151168" y="6233719"/>
                <a:ext cx="26260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-0.2</a:t>
                </a:r>
              </a:p>
            </p:txBody>
          </p:sp>
          <p:sp>
            <p:nvSpPr>
              <p:cNvPr id="411" name="tx61">
                <a:extLst>
                  <a:ext uri="{FF2B5EF4-FFF2-40B4-BE49-F238E27FC236}">
                    <a16:creationId xmlns:a16="http://schemas.microsoft.com/office/drawing/2014/main" id="{ADB4FD37-F28C-EF68-EAE5-FCD561E70C03}"/>
                  </a:ext>
                </a:extLst>
              </p:cNvPr>
              <p:cNvSpPr/>
              <p:nvPr/>
            </p:nvSpPr>
            <p:spPr>
              <a:xfrm>
                <a:off x="5599585" y="6233719"/>
                <a:ext cx="84757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</a:t>
                </a:r>
              </a:p>
            </p:txBody>
          </p:sp>
          <p:sp>
            <p:nvSpPr>
              <p:cNvPr id="412" name="tx62">
                <a:extLst>
                  <a:ext uri="{FF2B5EF4-FFF2-40B4-BE49-F238E27FC236}">
                    <a16:creationId xmlns:a16="http://schemas.microsoft.com/office/drawing/2014/main" id="{E226569A-EF4B-AB4A-61BF-0DAF517990E7}"/>
                  </a:ext>
                </a:extLst>
              </p:cNvPr>
              <p:cNvSpPr/>
              <p:nvPr/>
            </p:nvSpPr>
            <p:spPr>
              <a:xfrm>
                <a:off x="5895527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0.2</a:t>
                </a:r>
              </a:p>
            </p:txBody>
          </p:sp>
          <p:sp>
            <p:nvSpPr>
              <p:cNvPr id="413" name="tx63">
                <a:extLst>
                  <a:ext uri="{FF2B5EF4-FFF2-40B4-BE49-F238E27FC236}">
                    <a16:creationId xmlns:a16="http://schemas.microsoft.com/office/drawing/2014/main" id="{CD7157CC-3AE1-E5DF-268A-5F3D96852320}"/>
                  </a:ext>
                </a:extLst>
              </p:cNvPr>
              <p:cNvSpPr/>
              <p:nvPr/>
            </p:nvSpPr>
            <p:spPr>
              <a:xfrm>
                <a:off x="6255019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0.4</a:t>
                </a:r>
              </a:p>
            </p:txBody>
          </p:sp>
          <p:sp>
            <p:nvSpPr>
              <p:cNvPr id="414" name="tx64">
                <a:extLst>
                  <a:ext uri="{FF2B5EF4-FFF2-40B4-BE49-F238E27FC236}">
                    <a16:creationId xmlns:a16="http://schemas.microsoft.com/office/drawing/2014/main" id="{ECA0C6F0-CF11-D6D0-56D6-CF89A5ADC85E}"/>
                  </a:ext>
                </a:extLst>
              </p:cNvPr>
              <p:cNvSpPr/>
              <p:nvPr/>
            </p:nvSpPr>
            <p:spPr>
              <a:xfrm>
                <a:off x="6614511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0.6</a:t>
                </a:r>
              </a:p>
            </p:txBody>
          </p:sp>
          <p:sp>
            <p:nvSpPr>
              <p:cNvPr id="415" name="tx65">
                <a:extLst>
                  <a:ext uri="{FF2B5EF4-FFF2-40B4-BE49-F238E27FC236}">
                    <a16:creationId xmlns:a16="http://schemas.microsoft.com/office/drawing/2014/main" id="{F20D7672-BD78-FFC8-2877-8854BF28A8E3}"/>
                  </a:ext>
                </a:extLst>
              </p:cNvPr>
              <p:cNvSpPr/>
              <p:nvPr/>
            </p:nvSpPr>
            <p:spPr>
              <a:xfrm>
                <a:off x="6974003" y="6233719"/>
                <a:ext cx="211856" cy="11139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0.8</a:t>
                </a:r>
              </a:p>
            </p:txBody>
          </p:sp>
          <p:sp>
            <p:nvSpPr>
              <p:cNvPr id="416" name="tx66">
                <a:extLst>
                  <a:ext uri="{FF2B5EF4-FFF2-40B4-BE49-F238E27FC236}">
                    <a16:creationId xmlns:a16="http://schemas.microsoft.com/office/drawing/2014/main" id="{1D53DC12-D98D-E2EC-F537-19D86F31CFA7}"/>
                  </a:ext>
                </a:extLst>
              </p:cNvPr>
              <p:cNvSpPr/>
              <p:nvPr/>
            </p:nvSpPr>
            <p:spPr>
              <a:xfrm>
                <a:off x="7397045" y="6235579"/>
                <a:ext cx="84757" cy="1095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200">
                    <a:solidFill>
                      <a:srgbClr val="000000">
                        <a:alpha val="100000"/>
                      </a:srgbClr>
                    </a:solidFill>
                    <a:latin typeface="Arial"/>
                    <a:cs typeface="Arial"/>
                  </a:rPr>
                  <a:t>1</a:t>
                </a:r>
              </a:p>
            </p:txBody>
          </p:sp>
        </p:grpSp>
        <p:sp>
          <p:nvSpPr>
            <p:cNvPr id="418" name="tx71">
              <a:extLst>
                <a:ext uri="{FF2B5EF4-FFF2-40B4-BE49-F238E27FC236}">
                  <a16:creationId xmlns:a16="http://schemas.microsoft.com/office/drawing/2014/main" id="{B4E896CA-F92E-57B5-C15A-683922E151F4}"/>
                </a:ext>
              </a:extLst>
            </p:cNvPr>
            <p:cNvSpPr/>
            <p:nvPr/>
          </p:nvSpPr>
          <p:spPr>
            <a:xfrm>
              <a:off x="621253" y="317989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A) Novices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20" name="tx71">
              <a:extLst>
                <a:ext uri="{FF2B5EF4-FFF2-40B4-BE49-F238E27FC236}">
                  <a16:creationId xmlns:a16="http://schemas.microsoft.com/office/drawing/2014/main" id="{5F2799AA-15CD-74D1-B589-D2327EB746DB}"/>
                </a:ext>
              </a:extLst>
            </p:cNvPr>
            <p:cNvSpPr/>
            <p:nvPr/>
          </p:nvSpPr>
          <p:spPr>
            <a:xfrm>
              <a:off x="5519746" y="317469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B) Advanced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sp>
          <p:nvSpPr>
            <p:cNvPr id="4" name="tx71">
              <a:extLst>
                <a:ext uri="{FF2B5EF4-FFF2-40B4-BE49-F238E27FC236}">
                  <a16:creationId xmlns:a16="http://schemas.microsoft.com/office/drawing/2014/main" id="{61B07D51-1801-6201-2E6D-59218A343DC6}"/>
                </a:ext>
              </a:extLst>
            </p:cNvPr>
            <p:cNvSpPr/>
            <p:nvPr/>
          </p:nvSpPr>
          <p:spPr>
            <a:xfrm>
              <a:off x="1224417" y="4652793"/>
              <a:ext cx="772685" cy="16725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43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CA" sz="1500" b="1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C) Novices vs Advanced</a:t>
              </a:r>
              <a:endParaRPr sz="1500" b="1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endParaRPr>
            </a:p>
          </p:txBody>
        </p:sp>
        <p:pic>
          <p:nvPicPr>
            <p:cNvPr id="6" name="Image 5" descr="Une image contenant ciel&#10;&#10;Description générée automatiquement">
              <a:extLst>
                <a:ext uri="{FF2B5EF4-FFF2-40B4-BE49-F238E27FC236}">
                  <a16:creationId xmlns:a16="http://schemas.microsoft.com/office/drawing/2014/main" id="{6ADA7406-0CFE-B86E-62E6-E64E66C3CA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770"/>
            <a:stretch/>
          </p:blipFill>
          <p:spPr>
            <a:xfrm>
              <a:off x="468898" y="4845515"/>
              <a:ext cx="9725603" cy="2674304"/>
            </a:xfrm>
            <a:prstGeom prst="rect">
              <a:avLst/>
            </a:prstGeom>
          </p:spPr>
        </p:pic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6508EE38-A0D7-ABB6-6AD0-20F51ABCA6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74179" y="450141"/>
              <a:ext cx="4630380" cy="3589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0586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165</Words>
  <Application>Microsoft Office PowerPoint</Application>
  <PresentationFormat>Personnalisé</PresentationFormat>
  <Paragraphs>82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Wenseleers</dc:creator>
  <cp:lastModifiedBy>Maxime Fraser Franco</cp:lastModifiedBy>
  <cp:revision>10</cp:revision>
  <dcterms:created xsi:type="dcterms:W3CDTF">2015-07-14T21:05:00Z</dcterms:created>
  <dcterms:modified xsi:type="dcterms:W3CDTF">2023-05-02T22:42:54Z</dcterms:modified>
</cp:coreProperties>
</file>