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602" y="66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</a:t>
              </a: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e 52">
            <a:extLst>
              <a:ext uri="{FF2B5EF4-FFF2-40B4-BE49-F238E27FC236}">
                <a16:creationId xmlns:a16="http://schemas.microsoft.com/office/drawing/2014/main" id="{D3E114BF-B788-E852-D5B5-A14C1763EDDA}"/>
              </a:ext>
            </a:extLst>
          </p:cNvPr>
          <p:cNvGrpSpPr/>
          <p:nvPr/>
        </p:nvGrpSpPr>
        <p:grpSpPr>
          <a:xfrm>
            <a:off x="-1" y="326456"/>
            <a:ext cx="10698163" cy="7595453"/>
            <a:chOff x="-1" y="326456"/>
            <a:chExt cx="10698163" cy="7595453"/>
          </a:xfrm>
        </p:grpSpPr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22AFABC2-716A-0960-31C8-AC43A2D5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960" y="506213"/>
              <a:ext cx="4630380" cy="3589377"/>
            </a:xfrm>
            <a:prstGeom prst="rect">
              <a:avLst/>
            </a:prstGeom>
          </p:spPr>
        </p:pic>
        <p:pic>
          <p:nvPicPr>
            <p:cNvPr id="171" name="Image 170" descr="Une image contenant texte, ligne, diagramme, Police&#10;&#10;Description générée automatiquement">
              <a:extLst>
                <a:ext uri="{FF2B5EF4-FFF2-40B4-BE49-F238E27FC236}">
                  <a16:creationId xmlns:a16="http://schemas.microsoft.com/office/drawing/2014/main" id="{E713BCDD-8B3A-732F-B29E-54771C9B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4864922"/>
              <a:ext cx="10698163" cy="3056987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859980EF-B08E-48AD-3944-6F258CB3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733" y="497597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171</Words>
  <Application>Microsoft Office PowerPoint</Application>
  <PresentationFormat>Personnalisé</PresentationFormat>
  <Paragraphs>82</Paragraphs>
  <Slides>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25</cp:revision>
  <dcterms:created xsi:type="dcterms:W3CDTF">2015-07-14T21:05:00Z</dcterms:created>
  <dcterms:modified xsi:type="dcterms:W3CDTF">2023-05-31T16:53:53Z</dcterms:modified>
</cp:coreProperties>
</file>