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E393AE-C935-DCBD-29C7-24CDAE244557}"/>
              </a:ext>
            </a:extLst>
          </p:cNvPr>
          <p:cNvGrpSpPr/>
          <p:nvPr/>
        </p:nvGrpSpPr>
        <p:grpSpPr>
          <a:xfrm>
            <a:off x="193040" y="264160"/>
            <a:ext cx="8869680" cy="6553283"/>
            <a:chOff x="193040" y="264160"/>
            <a:chExt cx="8869680" cy="65532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439FFD-286E-89A1-5B48-58589713B64E}"/>
                </a:ext>
              </a:extLst>
            </p:cNvPr>
            <p:cNvSpPr txBox="1"/>
            <p:nvPr/>
          </p:nvSpPr>
          <p:spPr>
            <a:xfrm>
              <a:off x="193040" y="264160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endParaRPr lang="en-CA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E238F-C766-55F9-5203-2A89085BD3D6}"/>
                </a:ext>
              </a:extLst>
            </p:cNvPr>
            <p:cNvSpPr txBox="1"/>
            <p:nvPr/>
          </p:nvSpPr>
          <p:spPr>
            <a:xfrm>
              <a:off x="4780649" y="264160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endParaRPr lang="en-CA" b="1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E7C73D-6260-7802-C850-CA45E90E93A8}"/>
                </a:ext>
              </a:extLst>
            </p:cNvPr>
            <p:cNvGrpSpPr/>
            <p:nvPr/>
          </p:nvGrpSpPr>
          <p:grpSpPr>
            <a:xfrm>
              <a:off x="877152" y="1008333"/>
              <a:ext cx="2858335" cy="2596758"/>
              <a:chOff x="877152" y="998173"/>
              <a:chExt cx="2858335" cy="349058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812663-9AE9-F98F-7B7E-820530A55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1270000" y="998173"/>
                <a:ext cx="2052320" cy="243082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F417F86-7720-29F4-E072-DCDB0E0E8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1524000" y="2311400"/>
                <a:ext cx="904977" cy="107188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6D258D-2422-188A-AA04-AC0A06C2A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1823351" y="2311399"/>
                <a:ext cx="904977" cy="107188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4493013-26A4-B90F-A000-D57C6A702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2139930" y="2311400"/>
                <a:ext cx="904977" cy="1071881"/>
              </a:xfrm>
              <a:prstGeom prst="rect">
                <a:avLst/>
              </a:prstGeom>
            </p:spPr>
          </p:pic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10694201-DA9C-3721-BF39-2EE6A31CF584}"/>
                  </a:ext>
                </a:extLst>
              </p:cNvPr>
              <p:cNvSpPr/>
              <p:nvPr/>
            </p:nvSpPr>
            <p:spPr>
              <a:xfrm rot="5400000">
                <a:off x="2142489" y="2621279"/>
                <a:ext cx="307341" cy="2052320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ACD0A7-48EA-D19C-08D6-1A10035B5A06}"/>
                  </a:ext>
                </a:extLst>
              </p:cNvPr>
              <p:cNvSpPr txBox="1"/>
              <p:nvPr/>
            </p:nvSpPr>
            <p:spPr>
              <a:xfrm>
                <a:off x="877152" y="3868187"/>
                <a:ext cx="2858335" cy="62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Narrow population variance</a:t>
                </a:r>
              </a:p>
              <a:p>
                <a:pPr algn="ctr"/>
                <a:r>
                  <a:rPr lang="en-US" sz="1200" dirty="0"/>
                  <a:t>same IIV</a:t>
                </a:r>
                <a:endParaRPr lang="en-CA" sz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E0B162-CD9D-2D67-15F1-7A0B1499AD1A}"/>
                </a:ext>
              </a:extLst>
            </p:cNvPr>
            <p:cNvGrpSpPr/>
            <p:nvPr/>
          </p:nvGrpSpPr>
          <p:grpSpPr>
            <a:xfrm>
              <a:off x="4653280" y="1008333"/>
              <a:ext cx="4409440" cy="2598550"/>
              <a:chOff x="4653280" y="998173"/>
              <a:chExt cx="4409440" cy="34852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7DBB4A8-5F5C-5C09-42C0-8F718B052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5034649" y="2167866"/>
                <a:ext cx="2286000" cy="121541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0412A94-F395-646F-7D1C-E82470B5A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5689600" y="2167866"/>
                <a:ext cx="2286000" cy="121541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DF0C340-464C-587C-CB1A-5FBF6D6E6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6350000" y="2167866"/>
                <a:ext cx="2286000" cy="1215414"/>
              </a:xfrm>
              <a:prstGeom prst="rect">
                <a:avLst/>
              </a:prstGeom>
            </p:spPr>
          </p:pic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30D4FAC7-0193-1710-772D-69805F210EC1}"/>
                  </a:ext>
                </a:extLst>
              </p:cNvPr>
              <p:cNvSpPr/>
              <p:nvPr/>
            </p:nvSpPr>
            <p:spPr>
              <a:xfrm rot="5400000">
                <a:off x="6678930" y="1641586"/>
                <a:ext cx="307341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2033F-9B60-C0C6-0DCB-2FDE000EFD21}"/>
                  </a:ext>
                </a:extLst>
              </p:cNvPr>
              <p:cNvSpPr txBox="1"/>
              <p:nvPr/>
            </p:nvSpPr>
            <p:spPr>
              <a:xfrm>
                <a:off x="5418672" y="3864183"/>
                <a:ext cx="2858335" cy="6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Wide population variance</a:t>
                </a:r>
              </a:p>
              <a:p>
                <a:pPr algn="ctr"/>
                <a:r>
                  <a:rPr lang="en-US" sz="1200" dirty="0"/>
                  <a:t>same IIV</a:t>
                </a:r>
                <a:endParaRPr lang="en-CA" sz="12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418795-11AD-9440-5185-0E83D09D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791" t="5658" r="17758" b="7880"/>
              <a:stretch/>
            </p:blipFill>
            <p:spPr>
              <a:xfrm>
                <a:off x="4653280" y="998173"/>
                <a:ext cx="4409440" cy="2430829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8CF036-F568-BF99-F996-37B9CCFE3B0E}"/>
                </a:ext>
              </a:extLst>
            </p:cNvPr>
            <p:cNvSpPr txBox="1"/>
            <p:nvPr/>
          </p:nvSpPr>
          <p:spPr>
            <a:xfrm>
              <a:off x="374354" y="601395"/>
              <a:ext cx="38044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All predators encounter similar prey</a:t>
              </a:r>
              <a:endParaRPr lang="en-CA" sz="15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E0C67D-1769-FBD9-608C-27E9F129AD6A}"/>
                </a:ext>
              </a:extLst>
            </p:cNvPr>
            <p:cNvSpPr txBox="1"/>
            <p:nvPr/>
          </p:nvSpPr>
          <p:spPr>
            <a:xfrm>
              <a:off x="4930377" y="602642"/>
              <a:ext cx="38044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All predators encounter diverse prey</a:t>
              </a:r>
              <a:endParaRPr lang="en-CA" sz="15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1640B7-6740-9510-7B9E-7FAF3021AE17}"/>
                </a:ext>
              </a:extLst>
            </p:cNvPr>
            <p:cNvSpPr txBox="1"/>
            <p:nvPr/>
          </p:nvSpPr>
          <p:spPr>
            <a:xfrm>
              <a:off x="205978" y="3464560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endParaRPr lang="en-CA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95557A-A629-5D94-3C44-B1EA2E7BCF4D}"/>
                </a:ext>
              </a:extLst>
            </p:cNvPr>
            <p:cNvGrpSpPr/>
            <p:nvPr/>
          </p:nvGrpSpPr>
          <p:grpSpPr>
            <a:xfrm>
              <a:off x="1499540" y="3833262"/>
              <a:ext cx="6127098" cy="2984181"/>
              <a:chOff x="1336980" y="3589422"/>
              <a:chExt cx="6127098" cy="2984181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BFE767A-41C0-A0AD-260E-18B466E48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2602579" y="484717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85255D5-3B22-17CF-9009-0D1FA94EA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2910095" y="4864216"/>
                <a:ext cx="3267554" cy="906207"/>
              </a:xfrm>
              <a:prstGeom prst="rect">
                <a:avLst/>
              </a:prstGeom>
            </p:spPr>
          </p:pic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D6A57C26-E801-7288-36BF-DF61896AE016}"/>
                  </a:ext>
                </a:extLst>
              </p:cNvPr>
              <p:cNvSpPr/>
              <p:nvPr/>
            </p:nvSpPr>
            <p:spPr>
              <a:xfrm rot="5400000">
                <a:off x="4285954" y="394604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B5597B-E939-840D-0547-131F3A1BA29C}"/>
                  </a:ext>
                </a:extLst>
              </p:cNvPr>
              <p:cNvSpPr txBox="1"/>
              <p:nvPr/>
            </p:nvSpPr>
            <p:spPr>
              <a:xfrm>
                <a:off x="2986602" y="6111938"/>
                <a:ext cx="2858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Wide population variance</a:t>
                </a:r>
              </a:p>
              <a:p>
                <a:pPr algn="ctr"/>
                <a:r>
                  <a:rPr lang="en-US" sz="1200" dirty="0"/>
                  <a:t>Differences in IIV</a:t>
                </a:r>
                <a:endParaRPr lang="en-CA" sz="1200" dirty="0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1A89140-8A83-0481-D8E8-916937E93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3492461" y="4874892"/>
                <a:ext cx="602020" cy="87848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AE41A9A8-DACB-1FEE-D33B-F4CF96373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4400530" y="4864216"/>
                <a:ext cx="1123448" cy="878486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087CFD4-6954-418B-818B-0A90B9415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621" t="5658" r="16588" b="7880"/>
              <a:stretch/>
            </p:blipFill>
            <p:spPr>
              <a:xfrm>
                <a:off x="2139930" y="3975053"/>
                <a:ext cx="4572000" cy="1812415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72C3A8-3EAA-7B7B-8D69-E9F86403EA28}"/>
                  </a:ext>
                </a:extLst>
              </p:cNvPr>
              <p:cNvSpPr txBox="1"/>
              <p:nvPr/>
            </p:nvSpPr>
            <p:spPr>
              <a:xfrm>
                <a:off x="1336980" y="3589422"/>
                <a:ext cx="61270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Some predators encounter similar prey, others encounter diverse prey</a:t>
                </a:r>
                <a:endParaRPr lang="en-CA" sz="1500" b="1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3</cp:revision>
  <dcterms:created xsi:type="dcterms:W3CDTF">2013-01-27T09:14:16Z</dcterms:created>
  <dcterms:modified xsi:type="dcterms:W3CDTF">2025-03-17T02:06:09Z</dcterms:modified>
  <cp:category/>
</cp:coreProperties>
</file>