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2" autoAdjust="0"/>
    <p:restoredTop sz="94660"/>
  </p:normalViewPr>
  <p:slideViewPr>
    <p:cSldViewPr showGuides="1">
      <p:cViewPr>
        <p:scale>
          <a:sx n="125" d="100"/>
          <a:sy n="125" d="100"/>
        </p:scale>
        <p:origin x="-1464" y="1800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3575942" y="193418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575942" y="2196114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575942" y="245804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575942" y="2719969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3575942" y="298189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3575942" y="324382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3575942" y="350575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3575942" y="3767678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3575942" y="402960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3575942" y="429153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rc14"/>
            <p:cNvSpPr/>
            <p:nvPr/>
          </p:nvSpPr>
          <p:spPr>
            <a:xfrm>
              <a:off x="3575942" y="455346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rc15"/>
            <p:cNvSpPr/>
            <p:nvPr/>
          </p:nvSpPr>
          <p:spPr>
            <a:xfrm>
              <a:off x="3575942" y="4815388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c16"/>
            <p:cNvSpPr/>
            <p:nvPr/>
          </p:nvSpPr>
          <p:spPr>
            <a:xfrm>
              <a:off x="3575942" y="507731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3575942" y="533924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3575942" y="560117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3837869" y="2196114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3837869" y="245804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3837869" y="2719969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3837869" y="298189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3837869" y="324382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837869" y="350575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837869" y="3767678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837869" y="402960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837869" y="429153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3837869" y="455346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3837869" y="4815388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3837869" y="507731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3837869" y="533924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3837869" y="560117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4099797" y="245804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4099797" y="2719969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4099797" y="298189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4099797" y="324382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4099797" y="350575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4099797" y="3767678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4099797" y="402960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4099797" y="429153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4099797" y="455346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4099797" y="4815388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4099797" y="507731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4099797" y="533924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4099797" y="560117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4361724" y="2719969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4361724" y="298189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4361724" y="324382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4361724" y="350575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361724" y="3767678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4361724" y="402960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4361724" y="429153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4361724" y="455346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4361724" y="4815388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4361724" y="507731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4361724" y="533924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4361724" y="560117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4623652" y="298189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4623652" y="324382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4623652" y="350575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4623652" y="3767678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4623652" y="402960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4623652" y="429153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4623652" y="455346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4623652" y="4815388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4623652" y="507731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4623652" y="533924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4623652" y="560117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4885579" y="324382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4885579" y="350575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4885579" y="3767678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4885579" y="402960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4885579" y="429153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4885579" y="455346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4885579" y="4815388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4885579" y="507731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4885579" y="533924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4885579" y="560117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5147507" y="350575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5147507" y="3767678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5147507" y="402960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5147507" y="429153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5147507" y="455346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5147507" y="4815388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5147507" y="507731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5147507" y="533924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5147507" y="560117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5409434" y="3767678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5409434" y="402960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5409434" y="429153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5409434" y="455346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5409434" y="4815388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5409434" y="507731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5409434" y="533924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rc95"/>
            <p:cNvSpPr/>
            <p:nvPr/>
          </p:nvSpPr>
          <p:spPr>
            <a:xfrm>
              <a:off x="5409434" y="560117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rc96"/>
            <p:cNvSpPr/>
            <p:nvPr/>
          </p:nvSpPr>
          <p:spPr>
            <a:xfrm>
              <a:off x="5671362" y="402960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5671362" y="429153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5671362" y="455346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5671362" y="4815388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5671362" y="507731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5671362" y="533924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rc102"/>
            <p:cNvSpPr/>
            <p:nvPr/>
          </p:nvSpPr>
          <p:spPr>
            <a:xfrm>
              <a:off x="5671362" y="560117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5933289" y="429153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rc104"/>
            <p:cNvSpPr/>
            <p:nvPr/>
          </p:nvSpPr>
          <p:spPr>
            <a:xfrm>
              <a:off x="5933289" y="455346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5933289" y="4815388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rc106"/>
            <p:cNvSpPr/>
            <p:nvPr/>
          </p:nvSpPr>
          <p:spPr>
            <a:xfrm>
              <a:off x="5933289" y="507731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5933289" y="533924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5933289" y="560117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6195217" y="455346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6195217" y="4815388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6195217" y="507731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6195217" y="533924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6195217" y="560117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6457144" y="4815388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6457144" y="507731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6457144" y="533924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6457144" y="560117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6719072" y="5077316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6719072" y="533924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6719072" y="560117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6980999" y="5339243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6980999" y="560117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7242927" y="5601171"/>
              <a:ext cx="261927" cy="2619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t124"/>
            <p:cNvSpPr/>
            <p:nvPr/>
          </p:nvSpPr>
          <p:spPr>
            <a:xfrm>
              <a:off x="3589038" y="1947282"/>
              <a:ext cx="235734" cy="235734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t125"/>
            <p:cNvSpPr/>
            <p:nvPr/>
          </p:nvSpPr>
          <p:spPr>
            <a:xfrm>
              <a:off x="3606259" y="2226430"/>
              <a:ext cx="201293" cy="201293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t126"/>
            <p:cNvSpPr/>
            <p:nvPr/>
          </p:nvSpPr>
          <p:spPr>
            <a:xfrm>
              <a:off x="3643952" y="2526051"/>
              <a:ext cx="125907" cy="12590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t127"/>
            <p:cNvSpPr/>
            <p:nvPr/>
          </p:nvSpPr>
          <p:spPr>
            <a:xfrm>
              <a:off x="3645341" y="2789368"/>
              <a:ext cx="123128" cy="123128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t128"/>
            <p:cNvSpPr/>
            <p:nvPr/>
          </p:nvSpPr>
          <p:spPr>
            <a:xfrm>
              <a:off x="3668340" y="3074294"/>
              <a:ext cx="77131" cy="77131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t129"/>
            <p:cNvSpPr/>
            <p:nvPr/>
          </p:nvSpPr>
          <p:spPr>
            <a:xfrm>
              <a:off x="3605589" y="3273471"/>
              <a:ext cx="202633" cy="202633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t130"/>
            <p:cNvSpPr/>
            <p:nvPr/>
          </p:nvSpPr>
          <p:spPr>
            <a:xfrm>
              <a:off x="3622698" y="3552507"/>
              <a:ext cx="168415" cy="168415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t131"/>
            <p:cNvSpPr/>
            <p:nvPr/>
          </p:nvSpPr>
          <p:spPr>
            <a:xfrm>
              <a:off x="3634187" y="3825924"/>
              <a:ext cx="145436" cy="14543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t132"/>
            <p:cNvSpPr/>
            <p:nvPr/>
          </p:nvSpPr>
          <p:spPr>
            <a:xfrm>
              <a:off x="3656313" y="4109978"/>
              <a:ext cx="101184" cy="10118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t133"/>
            <p:cNvSpPr/>
            <p:nvPr/>
          </p:nvSpPr>
          <p:spPr>
            <a:xfrm>
              <a:off x="3667957" y="4383549"/>
              <a:ext cx="77896" cy="77896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t134"/>
            <p:cNvSpPr/>
            <p:nvPr/>
          </p:nvSpPr>
          <p:spPr>
            <a:xfrm>
              <a:off x="3619092" y="4596611"/>
              <a:ext cx="175627" cy="175627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t135"/>
            <p:cNvSpPr/>
            <p:nvPr/>
          </p:nvSpPr>
          <p:spPr>
            <a:xfrm>
              <a:off x="3632450" y="4871897"/>
              <a:ext cx="148910" cy="14891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t136"/>
            <p:cNvSpPr/>
            <p:nvPr/>
          </p:nvSpPr>
          <p:spPr>
            <a:xfrm>
              <a:off x="3657154" y="5158529"/>
              <a:ext cx="99502" cy="99502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t137"/>
            <p:cNvSpPr/>
            <p:nvPr/>
          </p:nvSpPr>
          <p:spPr>
            <a:xfrm>
              <a:off x="3666222" y="5429524"/>
              <a:ext cx="81366" cy="8136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t138"/>
            <p:cNvSpPr/>
            <p:nvPr/>
          </p:nvSpPr>
          <p:spPr>
            <a:xfrm>
              <a:off x="3679071" y="5704300"/>
              <a:ext cx="55669" cy="5566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t139"/>
            <p:cNvSpPr/>
            <p:nvPr/>
          </p:nvSpPr>
          <p:spPr>
            <a:xfrm>
              <a:off x="3850966" y="2209210"/>
              <a:ext cx="235734" cy="235734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t140"/>
            <p:cNvSpPr/>
            <p:nvPr/>
          </p:nvSpPr>
          <p:spPr>
            <a:xfrm>
              <a:off x="3922119" y="2542291"/>
              <a:ext cx="93427" cy="93427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t141"/>
            <p:cNvSpPr/>
            <p:nvPr/>
          </p:nvSpPr>
          <p:spPr>
            <a:xfrm>
              <a:off x="3912354" y="2794453"/>
              <a:ext cx="112957" cy="11295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t142"/>
            <p:cNvSpPr/>
            <p:nvPr/>
          </p:nvSpPr>
          <p:spPr>
            <a:xfrm>
              <a:off x="3914019" y="3058046"/>
              <a:ext cx="109627" cy="109627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t143"/>
            <p:cNvSpPr/>
            <p:nvPr/>
          </p:nvSpPr>
          <p:spPr>
            <a:xfrm>
              <a:off x="3884358" y="3290313"/>
              <a:ext cx="168949" cy="168949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t144"/>
            <p:cNvSpPr/>
            <p:nvPr/>
          </p:nvSpPr>
          <p:spPr>
            <a:xfrm>
              <a:off x="3872440" y="3540322"/>
              <a:ext cx="192786" cy="192786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t145"/>
            <p:cNvSpPr/>
            <p:nvPr/>
          </p:nvSpPr>
          <p:spPr>
            <a:xfrm>
              <a:off x="3910650" y="3840459"/>
              <a:ext cx="116366" cy="116366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t146"/>
            <p:cNvSpPr/>
            <p:nvPr/>
          </p:nvSpPr>
          <p:spPr>
            <a:xfrm>
              <a:off x="3923547" y="4115283"/>
              <a:ext cx="90572" cy="90572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t147"/>
            <p:cNvSpPr/>
            <p:nvPr/>
          </p:nvSpPr>
          <p:spPr>
            <a:xfrm>
              <a:off x="3926181" y="4379845"/>
              <a:ext cx="85304" cy="8530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t148"/>
            <p:cNvSpPr/>
            <p:nvPr/>
          </p:nvSpPr>
          <p:spPr>
            <a:xfrm>
              <a:off x="3895802" y="4611394"/>
              <a:ext cx="146061" cy="146061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t149"/>
            <p:cNvSpPr/>
            <p:nvPr/>
          </p:nvSpPr>
          <p:spPr>
            <a:xfrm>
              <a:off x="3892612" y="4870131"/>
              <a:ext cx="152442" cy="152442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t150"/>
            <p:cNvSpPr/>
            <p:nvPr/>
          </p:nvSpPr>
          <p:spPr>
            <a:xfrm>
              <a:off x="3916296" y="5155742"/>
              <a:ext cx="105074" cy="10507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t151"/>
            <p:cNvSpPr/>
            <p:nvPr/>
          </p:nvSpPr>
          <p:spPr>
            <a:xfrm>
              <a:off x="3914403" y="5415777"/>
              <a:ext cx="108860" cy="10886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t152"/>
            <p:cNvSpPr/>
            <p:nvPr/>
          </p:nvSpPr>
          <p:spPr>
            <a:xfrm>
              <a:off x="3948161" y="5711463"/>
              <a:ext cx="41344" cy="4134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t153"/>
            <p:cNvSpPr/>
            <p:nvPr/>
          </p:nvSpPr>
          <p:spPr>
            <a:xfrm>
              <a:off x="4112893" y="2471137"/>
              <a:ext cx="235734" cy="235734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t154"/>
            <p:cNvSpPr/>
            <p:nvPr/>
          </p:nvSpPr>
          <p:spPr>
            <a:xfrm>
              <a:off x="4153983" y="2774155"/>
              <a:ext cx="153554" cy="15355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t155"/>
            <p:cNvSpPr/>
            <p:nvPr/>
          </p:nvSpPr>
          <p:spPr>
            <a:xfrm>
              <a:off x="4219954" y="3102053"/>
              <a:ext cx="21612" cy="2161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t156"/>
            <p:cNvSpPr/>
            <p:nvPr/>
          </p:nvSpPr>
          <p:spPr>
            <a:xfrm>
              <a:off x="4182091" y="3326118"/>
              <a:ext cx="97338" cy="97338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t157"/>
            <p:cNvSpPr/>
            <p:nvPr/>
          </p:nvSpPr>
          <p:spPr>
            <a:xfrm>
              <a:off x="4196434" y="3602388"/>
              <a:ext cx="68652" cy="6865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t158"/>
            <p:cNvSpPr/>
            <p:nvPr/>
          </p:nvSpPr>
          <p:spPr>
            <a:xfrm>
              <a:off x="4131059" y="3798941"/>
              <a:ext cx="199403" cy="199403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t159"/>
            <p:cNvSpPr/>
            <p:nvPr/>
          </p:nvSpPr>
          <p:spPr>
            <a:xfrm>
              <a:off x="4181691" y="4111500"/>
              <a:ext cx="98138" cy="98138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t160"/>
            <p:cNvSpPr/>
            <p:nvPr/>
          </p:nvSpPr>
          <p:spPr>
            <a:xfrm>
              <a:off x="4213067" y="4404803"/>
              <a:ext cx="35387" cy="35387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t161"/>
            <p:cNvSpPr/>
            <p:nvPr/>
          </p:nvSpPr>
          <p:spPr>
            <a:xfrm>
              <a:off x="4189514" y="4643178"/>
              <a:ext cx="82492" cy="82492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t162"/>
            <p:cNvSpPr/>
            <p:nvPr/>
          </p:nvSpPr>
          <p:spPr>
            <a:xfrm>
              <a:off x="4190328" y="4905920"/>
              <a:ext cx="80865" cy="80865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t163"/>
            <p:cNvSpPr/>
            <p:nvPr/>
          </p:nvSpPr>
          <p:spPr>
            <a:xfrm>
              <a:off x="4151721" y="5129240"/>
              <a:ext cx="158078" cy="158078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t164"/>
            <p:cNvSpPr/>
            <p:nvPr/>
          </p:nvSpPr>
          <p:spPr>
            <a:xfrm>
              <a:off x="4169536" y="5408982"/>
              <a:ext cx="122449" cy="122449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t165"/>
            <p:cNvSpPr/>
            <p:nvPr/>
          </p:nvSpPr>
          <p:spPr>
            <a:xfrm>
              <a:off x="4218136" y="5719510"/>
              <a:ext cx="25249" cy="25249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t166"/>
            <p:cNvSpPr/>
            <p:nvPr/>
          </p:nvSpPr>
          <p:spPr>
            <a:xfrm>
              <a:off x="4374821" y="2733065"/>
              <a:ext cx="235734" cy="235734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t167"/>
            <p:cNvSpPr/>
            <p:nvPr/>
          </p:nvSpPr>
          <p:spPr>
            <a:xfrm>
              <a:off x="4419586" y="3039758"/>
              <a:ext cx="146203" cy="146203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t168"/>
            <p:cNvSpPr/>
            <p:nvPr/>
          </p:nvSpPr>
          <p:spPr>
            <a:xfrm>
              <a:off x="4442958" y="3325057"/>
              <a:ext cx="99460" cy="9946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t169"/>
            <p:cNvSpPr/>
            <p:nvPr/>
          </p:nvSpPr>
          <p:spPr>
            <a:xfrm>
              <a:off x="4456125" y="3600152"/>
              <a:ext cx="73125" cy="73125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t170"/>
            <p:cNvSpPr/>
            <p:nvPr/>
          </p:nvSpPr>
          <p:spPr>
            <a:xfrm>
              <a:off x="4435813" y="3841767"/>
              <a:ext cx="113750" cy="11375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t171"/>
            <p:cNvSpPr/>
            <p:nvPr/>
          </p:nvSpPr>
          <p:spPr>
            <a:xfrm>
              <a:off x="4429600" y="4097482"/>
              <a:ext cx="126174" cy="126174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t172"/>
            <p:cNvSpPr/>
            <p:nvPr/>
          </p:nvSpPr>
          <p:spPr>
            <a:xfrm>
              <a:off x="4427109" y="4356918"/>
              <a:ext cx="131157" cy="13115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t173"/>
            <p:cNvSpPr/>
            <p:nvPr/>
          </p:nvSpPr>
          <p:spPr>
            <a:xfrm>
              <a:off x="4438698" y="4630435"/>
              <a:ext cx="107980" cy="10798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t174"/>
            <p:cNvSpPr/>
            <p:nvPr/>
          </p:nvSpPr>
          <p:spPr>
            <a:xfrm>
              <a:off x="4455620" y="4909284"/>
              <a:ext cx="74135" cy="74135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t175"/>
            <p:cNvSpPr/>
            <p:nvPr/>
          </p:nvSpPr>
          <p:spPr>
            <a:xfrm>
              <a:off x="4428896" y="5144488"/>
              <a:ext cx="127583" cy="12758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t176"/>
            <p:cNvSpPr/>
            <p:nvPr/>
          </p:nvSpPr>
          <p:spPr>
            <a:xfrm>
              <a:off x="4436584" y="5414103"/>
              <a:ext cx="112207" cy="11220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t177"/>
            <p:cNvSpPr/>
            <p:nvPr/>
          </p:nvSpPr>
          <p:spPr>
            <a:xfrm>
              <a:off x="4428440" y="5667887"/>
              <a:ext cx="128495" cy="12849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t178"/>
            <p:cNvSpPr/>
            <p:nvPr/>
          </p:nvSpPr>
          <p:spPr>
            <a:xfrm>
              <a:off x="4636748" y="2994992"/>
              <a:ext cx="235734" cy="235734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t179"/>
            <p:cNvSpPr/>
            <p:nvPr/>
          </p:nvSpPr>
          <p:spPr>
            <a:xfrm>
              <a:off x="4717164" y="3337336"/>
              <a:ext cx="74901" cy="74901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t180"/>
            <p:cNvSpPr/>
            <p:nvPr/>
          </p:nvSpPr>
          <p:spPr>
            <a:xfrm>
              <a:off x="4711122" y="3593221"/>
              <a:ext cx="86987" cy="86987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t181"/>
            <p:cNvSpPr/>
            <p:nvPr/>
          </p:nvSpPr>
          <p:spPr>
            <a:xfrm>
              <a:off x="4703080" y="3847107"/>
              <a:ext cx="103070" cy="103070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t182"/>
            <p:cNvSpPr/>
            <p:nvPr/>
          </p:nvSpPr>
          <p:spPr>
            <a:xfrm>
              <a:off x="4741890" y="4147844"/>
              <a:ext cx="25450" cy="2545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t183"/>
            <p:cNvSpPr/>
            <p:nvPr/>
          </p:nvSpPr>
          <p:spPr>
            <a:xfrm>
              <a:off x="4648879" y="4316760"/>
              <a:ext cx="211473" cy="211473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t184"/>
            <p:cNvSpPr/>
            <p:nvPr/>
          </p:nvSpPr>
          <p:spPr>
            <a:xfrm>
              <a:off x="4744552" y="4674361"/>
              <a:ext cx="20126" cy="20126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t185"/>
            <p:cNvSpPr/>
            <p:nvPr/>
          </p:nvSpPr>
          <p:spPr>
            <a:xfrm>
              <a:off x="4723047" y="4914784"/>
              <a:ext cx="63135" cy="63135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t186"/>
            <p:cNvSpPr/>
            <p:nvPr/>
          </p:nvSpPr>
          <p:spPr>
            <a:xfrm>
              <a:off x="4728611" y="5182275"/>
              <a:ext cx="52009" cy="52009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t187"/>
            <p:cNvSpPr/>
            <p:nvPr/>
          </p:nvSpPr>
          <p:spPr>
            <a:xfrm>
              <a:off x="4721681" y="5437272"/>
              <a:ext cx="65869" cy="65869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t188"/>
            <p:cNvSpPr/>
            <p:nvPr/>
          </p:nvSpPr>
          <p:spPr>
            <a:xfrm>
              <a:off x="4654534" y="5632053"/>
              <a:ext cx="200162" cy="200162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t189"/>
            <p:cNvSpPr/>
            <p:nvPr/>
          </p:nvSpPr>
          <p:spPr>
            <a:xfrm>
              <a:off x="4898676" y="3256920"/>
              <a:ext cx="235734" cy="235734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t190"/>
            <p:cNvSpPr/>
            <p:nvPr/>
          </p:nvSpPr>
          <p:spPr>
            <a:xfrm>
              <a:off x="4928691" y="3548863"/>
              <a:ext cx="175703" cy="175703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t191"/>
            <p:cNvSpPr/>
            <p:nvPr/>
          </p:nvSpPr>
          <p:spPr>
            <a:xfrm>
              <a:off x="4945590" y="3827689"/>
              <a:ext cx="141905" cy="14190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t192"/>
            <p:cNvSpPr/>
            <p:nvPr/>
          </p:nvSpPr>
          <p:spPr>
            <a:xfrm>
              <a:off x="4956928" y="4100955"/>
              <a:ext cx="119229" cy="119229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t193"/>
            <p:cNvSpPr/>
            <p:nvPr/>
          </p:nvSpPr>
          <p:spPr>
            <a:xfrm>
              <a:off x="4950523" y="4356477"/>
              <a:ext cx="132040" cy="13204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t194"/>
            <p:cNvSpPr/>
            <p:nvPr/>
          </p:nvSpPr>
          <p:spPr>
            <a:xfrm>
              <a:off x="4905324" y="4573206"/>
              <a:ext cx="222437" cy="222437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t195"/>
            <p:cNvSpPr/>
            <p:nvPr/>
          </p:nvSpPr>
          <p:spPr>
            <a:xfrm>
              <a:off x="4936103" y="4865913"/>
              <a:ext cx="160878" cy="160878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t196"/>
            <p:cNvSpPr/>
            <p:nvPr/>
          </p:nvSpPr>
          <p:spPr>
            <a:xfrm>
              <a:off x="4953132" y="5144869"/>
              <a:ext cx="126820" cy="12682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t197"/>
            <p:cNvSpPr/>
            <p:nvPr/>
          </p:nvSpPr>
          <p:spPr>
            <a:xfrm>
              <a:off x="4972196" y="5425860"/>
              <a:ext cx="88693" cy="88693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t198"/>
            <p:cNvSpPr/>
            <p:nvPr/>
          </p:nvSpPr>
          <p:spPr>
            <a:xfrm>
              <a:off x="4978136" y="5693727"/>
              <a:ext cx="76814" cy="76814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t199"/>
            <p:cNvSpPr/>
            <p:nvPr/>
          </p:nvSpPr>
          <p:spPr>
            <a:xfrm>
              <a:off x="5160603" y="3518847"/>
              <a:ext cx="235734" cy="235734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t200"/>
            <p:cNvSpPr/>
            <p:nvPr/>
          </p:nvSpPr>
          <p:spPr>
            <a:xfrm>
              <a:off x="5218692" y="3838864"/>
              <a:ext cx="119556" cy="119556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t201"/>
            <p:cNvSpPr/>
            <p:nvPr/>
          </p:nvSpPr>
          <p:spPr>
            <a:xfrm>
              <a:off x="5209331" y="4091430"/>
              <a:ext cx="138278" cy="13827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t202"/>
            <p:cNvSpPr/>
            <p:nvPr/>
          </p:nvSpPr>
          <p:spPr>
            <a:xfrm>
              <a:off x="5234455" y="4378482"/>
              <a:ext cx="88030" cy="8803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t203"/>
            <p:cNvSpPr/>
            <p:nvPr/>
          </p:nvSpPr>
          <p:spPr>
            <a:xfrm>
              <a:off x="5192175" y="4598130"/>
              <a:ext cx="172589" cy="172589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t204"/>
            <p:cNvSpPr/>
            <p:nvPr/>
          </p:nvSpPr>
          <p:spPr>
            <a:xfrm>
              <a:off x="5180775" y="4848657"/>
              <a:ext cx="195391" cy="195391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t205"/>
            <p:cNvSpPr/>
            <p:nvPr/>
          </p:nvSpPr>
          <p:spPr>
            <a:xfrm>
              <a:off x="5219753" y="5149562"/>
              <a:ext cx="117434" cy="117434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t206"/>
            <p:cNvSpPr/>
            <p:nvPr/>
          </p:nvSpPr>
          <p:spPr>
            <a:xfrm>
              <a:off x="5223452" y="5415189"/>
              <a:ext cx="110036" cy="11003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t207"/>
            <p:cNvSpPr/>
            <p:nvPr/>
          </p:nvSpPr>
          <p:spPr>
            <a:xfrm>
              <a:off x="5234210" y="5687874"/>
              <a:ext cx="88520" cy="8852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t208"/>
            <p:cNvSpPr/>
            <p:nvPr/>
          </p:nvSpPr>
          <p:spPr>
            <a:xfrm>
              <a:off x="5422531" y="3780775"/>
              <a:ext cx="235734" cy="235734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t209"/>
            <p:cNvSpPr/>
            <p:nvPr/>
          </p:nvSpPr>
          <p:spPr>
            <a:xfrm>
              <a:off x="5459185" y="4079357"/>
              <a:ext cx="162425" cy="162425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t210"/>
            <p:cNvSpPr/>
            <p:nvPr/>
          </p:nvSpPr>
          <p:spPr>
            <a:xfrm>
              <a:off x="5499420" y="4381519"/>
              <a:ext cx="81956" cy="81956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t211"/>
            <p:cNvSpPr/>
            <p:nvPr/>
          </p:nvSpPr>
          <p:spPr>
            <a:xfrm>
              <a:off x="5472870" y="4616897"/>
              <a:ext cx="135055" cy="13505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t212"/>
            <p:cNvSpPr/>
            <p:nvPr/>
          </p:nvSpPr>
          <p:spPr>
            <a:xfrm>
              <a:off x="5486370" y="4892325"/>
              <a:ext cx="108055" cy="10805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t213"/>
            <p:cNvSpPr/>
            <p:nvPr/>
          </p:nvSpPr>
          <p:spPr>
            <a:xfrm>
              <a:off x="5442213" y="5110094"/>
              <a:ext cx="196370" cy="196370"/>
            </a:xfrm>
            <a:prstGeom prst="ellipse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t214"/>
            <p:cNvSpPr/>
            <p:nvPr/>
          </p:nvSpPr>
          <p:spPr>
            <a:xfrm>
              <a:off x="5477980" y="5407789"/>
              <a:ext cx="124836" cy="124836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t215"/>
            <p:cNvSpPr/>
            <p:nvPr/>
          </p:nvSpPr>
          <p:spPr>
            <a:xfrm>
              <a:off x="5499359" y="5691095"/>
              <a:ext cx="82078" cy="82078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t216"/>
            <p:cNvSpPr/>
            <p:nvPr/>
          </p:nvSpPr>
          <p:spPr>
            <a:xfrm>
              <a:off x="5684458" y="4042702"/>
              <a:ext cx="235734" cy="235734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t217"/>
            <p:cNvSpPr/>
            <p:nvPr/>
          </p:nvSpPr>
          <p:spPr>
            <a:xfrm>
              <a:off x="5769559" y="4389731"/>
              <a:ext cx="65533" cy="65533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t218"/>
            <p:cNvSpPr/>
            <p:nvPr/>
          </p:nvSpPr>
          <p:spPr>
            <a:xfrm>
              <a:off x="5730151" y="4612251"/>
              <a:ext cx="144348" cy="144348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t219"/>
            <p:cNvSpPr/>
            <p:nvPr/>
          </p:nvSpPr>
          <p:spPr>
            <a:xfrm>
              <a:off x="5732368" y="4876395"/>
              <a:ext cx="139914" cy="139914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t220"/>
            <p:cNvSpPr/>
            <p:nvPr/>
          </p:nvSpPr>
          <p:spPr>
            <a:xfrm>
              <a:off x="5724354" y="5130308"/>
              <a:ext cx="155942" cy="155942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t221"/>
            <p:cNvSpPr/>
            <p:nvPr/>
          </p:nvSpPr>
          <p:spPr>
            <a:xfrm>
              <a:off x="5725971" y="5393853"/>
              <a:ext cx="152708" cy="152708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t222"/>
            <p:cNvSpPr/>
            <p:nvPr/>
          </p:nvSpPr>
          <p:spPr>
            <a:xfrm>
              <a:off x="5776016" y="5705825"/>
              <a:ext cx="52619" cy="5261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t223"/>
            <p:cNvSpPr/>
            <p:nvPr/>
          </p:nvSpPr>
          <p:spPr>
            <a:xfrm>
              <a:off x="5946385" y="4304630"/>
              <a:ext cx="235734" cy="235734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t224"/>
            <p:cNvSpPr/>
            <p:nvPr/>
          </p:nvSpPr>
          <p:spPr>
            <a:xfrm>
              <a:off x="6006569" y="4626741"/>
              <a:ext cx="115367" cy="11536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t225"/>
            <p:cNvSpPr/>
            <p:nvPr/>
          </p:nvSpPr>
          <p:spPr>
            <a:xfrm>
              <a:off x="6027126" y="4909225"/>
              <a:ext cx="74254" cy="7425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t226"/>
            <p:cNvSpPr/>
            <p:nvPr/>
          </p:nvSpPr>
          <p:spPr>
            <a:xfrm>
              <a:off x="6046928" y="5190955"/>
              <a:ext cx="34649" cy="34649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t227"/>
            <p:cNvSpPr/>
            <p:nvPr/>
          </p:nvSpPr>
          <p:spPr>
            <a:xfrm>
              <a:off x="6043045" y="5449000"/>
              <a:ext cx="42415" cy="42415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t228"/>
            <p:cNvSpPr/>
            <p:nvPr/>
          </p:nvSpPr>
          <p:spPr>
            <a:xfrm>
              <a:off x="5957155" y="5625036"/>
              <a:ext cx="214196" cy="214196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t229"/>
            <p:cNvSpPr/>
            <p:nvPr/>
          </p:nvSpPr>
          <p:spPr>
            <a:xfrm>
              <a:off x="6208313" y="4566557"/>
              <a:ext cx="235734" cy="235734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t230"/>
            <p:cNvSpPr/>
            <p:nvPr/>
          </p:nvSpPr>
          <p:spPr>
            <a:xfrm>
              <a:off x="6233744" y="4853916"/>
              <a:ext cx="184872" cy="184872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t231"/>
            <p:cNvSpPr/>
            <p:nvPr/>
          </p:nvSpPr>
          <p:spPr>
            <a:xfrm>
              <a:off x="6253879" y="5135978"/>
              <a:ext cx="144603" cy="144603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t232"/>
            <p:cNvSpPr/>
            <p:nvPr/>
          </p:nvSpPr>
          <p:spPr>
            <a:xfrm>
              <a:off x="6276811" y="5420837"/>
              <a:ext cx="98739" cy="9873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t233"/>
            <p:cNvSpPr/>
            <p:nvPr/>
          </p:nvSpPr>
          <p:spPr>
            <a:xfrm>
              <a:off x="6274433" y="5680387"/>
              <a:ext cx="103495" cy="103495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t234"/>
            <p:cNvSpPr/>
            <p:nvPr/>
          </p:nvSpPr>
          <p:spPr>
            <a:xfrm>
              <a:off x="6470240" y="4828485"/>
              <a:ext cx="235734" cy="235734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t235"/>
            <p:cNvSpPr/>
            <p:nvPr/>
          </p:nvSpPr>
          <p:spPr>
            <a:xfrm>
              <a:off x="6528473" y="5148645"/>
              <a:ext cx="119269" cy="119269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t236"/>
            <p:cNvSpPr/>
            <p:nvPr/>
          </p:nvSpPr>
          <p:spPr>
            <a:xfrm>
              <a:off x="6522570" y="5404669"/>
              <a:ext cx="131076" cy="13107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t237"/>
            <p:cNvSpPr/>
            <p:nvPr/>
          </p:nvSpPr>
          <p:spPr>
            <a:xfrm>
              <a:off x="6530743" y="5674770"/>
              <a:ext cx="114729" cy="114729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t238"/>
            <p:cNvSpPr/>
            <p:nvPr/>
          </p:nvSpPr>
          <p:spPr>
            <a:xfrm>
              <a:off x="6732168" y="5090412"/>
              <a:ext cx="235734" cy="235734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t239"/>
            <p:cNvSpPr/>
            <p:nvPr/>
          </p:nvSpPr>
          <p:spPr>
            <a:xfrm>
              <a:off x="6769932" y="5390104"/>
              <a:ext cx="160206" cy="160206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t240"/>
            <p:cNvSpPr/>
            <p:nvPr/>
          </p:nvSpPr>
          <p:spPr>
            <a:xfrm>
              <a:off x="6822424" y="5704524"/>
              <a:ext cx="55222" cy="55222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t241"/>
            <p:cNvSpPr/>
            <p:nvPr/>
          </p:nvSpPr>
          <p:spPr>
            <a:xfrm>
              <a:off x="6994095" y="5352340"/>
              <a:ext cx="235734" cy="235734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t242"/>
            <p:cNvSpPr/>
            <p:nvPr/>
          </p:nvSpPr>
          <p:spPr>
            <a:xfrm>
              <a:off x="7074787" y="5694959"/>
              <a:ext cx="74350" cy="74350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t243"/>
            <p:cNvSpPr/>
            <p:nvPr/>
          </p:nvSpPr>
          <p:spPr>
            <a:xfrm>
              <a:off x="7256023" y="5614267"/>
              <a:ext cx="235734" cy="235734"/>
            </a:xfrm>
            <a:prstGeom prst="ellipse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rc244"/>
            <p:cNvSpPr/>
            <p:nvPr/>
          </p:nvSpPr>
          <p:spPr>
            <a:xfrm>
              <a:off x="3575942" y="193418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rc245"/>
            <p:cNvSpPr/>
            <p:nvPr/>
          </p:nvSpPr>
          <p:spPr>
            <a:xfrm>
              <a:off x="3575942" y="2196114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rc246"/>
            <p:cNvSpPr/>
            <p:nvPr/>
          </p:nvSpPr>
          <p:spPr>
            <a:xfrm>
              <a:off x="3575942" y="245804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rc247"/>
            <p:cNvSpPr/>
            <p:nvPr/>
          </p:nvSpPr>
          <p:spPr>
            <a:xfrm>
              <a:off x="3575942" y="2719969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rc248"/>
            <p:cNvSpPr/>
            <p:nvPr/>
          </p:nvSpPr>
          <p:spPr>
            <a:xfrm>
              <a:off x="3575942" y="298189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rc249"/>
            <p:cNvSpPr/>
            <p:nvPr/>
          </p:nvSpPr>
          <p:spPr>
            <a:xfrm>
              <a:off x="3575942" y="324382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rc250"/>
            <p:cNvSpPr/>
            <p:nvPr/>
          </p:nvSpPr>
          <p:spPr>
            <a:xfrm>
              <a:off x="3575942" y="350575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rc251"/>
            <p:cNvSpPr/>
            <p:nvPr/>
          </p:nvSpPr>
          <p:spPr>
            <a:xfrm>
              <a:off x="3575942" y="3767678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rc252"/>
            <p:cNvSpPr/>
            <p:nvPr/>
          </p:nvSpPr>
          <p:spPr>
            <a:xfrm>
              <a:off x="3575942" y="402960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rc253"/>
            <p:cNvSpPr/>
            <p:nvPr/>
          </p:nvSpPr>
          <p:spPr>
            <a:xfrm>
              <a:off x="3575942" y="429153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rc254"/>
            <p:cNvSpPr/>
            <p:nvPr/>
          </p:nvSpPr>
          <p:spPr>
            <a:xfrm>
              <a:off x="3575942" y="455346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rc255"/>
            <p:cNvSpPr/>
            <p:nvPr/>
          </p:nvSpPr>
          <p:spPr>
            <a:xfrm>
              <a:off x="3575942" y="4815388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rc256"/>
            <p:cNvSpPr/>
            <p:nvPr/>
          </p:nvSpPr>
          <p:spPr>
            <a:xfrm>
              <a:off x="3575942" y="507731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rc257"/>
            <p:cNvSpPr/>
            <p:nvPr/>
          </p:nvSpPr>
          <p:spPr>
            <a:xfrm>
              <a:off x="3575942" y="533924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rc258"/>
            <p:cNvSpPr/>
            <p:nvPr/>
          </p:nvSpPr>
          <p:spPr>
            <a:xfrm>
              <a:off x="3575942" y="560117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rc259"/>
            <p:cNvSpPr/>
            <p:nvPr/>
          </p:nvSpPr>
          <p:spPr>
            <a:xfrm>
              <a:off x="3837869" y="2196114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rc260"/>
            <p:cNvSpPr/>
            <p:nvPr/>
          </p:nvSpPr>
          <p:spPr>
            <a:xfrm>
              <a:off x="3837869" y="245804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rc261"/>
            <p:cNvSpPr/>
            <p:nvPr/>
          </p:nvSpPr>
          <p:spPr>
            <a:xfrm>
              <a:off x="3837869" y="2719969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rc262"/>
            <p:cNvSpPr/>
            <p:nvPr/>
          </p:nvSpPr>
          <p:spPr>
            <a:xfrm>
              <a:off x="3837869" y="298189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rc263"/>
            <p:cNvSpPr/>
            <p:nvPr/>
          </p:nvSpPr>
          <p:spPr>
            <a:xfrm>
              <a:off x="3837869" y="324382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rc264"/>
            <p:cNvSpPr/>
            <p:nvPr/>
          </p:nvSpPr>
          <p:spPr>
            <a:xfrm>
              <a:off x="3837869" y="350575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rc265"/>
            <p:cNvSpPr/>
            <p:nvPr/>
          </p:nvSpPr>
          <p:spPr>
            <a:xfrm>
              <a:off x="3837869" y="3767678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rc266"/>
            <p:cNvSpPr/>
            <p:nvPr/>
          </p:nvSpPr>
          <p:spPr>
            <a:xfrm>
              <a:off x="3837869" y="402960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rc267"/>
            <p:cNvSpPr/>
            <p:nvPr/>
          </p:nvSpPr>
          <p:spPr>
            <a:xfrm>
              <a:off x="3837869" y="429153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rc268"/>
            <p:cNvSpPr/>
            <p:nvPr/>
          </p:nvSpPr>
          <p:spPr>
            <a:xfrm>
              <a:off x="3837869" y="455346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rc269"/>
            <p:cNvSpPr/>
            <p:nvPr/>
          </p:nvSpPr>
          <p:spPr>
            <a:xfrm>
              <a:off x="3837869" y="4815388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rc270"/>
            <p:cNvSpPr/>
            <p:nvPr/>
          </p:nvSpPr>
          <p:spPr>
            <a:xfrm>
              <a:off x="3837869" y="507731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rc271"/>
            <p:cNvSpPr/>
            <p:nvPr/>
          </p:nvSpPr>
          <p:spPr>
            <a:xfrm>
              <a:off x="3837869" y="533924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rc272"/>
            <p:cNvSpPr/>
            <p:nvPr/>
          </p:nvSpPr>
          <p:spPr>
            <a:xfrm>
              <a:off x="3837869" y="560117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rc273"/>
            <p:cNvSpPr/>
            <p:nvPr/>
          </p:nvSpPr>
          <p:spPr>
            <a:xfrm>
              <a:off x="4099797" y="245804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rc274"/>
            <p:cNvSpPr/>
            <p:nvPr/>
          </p:nvSpPr>
          <p:spPr>
            <a:xfrm>
              <a:off x="4099797" y="2719969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rc275"/>
            <p:cNvSpPr/>
            <p:nvPr/>
          </p:nvSpPr>
          <p:spPr>
            <a:xfrm>
              <a:off x="4099797" y="298189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rc276"/>
            <p:cNvSpPr/>
            <p:nvPr/>
          </p:nvSpPr>
          <p:spPr>
            <a:xfrm>
              <a:off x="4099797" y="324382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rc277"/>
            <p:cNvSpPr/>
            <p:nvPr/>
          </p:nvSpPr>
          <p:spPr>
            <a:xfrm>
              <a:off x="4099797" y="350575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rc278"/>
            <p:cNvSpPr/>
            <p:nvPr/>
          </p:nvSpPr>
          <p:spPr>
            <a:xfrm>
              <a:off x="4099797" y="3767678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rc279"/>
            <p:cNvSpPr/>
            <p:nvPr/>
          </p:nvSpPr>
          <p:spPr>
            <a:xfrm>
              <a:off x="4099797" y="402960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rc280"/>
            <p:cNvSpPr/>
            <p:nvPr/>
          </p:nvSpPr>
          <p:spPr>
            <a:xfrm>
              <a:off x="4099797" y="429153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rc281"/>
            <p:cNvSpPr/>
            <p:nvPr/>
          </p:nvSpPr>
          <p:spPr>
            <a:xfrm>
              <a:off x="4099797" y="455346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rc282"/>
            <p:cNvSpPr/>
            <p:nvPr/>
          </p:nvSpPr>
          <p:spPr>
            <a:xfrm>
              <a:off x="4099797" y="4815388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rc283"/>
            <p:cNvSpPr/>
            <p:nvPr/>
          </p:nvSpPr>
          <p:spPr>
            <a:xfrm>
              <a:off x="4099797" y="507731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rc284"/>
            <p:cNvSpPr/>
            <p:nvPr/>
          </p:nvSpPr>
          <p:spPr>
            <a:xfrm>
              <a:off x="4099797" y="533924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rc285"/>
            <p:cNvSpPr/>
            <p:nvPr/>
          </p:nvSpPr>
          <p:spPr>
            <a:xfrm>
              <a:off x="4099797" y="560117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rc286"/>
            <p:cNvSpPr/>
            <p:nvPr/>
          </p:nvSpPr>
          <p:spPr>
            <a:xfrm>
              <a:off x="4361724" y="2719969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rc287"/>
            <p:cNvSpPr/>
            <p:nvPr/>
          </p:nvSpPr>
          <p:spPr>
            <a:xfrm>
              <a:off x="4361724" y="298189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rc288"/>
            <p:cNvSpPr/>
            <p:nvPr/>
          </p:nvSpPr>
          <p:spPr>
            <a:xfrm>
              <a:off x="4361724" y="324382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rc289"/>
            <p:cNvSpPr/>
            <p:nvPr/>
          </p:nvSpPr>
          <p:spPr>
            <a:xfrm>
              <a:off x="4361724" y="350575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rc290"/>
            <p:cNvSpPr/>
            <p:nvPr/>
          </p:nvSpPr>
          <p:spPr>
            <a:xfrm>
              <a:off x="4361724" y="3767678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rc291"/>
            <p:cNvSpPr/>
            <p:nvPr/>
          </p:nvSpPr>
          <p:spPr>
            <a:xfrm>
              <a:off x="4361724" y="402960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rc292"/>
            <p:cNvSpPr/>
            <p:nvPr/>
          </p:nvSpPr>
          <p:spPr>
            <a:xfrm>
              <a:off x="4361724" y="429153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rc293"/>
            <p:cNvSpPr/>
            <p:nvPr/>
          </p:nvSpPr>
          <p:spPr>
            <a:xfrm>
              <a:off x="4361724" y="455346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rc294"/>
            <p:cNvSpPr/>
            <p:nvPr/>
          </p:nvSpPr>
          <p:spPr>
            <a:xfrm>
              <a:off x="4361724" y="4815388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rc295"/>
            <p:cNvSpPr/>
            <p:nvPr/>
          </p:nvSpPr>
          <p:spPr>
            <a:xfrm>
              <a:off x="4361724" y="507731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rc296"/>
            <p:cNvSpPr/>
            <p:nvPr/>
          </p:nvSpPr>
          <p:spPr>
            <a:xfrm>
              <a:off x="4361724" y="533924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rc297"/>
            <p:cNvSpPr/>
            <p:nvPr/>
          </p:nvSpPr>
          <p:spPr>
            <a:xfrm>
              <a:off x="4361724" y="560117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rc298"/>
            <p:cNvSpPr/>
            <p:nvPr/>
          </p:nvSpPr>
          <p:spPr>
            <a:xfrm>
              <a:off x="4623652" y="298189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rc299"/>
            <p:cNvSpPr/>
            <p:nvPr/>
          </p:nvSpPr>
          <p:spPr>
            <a:xfrm>
              <a:off x="4623652" y="324382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rc300"/>
            <p:cNvSpPr/>
            <p:nvPr/>
          </p:nvSpPr>
          <p:spPr>
            <a:xfrm>
              <a:off x="4623652" y="350575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rc301"/>
            <p:cNvSpPr/>
            <p:nvPr/>
          </p:nvSpPr>
          <p:spPr>
            <a:xfrm>
              <a:off x="4623652" y="3767678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rc302"/>
            <p:cNvSpPr/>
            <p:nvPr/>
          </p:nvSpPr>
          <p:spPr>
            <a:xfrm>
              <a:off x="4623652" y="402960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rc303"/>
            <p:cNvSpPr/>
            <p:nvPr/>
          </p:nvSpPr>
          <p:spPr>
            <a:xfrm>
              <a:off x="4623652" y="429153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rc304"/>
            <p:cNvSpPr/>
            <p:nvPr/>
          </p:nvSpPr>
          <p:spPr>
            <a:xfrm>
              <a:off x="4623652" y="455346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rc305"/>
            <p:cNvSpPr/>
            <p:nvPr/>
          </p:nvSpPr>
          <p:spPr>
            <a:xfrm>
              <a:off x="4623652" y="4815388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rc306"/>
            <p:cNvSpPr/>
            <p:nvPr/>
          </p:nvSpPr>
          <p:spPr>
            <a:xfrm>
              <a:off x="4623652" y="507731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rc307"/>
            <p:cNvSpPr/>
            <p:nvPr/>
          </p:nvSpPr>
          <p:spPr>
            <a:xfrm>
              <a:off x="4623652" y="533924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rc308"/>
            <p:cNvSpPr/>
            <p:nvPr/>
          </p:nvSpPr>
          <p:spPr>
            <a:xfrm>
              <a:off x="4623652" y="560117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rc309"/>
            <p:cNvSpPr/>
            <p:nvPr/>
          </p:nvSpPr>
          <p:spPr>
            <a:xfrm>
              <a:off x="4885579" y="324382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rc310"/>
            <p:cNvSpPr/>
            <p:nvPr/>
          </p:nvSpPr>
          <p:spPr>
            <a:xfrm>
              <a:off x="4885579" y="350575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rc311"/>
            <p:cNvSpPr/>
            <p:nvPr/>
          </p:nvSpPr>
          <p:spPr>
            <a:xfrm>
              <a:off x="4885579" y="3767678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rc312"/>
            <p:cNvSpPr/>
            <p:nvPr/>
          </p:nvSpPr>
          <p:spPr>
            <a:xfrm>
              <a:off x="4885579" y="402960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rc313"/>
            <p:cNvSpPr/>
            <p:nvPr/>
          </p:nvSpPr>
          <p:spPr>
            <a:xfrm>
              <a:off x="4885579" y="429153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rc314"/>
            <p:cNvSpPr/>
            <p:nvPr/>
          </p:nvSpPr>
          <p:spPr>
            <a:xfrm>
              <a:off x="4885579" y="455346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rc315"/>
            <p:cNvSpPr/>
            <p:nvPr/>
          </p:nvSpPr>
          <p:spPr>
            <a:xfrm>
              <a:off x="4885579" y="4815388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rc316"/>
            <p:cNvSpPr/>
            <p:nvPr/>
          </p:nvSpPr>
          <p:spPr>
            <a:xfrm>
              <a:off x="4885579" y="507731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rc317"/>
            <p:cNvSpPr/>
            <p:nvPr/>
          </p:nvSpPr>
          <p:spPr>
            <a:xfrm>
              <a:off x="4885579" y="533924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rc318"/>
            <p:cNvSpPr/>
            <p:nvPr/>
          </p:nvSpPr>
          <p:spPr>
            <a:xfrm>
              <a:off x="4885579" y="560117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rc319"/>
            <p:cNvSpPr/>
            <p:nvPr/>
          </p:nvSpPr>
          <p:spPr>
            <a:xfrm>
              <a:off x="5147507" y="350575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rc320"/>
            <p:cNvSpPr/>
            <p:nvPr/>
          </p:nvSpPr>
          <p:spPr>
            <a:xfrm>
              <a:off x="5147507" y="3767678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rc321"/>
            <p:cNvSpPr/>
            <p:nvPr/>
          </p:nvSpPr>
          <p:spPr>
            <a:xfrm>
              <a:off x="5147507" y="402960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rc322"/>
            <p:cNvSpPr/>
            <p:nvPr/>
          </p:nvSpPr>
          <p:spPr>
            <a:xfrm>
              <a:off x="5147507" y="429153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rc323"/>
            <p:cNvSpPr/>
            <p:nvPr/>
          </p:nvSpPr>
          <p:spPr>
            <a:xfrm>
              <a:off x="5147507" y="455346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rc324"/>
            <p:cNvSpPr/>
            <p:nvPr/>
          </p:nvSpPr>
          <p:spPr>
            <a:xfrm>
              <a:off x="5147507" y="4815388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rc325"/>
            <p:cNvSpPr/>
            <p:nvPr/>
          </p:nvSpPr>
          <p:spPr>
            <a:xfrm>
              <a:off x="5147507" y="507731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rc326"/>
            <p:cNvSpPr/>
            <p:nvPr/>
          </p:nvSpPr>
          <p:spPr>
            <a:xfrm>
              <a:off x="5147507" y="533924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rc327"/>
            <p:cNvSpPr/>
            <p:nvPr/>
          </p:nvSpPr>
          <p:spPr>
            <a:xfrm>
              <a:off x="5147507" y="560117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rc328"/>
            <p:cNvSpPr/>
            <p:nvPr/>
          </p:nvSpPr>
          <p:spPr>
            <a:xfrm>
              <a:off x="5409434" y="3767678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rc329"/>
            <p:cNvSpPr/>
            <p:nvPr/>
          </p:nvSpPr>
          <p:spPr>
            <a:xfrm>
              <a:off x="5409434" y="402960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rc330"/>
            <p:cNvSpPr/>
            <p:nvPr/>
          </p:nvSpPr>
          <p:spPr>
            <a:xfrm>
              <a:off x="5409434" y="429153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rc331"/>
            <p:cNvSpPr/>
            <p:nvPr/>
          </p:nvSpPr>
          <p:spPr>
            <a:xfrm>
              <a:off x="5409434" y="455346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rc332"/>
            <p:cNvSpPr/>
            <p:nvPr/>
          </p:nvSpPr>
          <p:spPr>
            <a:xfrm>
              <a:off x="5409434" y="4815388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rc333"/>
            <p:cNvSpPr/>
            <p:nvPr/>
          </p:nvSpPr>
          <p:spPr>
            <a:xfrm>
              <a:off x="5409434" y="507731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rc334"/>
            <p:cNvSpPr/>
            <p:nvPr/>
          </p:nvSpPr>
          <p:spPr>
            <a:xfrm>
              <a:off x="5409434" y="533924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rc335"/>
            <p:cNvSpPr/>
            <p:nvPr/>
          </p:nvSpPr>
          <p:spPr>
            <a:xfrm>
              <a:off x="5409434" y="560117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rc336"/>
            <p:cNvSpPr/>
            <p:nvPr/>
          </p:nvSpPr>
          <p:spPr>
            <a:xfrm>
              <a:off x="5671362" y="402960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rc337"/>
            <p:cNvSpPr/>
            <p:nvPr/>
          </p:nvSpPr>
          <p:spPr>
            <a:xfrm>
              <a:off x="5671362" y="429153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rc338"/>
            <p:cNvSpPr/>
            <p:nvPr/>
          </p:nvSpPr>
          <p:spPr>
            <a:xfrm>
              <a:off x="5671362" y="455346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rc339"/>
            <p:cNvSpPr/>
            <p:nvPr/>
          </p:nvSpPr>
          <p:spPr>
            <a:xfrm>
              <a:off x="5671362" y="4815388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rc340"/>
            <p:cNvSpPr/>
            <p:nvPr/>
          </p:nvSpPr>
          <p:spPr>
            <a:xfrm>
              <a:off x="5671362" y="507731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rc341"/>
            <p:cNvSpPr/>
            <p:nvPr/>
          </p:nvSpPr>
          <p:spPr>
            <a:xfrm>
              <a:off x="5671362" y="533924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rc342"/>
            <p:cNvSpPr/>
            <p:nvPr/>
          </p:nvSpPr>
          <p:spPr>
            <a:xfrm>
              <a:off x="5671362" y="560117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rc343"/>
            <p:cNvSpPr/>
            <p:nvPr/>
          </p:nvSpPr>
          <p:spPr>
            <a:xfrm>
              <a:off x="5933289" y="429153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rc344"/>
            <p:cNvSpPr/>
            <p:nvPr/>
          </p:nvSpPr>
          <p:spPr>
            <a:xfrm>
              <a:off x="5933289" y="455346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rc345"/>
            <p:cNvSpPr/>
            <p:nvPr/>
          </p:nvSpPr>
          <p:spPr>
            <a:xfrm>
              <a:off x="5933289" y="4815388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rc346"/>
            <p:cNvSpPr/>
            <p:nvPr/>
          </p:nvSpPr>
          <p:spPr>
            <a:xfrm>
              <a:off x="5933289" y="507731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rc347"/>
            <p:cNvSpPr/>
            <p:nvPr/>
          </p:nvSpPr>
          <p:spPr>
            <a:xfrm>
              <a:off x="5933289" y="533924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rc348"/>
            <p:cNvSpPr/>
            <p:nvPr/>
          </p:nvSpPr>
          <p:spPr>
            <a:xfrm>
              <a:off x="5933289" y="560117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rc349"/>
            <p:cNvSpPr/>
            <p:nvPr/>
          </p:nvSpPr>
          <p:spPr>
            <a:xfrm>
              <a:off x="6195217" y="455346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rc350"/>
            <p:cNvSpPr/>
            <p:nvPr/>
          </p:nvSpPr>
          <p:spPr>
            <a:xfrm>
              <a:off x="6195217" y="4815388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rc351"/>
            <p:cNvSpPr/>
            <p:nvPr/>
          </p:nvSpPr>
          <p:spPr>
            <a:xfrm>
              <a:off x="6195217" y="507731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rc352"/>
            <p:cNvSpPr/>
            <p:nvPr/>
          </p:nvSpPr>
          <p:spPr>
            <a:xfrm>
              <a:off x="6195217" y="533924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rc353"/>
            <p:cNvSpPr/>
            <p:nvPr/>
          </p:nvSpPr>
          <p:spPr>
            <a:xfrm>
              <a:off x="6195217" y="560117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rc354"/>
            <p:cNvSpPr/>
            <p:nvPr/>
          </p:nvSpPr>
          <p:spPr>
            <a:xfrm>
              <a:off x="6457144" y="4815388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rc355"/>
            <p:cNvSpPr/>
            <p:nvPr/>
          </p:nvSpPr>
          <p:spPr>
            <a:xfrm>
              <a:off x="6457144" y="507731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rc356"/>
            <p:cNvSpPr/>
            <p:nvPr/>
          </p:nvSpPr>
          <p:spPr>
            <a:xfrm>
              <a:off x="6457144" y="533924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rc357"/>
            <p:cNvSpPr/>
            <p:nvPr/>
          </p:nvSpPr>
          <p:spPr>
            <a:xfrm>
              <a:off x="6457144" y="560117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rc358"/>
            <p:cNvSpPr/>
            <p:nvPr/>
          </p:nvSpPr>
          <p:spPr>
            <a:xfrm>
              <a:off x="6719072" y="5077316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rc359"/>
            <p:cNvSpPr/>
            <p:nvPr/>
          </p:nvSpPr>
          <p:spPr>
            <a:xfrm>
              <a:off x="6719072" y="533924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rc360"/>
            <p:cNvSpPr/>
            <p:nvPr/>
          </p:nvSpPr>
          <p:spPr>
            <a:xfrm>
              <a:off x="6719072" y="560117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rc361"/>
            <p:cNvSpPr/>
            <p:nvPr/>
          </p:nvSpPr>
          <p:spPr>
            <a:xfrm>
              <a:off x="6980999" y="5339243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rc362"/>
            <p:cNvSpPr/>
            <p:nvPr/>
          </p:nvSpPr>
          <p:spPr>
            <a:xfrm>
              <a:off x="6980999" y="560117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rc363"/>
            <p:cNvSpPr/>
            <p:nvPr/>
          </p:nvSpPr>
          <p:spPr>
            <a:xfrm>
              <a:off x="7242927" y="5601171"/>
              <a:ext cx="261927" cy="261927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rc364"/>
            <p:cNvSpPr/>
            <p:nvPr/>
          </p:nvSpPr>
          <p:spPr>
            <a:xfrm>
              <a:off x="3575942" y="5936438"/>
              <a:ext cx="392891" cy="143012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rc365"/>
            <p:cNvSpPr/>
            <p:nvPr/>
          </p:nvSpPr>
          <p:spPr>
            <a:xfrm>
              <a:off x="3968833" y="5936438"/>
              <a:ext cx="392891" cy="143012"/>
            </a:xfrm>
            <a:prstGeom prst="rect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rc366"/>
            <p:cNvSpPr/>
            <p:nvPr/>
          </p:nvSpPr>
          <p:spPr>
            <a:xfrm>
              <a:off x="4361724" y="5936438"/>
              <a:ext cx="392891" cy="143012"/>
            </a:xfrm>
            <a:prstGeom prst="rect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rc367"/>
            <p:cNvSpPr/>
            <p:nvPr/>
          </p:nvSpPr>
          <p:spPr>
            <a:xfrm>
              <a:off x="4754615" y="5936438"/>
              <a:ext cx="392891" cy="143012"/>
            </a:xfrm>
            <a:prstGeom prst="rect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rc368"/>
            <p:cNvSpPr/>
            <p:nvPr/>
          </p:nvSpPr>
          <p:spPr>
            <a:xfrm>
              <a:off x="5147507" y="5936438"/>
              <a:ext cx="392891" cy="143012"/>
            </a:xfrm>
            <a:prstGeom prst="rect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rc369"/>
            <p:cNvSpPr/>
            <p:nvPr/>
          </p:nvSpPr>
          <p:spPr>
            <a:xfrm>
              <a:off x="5540398" y="5936438"/>
              <a:ext cx="392891" cy="143012"/>
            </a:xfrm>
            <a:prstGeom prst="rect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rc370"/>
            <p:cNvSpPr/>
            <p:nvPr/>
          </p:nvSpPr>
          <p:spPr>
            <a:xfrm>
              <a:off x="5933289" y="5936438"/>
              <a:ext cx="392891" cy="143012"/>
            </a:xfrm>
            <a:prstGeom prst="rect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rc371"/>
            <p:cNvSpPr/>
            <p:nvPr/>
          </p:nvSpPr>
          <p:spPr>
            <a:xfrm>
              <a:off x="6326180" y="5936438"/>
              <a:ext cx="392891" cy="143012"/>
            </a:xfrm>
            <a:prstGeom prst="rect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rc372"/>
            <p:cNvSpPr/>
            <p:nvPr/>
          </p:nvSpPr>
          <p:spPr>
            <a:xfrm>
              <a:off x="6719072" y="5936438"/>
              <a:ext cx="392891" cy="143012"/>
            </a:xfrm>
            <a:prstGeom prst="rect">
              <a:avLst/>
            </a:prstGeom>
            <a:solidFill>
              <a:srgbClr val="246BAE">
                <a:alpha val="100000"/>
              </a:srgbClr>
            </a:solidFill>
            <a:ln w="9525" cap="rnd">
              <a:solidFill>
                <a:srgbClr val="246BA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rc373"/>
            <p:cNvSpPr/>
            <p:nvPr/>
          </p:nvSpPr>
          <p:spPr>
            <a:xfrm>
              <a:off x="7111963" y="5936438"/>
              <a:ext cx="392891" cy="143012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rc374"/>
            <p:cNvSpPr/>
            <p:nvPr/>
          </p:nvSpPr>
          <p:spPr>
            <a:xfrm>
              <a:off x="3575942" y="5936438"/>
              <a:ext cx="3928912" cy="143012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l375"/>
            <p:cNvSpPr/>
            <p:nvPr/>
          </p:nvSpPr>
          <p:spPr>
            <a:xfrm>
              <a:off x="3575942" y="6079450"/>
              <a:ext cx="0" cy="28602"/>
            </a:xfrm>
            <a:custGeom>
              <a:avLst/>
              <a:gdLst/>
              <a:ahLst/>
              <a:cxnLst/>
              <a:rect l="0" t="0" r="0" b="0"/>
              <a:pathLst>
                <a:path h="28602">
                  <a:moveTo>
                    <a:pt x="0" y="0"/>
                  </a:moveTo>
                  <a:lnTo>
                    <a:pt x="0" y="286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l376"/>
            <p:cNvSpPr/>
            <p:nvPr/>
          </p:nvSpPr>
          <p:spPr>
            <a:xfrm>
              <a:off x="3968833" y="6079450"/>
              <a:ext cx="0" cy="28602"/>
            </a:xfrm>
            <a:custGeom>
              <a:avLst/>
              <a:gdLst/>
              <a:ahLst/>
              <a:cxnLst/>
              <a:rect l="0" t="0" r="0" b="0"/>
              <a:pathLst>
                <a:path h="28602">
                  <a:moveTo>
                    <a:pt x="0" y="0"/>
                  </a:moveTo>
                  <a:lnTo>
                    <a:pt x="0" y="286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l377"/>
            <p:cNvSpPr/>
            <p:nvPr/>
          </p:nvSpPr>
          <p:spPr>
            <a:xfrm>
              <a:off x="4361724" y="6079450"/>
              <a:ext cx="0" cy="28602"/>
            </a:xfrm>
            <a:custGeom>
              <a:avLst/>
              <a:gdLst/>
              <a:ahLst/>
              <a:cxnLst/>
              <a:rect l="0" t="0" r="0" b="0"/>
              <a:pathLst>
                <a:path h="28602">
                  <a:moveTo>
                    <a:pt x="0" y="0"/>
                  </a:moveTo>
                  <a:lnTo>
                    <a:pt x="0" y="286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l378"/>
            <p:cNvSpPr/>
            <p:nvPr/>
          </p:nvSpPr>
          <p:spPr>
            <a:xfrm>
              <a:off x="4754615" y="6079450"/>
              <a:ext cx="0" cy="28602"/>
            </a:xfrm>
            <a:custGeom>
              <a:avLst/>
              <a:gdLst/>
              <a:ahLst/>
              <a:cxnLst/>
              <a:rect l="0" t="0" r="0" b="0"/>
              <a:pathLst>
                <a:path h="28602">
                  <a:moveTo>
                    <a:pt x="0" y="0"/>
                  </a:moveTo>
                  <a:lnTo>
                    <a:pt x="0" y="286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l379"/>
            <p:cNvSpPr/>
            <p:nvPr/>
          </p:nvSpPr>
          <p:spPr>
            <a:xfrm>
              <a:off x="5147507" y="6079450"/>
              <a:ext cx="0" cy="28602"/>
            </a:xfrm>
            <a:custGeom>
              <a:avLst/>
              <a:gdLst/>
              <a:ahLst/>
              <a:cxnLst/>
              <a:rect l="0" t="0" r="0" b="0"/>
              <a:pathLst>
                <a:path h="28602">
                  <a:moveTo>
                    <a:pt x="0" y="0"/>
                  </a:moveTo>
                  <a:lnTo>
                    <a:pt x="0" y="286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l380"/>
            <p:cNvSpPr/>
            <p:nvPr/>
          </p:nvSpPr>
          <p:spPr>
            <a:xfrm>
              <a:off x="5540398" y="6079450"/>
              <a:ext cx="0" cy="28602"/>
            </a:xfrm>
            <a:custGeom>
              <a:avLst/>
              <a:gdLst/>
              <a:ahLst/>
              <a:cxnLst/>
              <a:rect l="0" t="0" r="0" b="0"/>
              <a:pathLst>
                <a:path h="28602">
                  <a:moveTo>
                    <a:pt x="0" y="0"/>
                  </a:moveTo>
                  <a:lnTo>
                    <a:pt x="0" y="286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l381"/>
            <p:cNvSpPr/>
            <p:nvPr/>
          </p:nvSpPr>
          <p:spPr>
            <a:xfrm>
              <a:off x="5933289" y="6079450"/>
              <a:ext cx="0" cy="28602"/>
            </a:xfrm>
            <a:custGeom>
              <a:avLst/>
              <a:gdLst/>
              <a:ahLst/>
              <a:cxnLst/>
              <a:rect l="0" t="0" r="0" b="0"/>
              <a:pathLst>
                <a:path h="28602">
                  <a:moveTo>
                    <a:pt x="0" y="0"/>
                  </a:moveTo>
                  <a:lnTo>
                    <a:pt x="0" y="286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l382"/>
            <p:cNvSpPr/>
            <p:nvPr/>
          </p:nvSpPr>
          <p:spPr>
            <a:xfrm>
              <a:off x="6326180" y="6079450"/>
              <a:ext cx="0" cy="28602"/>
            </a:xfrm>
            <a:custGeom>
              <a:avLst/>
              <a:gdLst/>
              <a:ahLst/>
              <a:cxnLst/>
              <a:rect l="0" t="0" r="0" b="0"/>
              <a:pathLst>
                <a:path h="28602">
                  <a:moveTo>
                    <a:pt x="0" y="0"/>
                  </a:moveTo>
                  <a:lnTo>
                    <a:pt x="0" y="286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l383"/>
            <p:cNvSpPr/>
            <p:nvPr/>
          </p:nvSpPr>
          <p:spPr>
            <a:xfrm>
              <a:off x="6719072" y="6079450"/>
              <a:ext cx="0" cy="28602"/>
            </a:xfrm>
            <a:custGeom>
              <a:avLst/>
              <a:gdLst/>
              <a:ahLst/>
              <a:cxnLst/>
              <a:rect l="0" t="0" r="0" b="0"/>
              <a:pathLst>
                <a:path h="28602">
                  <a:moveTo>
                    <a:pt x="0" y="0"/>
                  </a:moveTo>
                  <a:lnTo>
                    <a:pt x="0" y="286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l384"/>
            <p:cNvSpPr/>
            <p:nvPr/>
          </p:nvSpPr>
          <p:spPr>
            <a:xfrm>
              <a:off x="7111963" y="6079450"/>
              <a:ext cx="0" cy="28602"/>
            </a:xfrm>
            <a:custGeom>
              <a:avLst/>
              <a:gdLst/>
              <a:ahLst/>
              <a:cxnLst/>
              <a:rect l="0" t="0" r="0" b="0"/>
              <a:pathLst>
                <a:path h="28602">
                  <a:moveTo>
                    <a:pt x="0" y="0"/>
                  </a:moveTo>
                  <a:lnTo>
                    <a:pt x="0" y="286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l385"/>
            <p:cNvSpPr/>
            <p:nvPr/>
          </p:nvSpPr>
          <p:spPr>
            <a:xfrm>
              <a:off x="7504854" y="6079450"/>
              <a:ext cx="0" cy="28602"/>
            </a:xfrm>
            <a:custGeom>
              <a:avLst/>
              <a:gdLst/>
              <a:ahLst/>
              <a:cxnLst/>
              <a:rect l="0" t="0" r="0" b="0"/>
              <a:pathLst>
                <a:path h="28602">
                  <a:moveTo>
                    <a:pt x="0" y="0"/>
                  </a:moveTo>
                  <a:lnTo>
                    <a:pt x="0" y="28602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tx386"/>
            <p:cNvSpPr/>
            <p:nvPr/>
          </p:nvSpPr>
          <p:spPr>
            <a:xfrm>
              <a:off x="3521739" y="6184587"/>
              <a:ext cx="1084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387" name="tx387"/>
            <p:cNvSpPr/>
            <p:nvPr/>
          </p:nvSpPr>
          <p:spPr>
            <a:xfrm>
              <a:off x="3863790" y="6183099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388" name="tx388"/>
            <p:cNvSpPr/>
            <p:nvPr/>
          </p:nvSpPr>
          <p:spPr>
            <a:xfrm>
              <a:off x="4256681" y="6183099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389" name="tx389"/>
            <p:cNvSpPr/>
            <p:nvPr/>
          </p:nvSpPr>
          <p:spPr>
            <a:xfrm>
              <a:off x="4649573" y="6183099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390" name="tx390"/>
            <p:cNvSpPr/>
            <p:nvPr/>
          </p:nvSpPr>
          <p:spPr>
            <a:xfrm>
              <a:off x="5042464" y="6183099"/>
              <a:ext cx="2100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391" name="tx391"/>
            <p:cNvSpPr/>
            <p:nvPr/>
          </p:nvSpPr>
          <p:spPr>
            <a:xfrm>
              <a:off x="5506495" y="6183099"/>
              <a:ext cx="67806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92" name="tx392"/>
            <p:cNvSpPr/>
            <p:nvPr/>
          </p:nvSpPr>
          <p:spPr>
            <a:xfrm>
              <a:off x="5848546" y="6183099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393" name="tx393"/>
            <p:cNvSpPr/>
            <p:nvPr/>
          </p:nvSpPr>
          <p:spPr>
            <a:xfrm>
              <a:off x="6241438" y="6183099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394" name="tx394"/>
            <p:cNvSpPr/>
            <p:nvPr/>
          </p:nvSpPr>
          <p:spPr>
            <a:xfrm>
              <a:off x="6634329" y="6183099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395" name="tx395"/>
            <p:cNvSpPr/>
            <p:nvPr/>
          </p:nvSpPr>
          <p:spPr>
            <a:xfrm>
              <a:off x="7027220" y="6183099"/>
              <a:ext cx="169485" cy="891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396" name="tx396"/>
            <p:cNvSpPr/>
            <p:nvPr/>
          </p:nvSpPr>
          <p:spPr>
            <a:xfrm>
              <a:off x="7470951" y="6184587"/>
              <a:ext cx="67806" cy="876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97" name="tx397"/>
            <p:cNvSpPr/>
            <p:nvPr/>
          </p:nvSpPr>
          <p:spPr>
            <a:xfrm rot="-2700000">
              <a:off x="3591502" y="1565206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398" name="tx398"/>
            <p:cNvSpPr/>
            <p:nvPr/>
          </p:nvSpPr>
          <p:spPr>
            <a:xfrm rot="-2700000">
              <a:off x="3876262" y="1882257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399" name="tx399"/>
            <p:cNvSpPr/>
            <p:nvPr/>
          </p:nvSpPr>
          <p:spPr>
            <a:xfrm rot="-2700000">
              <a:off x="4074653" y="1991507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00" name="tx400"/>
            <p:cNvSpPr/>
            <p:nvPr/>
          </p:nvSpPr>
          <p:spPr>
            <a:xfrm rot="-2700000">
              <a:off x="4359413" y="2308558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01" name="tx401"/>
            <p:cNvSpPr/>
            <p:nvPr/>
          </p:nvSpPr>
          <p:spPr>
            <a:xfrm rot="-2700000">
              <a:off x="4639485" y="2613485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02" name="tx402"/>
            <p:cNvSpPr/>
            <p:nvPr/>
          </p:nvSpPr>
          <p:spPr>
            <a:xfrm rot="-2700000">
              <a:off x="4901139" y="2874843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03" name="tx403"/>
            <p:cNvSpPr/>
            <p:nvPr/>
          </p:nvSpPr>
          <p:spPr>
            <a:xfrm rot="-2700000">
              <a:off x="5185900" y="3191894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04" name="tx404"/>
            <p:cNvSpPr/>
            <p:nvPr/>
          </p:nvSpPr>
          <p:spPr>
            <a:xfrm rot="-2700000">
              <a:off x="5384290" y="3301144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05" name="tx405"/>
            <p:cNvSpPr/>
            <p:nvPr/>
          </p:nvSpPr>
          <p:spPr>
            <a:xfrm rot="-2700000">
              <a:off x="5669051" y="3618195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06" name="tx406"/>
            <p:cNvSpPr/>
            <p:nvPr/>
          </p:nvSpPr>
          <p:spPr>
            <a:xfrm rot="-2700000">
              <a:off x="5949122" y="3923122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07" name="tx407"/>
            <p:cNvSpPr/>
            <p:nvPr/>
          </p:nvSpPr>
          <p:spPr>
            <a:xfrm rot="-2700000">
              <a:off x="6210777" y="4184481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08" name="tx408"/>
            <p:cNvSpPr/>
            <p:nvPr/>
          </p:nvSpPr>
          <p:spPr>
            <a:xfrm rot="-2700000">
              <a:off x="6495537" y="4501531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09" name="tx409"/>
            <p:cNvSpPr/>
            <p:nvPr/>
          </p:nvSpPr>
          <p:spPr>
            <a:xfrm rot="-2700000">
              <a:off x="6693928" y="4610782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10" name="tx410"/>
            <p:cNvSpPr/>
            <p:nvPr/>
          </p:nvSpPr>
          <p:spPr>
            <a:xfrm rot="-2700000">
              <a:off x="6978688" y="4927833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11" name="tx411"/>
            <p:cNvSpPr/>
            <p:nvPr/>
          </p:nvSpPr>
          <p:spPr>
            <a:xfrm rot="-2700000">
              <a:off x="7258759" y="5232760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12" name="tx412"/>
            <p:cNvSpPr/>
            <p:nvPr/>
          </p:nvSpPr>
          <p:spPr>
            <a:xfrm>
              <a:off x="2831753" y="1982736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13" name="tx413"/>
            <p:cNvSpPr/>
            <p:nvPr/>
          </p:nvSpPr>
          <p:spPr>
            <a:xfrm>
              <a:off x="2987666" y="2244663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14" name="tx414"/>
            <p:cNvSpPr/>
            <p:nvPr/>
          </p:nvSpPr>
          <p:spPr>
            <a:xfrm>
              <a:off x="2560708" y="2505162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15" name="tx415"/>
            <p:cNvSpPr/>
            <p:nvPr/>
          </p:nvSpPr>
          <p:spPr>
            <a:xfrm>
              <a:off x="2716620" y="2767090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16" name="tx416"/>
            <p:cNvSpPr/>
            <p:nvPr/>
          </p:nvSpPr>
          <p:spPr>
            <a:xfrm>
              <a:off x="2723526" y="3075868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999999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17" name="tx417"/>
            <p:cNvSpPr/>
            <p:nvPr/>
          </p:nvSpPr>
          <p:spPr>
            <a:xfrm>
              <a:off x="2831753" y="3292373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18" name="tx418"/>
            <p:cNvSpPr/>
            <p:nvPr/>
          </p:nvSpPr>
          <p:spPr>
            <a:xfrm>
              <a:off x="2987666" y="3554301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19" name="tx419"/>
            <p:cNvSpPr/>
            <p:nvPr/>
          </p:nvSpPr>
          <p:spPr>
            <a:xfrm>
              <a:off x="2560708" y="3814799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20" name="tx420"/>
            <p:cNvSpPr/>
            <p:nvPr/>
          </p:nvSpPr>
          <p:spPr>
            <a:xfrm>
              <a:off x="2716620" y="4076727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21" name="tx421"/>
            <p:cNvSpPr/>
            <p:nvPr/>
          </p:nvSpPr>
          <p:spPr>
            <a:xfrm>
              <a:off x="2723526" y="4385506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E69F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  <p:sp>
          <p:nvSpPr>
            <p:cNvPr id="422" name="tx422"/>
            <p:cNvSpPr/>
            <p:nvPr/>
          </p:nvSpPr>
          <p:spPr>
            <a:xfrm>
              <a:off x="2831753" y="4602011"/>
              <a:ext cx="671036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423" name="tx423"/>
            <p:cNvSpPr/>
            <p:nvPr/>
          </p:nvSpPr>
          <p:spPr>
            <a:xfrm>
              <a:off x="2987666" y="4863938"/>
              <a:ext cx="515123" cy="1115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424" name="tx424"/>
            <p:cNvSpPr/>
            <p:nvPr/>
          </p:nvSpPr>
          <p:spPr>
            <a:xfrm>
              <a:off x="2560708" y="5124437"/>
              <a:ext cx="942082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425" name="tx425"/>
            <p:cNvSpPr/>
            <p:nvPr/>
          </p:nvSpPr>
          <p:spPr>
            <a:xfrm>
              <a:off x="2716620" y="5386364"/>
              <a:ext cx="786169" cy="11293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426" name="tx426"/>
            <p:cNvSpPr/>
            <p:nvPr/>
          </p:nvSpPr>
          <p:spPr>
            <a:xfrm>
              <a:off x="2723526" y="5695143"/>
              <a:ext cx="779264" cy="660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AFBB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roup 430"/>
          <p:cNvGrpSpPr/>
          <p:nvPr/>
        </p:nvGrpSpPr>
        <p:grpSpPr>
          <a:xfrm>
            <a:off x="2560708" y="1565206"/>
            <a:ext cx="5477315" cy="4707011"/>
            <a:chOff x="2560708" y="1565206"/>
            <a:chExt cx="5477315" cy="4707011"/>
          </a:xfrm>
        </p:grpSpPr>
        <p:grpSp>
          <p:nvGrpSpPr>
            <p:cNvPr id="2" name="Group 1"/>
            <p:cNvGrpSpPr/>
            <p:nvPr/>
          </p:nvGrpSpPr>
          <p:grpSpPr>
            <a:xfrm>
              <a:off x="2560708" y="1565206"/>
              <a:ext cx="5477315" cy="4707011"/>
              <a:chOff x="2560708" y="1565206"/>
              <a:chExt cx="5477315" cy="4707011"/>
            </a:xfrm>
          </p:grpSpPr>
          <p:sp>
            <p:nvSpPr>
              <p:cNvPr id="4" name="rc4"/>
              <p:cNvSpPr/>
              <p:nvPr/>
            </p:nvSpPr>
            <p:spPr>
              <a:xfrm>
                <a:off x="3575942" y="193418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rc5"/>
              <p:cNvSpPr/>
              <p:nvPr/>
            </p:nvSpPr>
            <p:spPr>
              <a:xfrm>
                <a:off x="3575942" y="2196114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rc6"/>
              <p:cNvSpPr/>
              <p:nvPr/>
            </p:nvSpPr>
            <p:spPr>
              <a:xfrm>
                <a:off x="3575942" y="245804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" name="rc7"/>
              <p:cNvSpPr/>
              <p:nvPr/>
            </p:nvSpPr>
            <p:spPr>
              <a:xfrm>
                <a:off x="3575942" y="2719969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rc8"/>
              <p:cNvSpPr/>
              <p:nvPr/>
            </p:nvSpPr>
            <p:spPr>
              <a:xfrm>
                <a:off x="3575942" y="298189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rc9"/>
              <p:cNvSpPr/>
              <p:nvPr/>
            </p:nvSpPr>
            <p:spPr>
              <a:xfrm>
                <a:off x="3575942" y="324382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rc10"/>
              <p:cNvSpPr/>
              <p:nvPr/>
            </p:nvSpPr>
            <p:spPr>
              <a:xfrm>
                <a:off x="3575942" y="350575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rc11"/>
              <p:cNvSpPr/>
              <p:nvPr/>
            </p:nvSpPr>
            <p:spPr>
              <a:xfrm>
                <a:off x="3575942" y="3767678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rc12"/>
              <p:cNvSpPr/>
              <p:nvPr/>
            </p:nvSpPr>
            <p:spPr>
              <a:xfrm>
                <a:off x="3575942" y="402960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rc13"/>
              <p:cNvSpPr/>
              <p:nvPr/>
            </p:nvSpPr>
            <p:spPr>
              <a:xfrm>
                <a:off x="3575942" y="429153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rc14"/>
              <p:cNvSpPr/>
              <p:nvPr/>
            </p:nvSpPr>
            <p:spPr>
              <a:xfrm>
                <a:off x="3575942" y="455346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rc15"/>
              <p:cNvSpPr/>
              <p:nvPr/>
            </p:nvSpPr>
            <p:spPr>
              <a:xfrm>
                <a:off x="3575942" y="4815388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rc16"/>
              <p:cNvSpPr/>
              <p:nvPr/>
            </p:nvSpPr>
            <p:spPr>
              <a:xfrm>
                <a:off x="3575942" y="507731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rc17"/>
              <p:cNvSpPr/>
              <p:nvPr/>
            </p:nvSpPr>
            <p:spPr>
              <a:xfrm>
                <a:off x="3575942" y="533924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rc18"/>
              <p:cNvSpPr/>
              <p:nvPr/>
            </p:nvSpPr>
            <p:spPr>
              <a:xfrm>
                <a:off x="3575942" y="560117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rc19"/>
              <p:cNvSpPr/>
              <p:nvPr/>
            </p:nvSpPr>
            <p:spPr>
              <a:xfrm>
                <a:off x="3837869" y="2196114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rc20"/>
              <p:cNvSpPr/>
              <p:nvPr/>
            </p:nvSpPr>
            <p:spPr>
              <a:xfrm>
                <a:off x="3837869" y="245804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" name="rc21"/>
              <p:cNvSpPr/>
              <p:nvPr/>
            </p:nvSpPr>
            <p:spPr>
              <a:xfrm>
                <a:off x="3837869" y="2719969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rc22"/>
              <p:cNvSpPr/>
              <p:nvPr/>
            </p:nvSpPr>
            <p:spPr>
              <a:xfrm>
                <a:off x="3837869" y="298189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rc23"/>
              <p:cNvSpPr/>
              <p:nvPr/>
            </p:nvSpPr>
            <p:spPr>
              <a:xfrm>
                <a:off x="3837869" y="324382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rc24"/>
              <p:cNvSpPr/>
              <p:nvPr/>
            </p:nvSpPr>
            <p:spPr>
              <a:xfrm>
                <a:off x="3837869" y="350575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rc25"/>
              <p:cNvSpPr/>
              <p:nvPr/>
            </p:nvSpPr>
            <p:spPr>
              <a:xfrm>
                <a:off x="3837869" y="3767678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rc26"/>
              <p:cNvSpPr/>
              <p:nvPr/>
            </p:nvSpPr>
            <p:spPr>
              <a:xfrm>
                <a:off x="3837869" y="402960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rc27"/>
              <p:cNvSpPr/>
              <p:nvPr/>
            </p:nvSpPr>
            <p:spPr>
              <a:xfrm>
                <a:off x="3837869" y="429153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rc28"/>
              <p:cNvSpPr/>
              <p:nvPr/>
            </p:nvSpPr>
            <p:spPr>
              <a:xfrm>
                <a:off x="3837869" y="455346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rc29"/>
              <p:cNvSpPr/>
              <p:nvPr/>
            </p:nvSpPr>
            <p:spPr>
              <a:xfrm>
                <a:off x="3837869" y="4815388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rc30"/>
              <p:cNvSpPr/>
              <p:nvPr/>
            </p:nvSpPr>
            <p:spPr>
              <a:xfrm>
                <a:off x="3837869" y="507731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rc31"/>
              <p:cNvSpPr/>
              <p:nvPr/>
            </p:nvSpPr>
            <p:spPr>
              <a:xfrm>
                <a:off x="3837869" y="533924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rc32"/>
              <p:cNvSpPr/>
              <p:nvPr/>
            </p:nvSpPr>
            <p:spPr>
              <a:xfrm>
                <a:off x="3837869" y="560117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rc33"/>
              <p:cNvSpPr/>
              <p:nvPr/>
            </p:nvSpPr>
            <p:spPr>
              <a:xfrm>
                <a:off x="4099797" y="245804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rc34"/>
              <p:cNvSpPr/>
              <p:nvPr/>
            </p:nvSpPr>
            <p:spPr>
              <a:xfrm>
                <a:off x="4099797" y="2719969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rc35"/>
              <p:cNvSpPr/>
              <p:nvPr/>
            </p:nvSpPr>
            <p:spPr>
              <a:xfrm>
                <a:off x="4099797" y="298189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rc36"/>
              <p:cNvSpPr/>
              <p:nvPr/>
            </p:nvSpPr>
            <p:spPr>
              <a:xfrm>
                <a:off x="4099797" y="324382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rc37"/>
              <p:cNvSpPr/>
              <p:nvPr/>
            </p:nvSpPr>
            <p:spPr>
              <a:xfrm>
                <a:off x="4099797" y="350575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rc38"/>
              <p:cNvSpPr/>
              <p:nvPr/>
            </p:nvSpPr>
            <p:spPr>
              <a:xfrm>
                <a:off x="4099797" y="3767678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rc39"/>
              <p:cNvSpPr/>
              <p:nvPr/>
            </p:nvSpPr>
            <p:spPr>
              <a:xfrm>
                <a:off x="4099797" y="402960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rc40"/>
              <p:cNvSpPr/>
              <p:nvPr/>
            </p:nvSpPr>
            <p:spPr>
              <a:xfrm>
                <a:off x="4099797" y="429153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rc41"/>
              <p:cNvSpPr/>
              <p:nvPr/>
            </p:nvSpPr>
            <p:spPr>
              <a:xfrm>
                <a:off x="4099797" y="455346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rc42"/>
              <p:cNvSpPr/>
              <p:nvPr/>
            </p:nvSpPr>
            <p:spPr>
              <a:xfrm>
                <a:off x="4099797" y="4815388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rc43"/>
              <p:cNvSpPr/>
              <p:nvPr/>
            </p:nvSpPr>
            <p:spPr>
              <a:xfrm>
                <a:off x="4099797" y="507731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rc44"/>
              <p:cNvSpPr/>
              <p:nvPr/>
            </p:nvSpPr>
            <p:spPr>
              <a:xfrm>
                <a:off x="4099797" y="533924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rc45"/>
              <p:cNvSpPr/>
              <p:nvPr/>
            </p:nvSpPr>
            <p:spPr>
              <a:xfrm>
                <a:off x="4099797" y="560117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rc46"/>
              <p:cNvSpPr/>
              <p:nvPr/>
            </p:nvSpPr>
            <p:spPr>
              <a:xfrm>
                <a:off x="4361724" y="2719969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rc47"/>
              <p:cNvSpPr/>
              <p:nvPr/>
            </p:nvSpPr>
            <p:spPr>
              <a:xfrm>
                <a:off x="4361724" y="298189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rc48"/>
              <p:cNvSpPr/>
              <p:nvPr/>
            </p:nvSpPr>
            <p:spPr>
              <a:xfrm>
                <a:off x="4361724" y="324382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rc49"/>
              <p:cNvSpPr/>
              <p:nvPr/>
            </p:nvSpPr>
            <p:spPr>
              <a:xfrm>
                <a:off x="4361724" y="350575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" name="rc50"/>
              <p:cNvSpPr/>
              <p:nvPr/>
            </p:nvSpPr>
            <p:spPr>
              <a:xfrm>
                <a:off x="4361724" y="3767678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" name="rc51"/>
              <p:cNvSpPr/>
              <p:nvPr/>
            </p:nvSpPr>
            <p:spPr>
              <a:xfrm>
                <a:off x="4361724" y="402960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" name="rc52"/>
              <p:cNvSpPr/>
              <p:nvPr/>
            </p:nvSpPr>
            <p:spPr>
              <a:xfrm>
                <a:off x="4361724" y="429153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" name="rc53"/>
              <p:cNvSpPr/>
              <p:nvPr/>
            </p:nvSpPr>
            <p:spPr>
              <a:xfrm>
                <a:off x="4361724" y="455346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" name="rc54"/>
              <p:cNvSpPr/>
              <p:nvPr/>
            </p:nvSpPr>
            <p:spPr>
              <a:xfrm>
                <a:off x="4361724" y="4815388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" name="rc55"/>
              <p:cNvSpPr/>
              <p:nvPr/>
            </p:nvSpPr>
            <p:spPr>
              <a:xfrm>
                <a:off x="4361724" y="507731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" name="rc56"/>
              <p:cNvSpPr/>
              <p:nvPr/>
            </p:nvSpPr>
            <p:spPr>
              <a:xfrm>
                <a:off x="4361724" y="533924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" name="rc57"/>
              <p:cNvSpPr/>
              <p:nvPr/>
            </p:nvSpPr>
            <p:spPr>
              <a:xfrm>
                <a:off x="4361724" y="560117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" name="rc58"/>
              <p:cNvSpPr/>
              <p:nvPr/>
            </p:nvSpPr>
            <p:spPr>
              <a:xfrm>
                <a:off x="4623652" y="298189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" name="rc59"/>
              <p:cNvSpPr/>
              <p:nvPr/>
            </p:nvSpPr>
            <p:spPr>
              <a:xfrm>
                <a:off x="4623652" y="324382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" name="rc60"/>
              <p:cNvSpPr/>
              <p:nvPr/>
            </p:nvSpPr>
            <p:spPr>
              <a:xfrm>
                <a:off x="4623652" y="350575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" name="rc61"/>
              <p:cNvSpPr/>
              <p:nvPr/>
            </p:nvSpPr>
            <p:spPr>
              <a:xfrm>
                <a:off x="4623652" y="3767678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" name="rc62"/>
              <p:cNvSpPr/>
              <p:nvPr/>
            </p:nvSpPr>
            <p:spPr>
              <a:xfrm>
                <a:off x="4623652" y="402960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" name="rc63"/>
              <p:cNvSpPr/>
              <p:nvPr/>
            </p:nvSpPr>
            <p:spPr>
              <a:xfrm>
                <a:off x="4623652" y="429153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" name="rc64"/>
              <p:cNvSpPr/>
              <p:nvPr/>
            </p:nvSpPr>
            <p:spPr>
              <a:xfrm>
                <a:off x="4623652" y="455346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" name="rc65"/>
              <p:cNvSpPr/>
              <p:nvPr/>
            </p:nvSpPr>
            <p:spPr>
              <a:xfrm>
                <a:off x="4623652" y="4815388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" name="rc66"/>
              <p:cNvSpPr/>
              <p:nvPr/>
            </p:nvSpPr>
            <p:spPr>
              <a:xfrm>
                <a:off x="4623652" y="507731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" name="rc67"/>
              <p:cNvSpPr/>
              <p:nvPr/>
            </p:nvSpPr>
            <p:spPr>
              <a:xfrm>
                <a:off x="4623652" y="533924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" name="rc68"/>
              <p:cNvSpPr/>
              <p:nvPr/>
            </p:nvSpPr>
            <p:spPr>
              <a:xfrm>
                <a:off x="4623652" y="560117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" name="rc69"/>
              <p:cNvSpPr/>
              <p:nvPr/>
            </p:nvSpPr>
            <p:spPr>
              <a:xfrm>
                <a:off x="4885579" y="324382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" name="rc70"/>
              <p:cNvSpPr/>
              <p:nvPr/>
            </p:nvSpPr>
            <p:spPr>
              <a:xfrm>
                <a:off x="4885579" y="350575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" name="rc71"/>
              <p:cNvSpPr/>
              <p:nvPr/>
            </p:nvSpPr>
            <p:spPr>
              <a:xfrm>
                <a:off x="4885579" y="3767678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" name="rc72"/>
              <p:cNvSpPr/>
              <p:nvPr/>
            </p:nvSpPr>
            <p:spPr>
              <a:xfrm>
                <a:off x="4885579" y="402960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" name="rc73"/>
              <p:cNvSpPr/>
              <p:nvPr/>
            </p:nvSpPr>
            <p:spPr>
              <a:xfrm>
                <a:off x="4885579" y="429153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" name="rc74"/>
              <p:cNvSpPr/>
              <p:nvPr/>
            </p:nvSpPr>
            <p:spPr>
              <a:xfrm>
                <a:off x="4885579" y="455346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" name="rc75"/>
              <p:cNvSpPr/>
              <p:nvPr/>
            </p:nvSpPr>
            <p:spPr>
              <a:xfrm>
                <a:off x="4885579" y="4815388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" name="rc76"/>
              <p:cNvSpPr/>
              <p:nvPr/>
            </p:nvSpPr>
            <p:spPr>
              <a:xfrm>
                <a:off x="4885579" y="507731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" name="rc77"/>
              <p:cNvSpPr/>
              <p:nvPr/>
            </p:nvSpPr>
            <p:spPr>
              <a:xfrm>
                <a:off x="4885579" y="533924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" name="rc78"/>
              <p:cNvSpPr/>
              <p:nvPr/>
            </p:nvSpPr>
            <p:spPr>
              <a:xfrm>
                <a:off x="4885579" y="560117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" name="rc79"/>
              <p:cNvSpPr/>
              <p:nvPr/>
            </p:nvSpPr>
            <p:spPr>
              <a:xfrm>
                <a:off x="5147507" y="350575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" name="rc80"/>
              <p:cNvSpPr/>
              <p:nvPr/>
            </p:nvSpPr>
            <p:spPr>
              <a:xfrm>
                <a:off x="5147507" y="3767678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" name="rc81"/>
              <p:cNvSpPr/>
              <p:nvPr/>
            </p:nvSpPr>
            <p:spPr>
              <a:xfrm>
                <a:off x="5147507" y="402960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" name="rc82"/>
              <p:cNvSpPr/>
              <p:nvPr/>
            </p:nvSpPr>
            <p:spPr>
              <a:xfrm>
                <a:off x="5147507" y="429153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" name="rc83"/>
              <p:cNvSpPr/>
              <p:nvPr/>
            </p:nvSpPr>
            <p:spPr>
              <a:xfrm>
                <a:off x="5147507" y="455346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" name="rc84"/>
              <p:cNvSpPr/>
              <p:nvPr/>
            </p:nvSpPr>
            <p:spPr>
              <a:xfrm>
                <a:off x="5147507" y="4815388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" name="rc85"/>
              <p:cNvSpPr/>
              <p:nvPr/>
            </p:nvSpPr>
            <p:spPr>
              <a:xfrm>
                <a:off x="5147507" y="507731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" name="rc86"/>
              <p:cNvSpPr/>
              <p:nvPr/>
            </p:nvSpPr>
            <p:spPr>
              <a:xfrm>
                <a:off x="5147507" y="533924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" name="rc87"/>
              <p:cNvSpPr/>
              <p:nvPr/>
            </p:nvSpPr>
            <p:spPr>
              <a:xfrm>
                <a:off x="5147507" y="560117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" name="rc88"/>
              <p:cNvSpPr/>
              <p:nvPr/>
            </p:nvSpPr>
            <p:spPr>
              <a:xfrm>
                <a:off x="5409434" y="3767678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" name="rc89"/>
              <p:cNvSpPr/>
              <p:nvPr/>
            </p:nvSpPr>
            <p:spPr>
              <a:xfrm>
                <a:off x="5409434" y="402960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" name="rc90"/>
              <p:cNvSpPr/>
              <p:nvPr/>
            </p:nvSpPr>
            <p:spPr>
              <a:xfrm>
                <a:off x="5409434" y="429153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" name="rc91"/>
              <p:cNvSpPr/>
              <p:nvPr/>
            </p:nvSpPr>
            <p:spPr>
              <a:xfrm>
                <a:off x="5409434" y="455346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" name="rc92"/>
              <p:cNvSpPr/>
              <p:nvPr/>
            </p:nvSpPr>
            <p:spPr>
              <a:xfrm>
                <a:off x="5409434" y="4815388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" name="rc93"/>
              <p:cNvSpPr/>
              <p:nvPr/>
            </p:nvSpPr>
            <p:spPr>
              <a:xfrm>
                <a:off x="5409434" y="507731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" name="rc94"/>
              <p:cNvSpPr/>
              <p:nvPr/>
            </p:nvSpPr>
            <p:spPr>
              <a:xfrm>
                <a:off x="5409434" y="533924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" name="rc95"/>
              <p:cNvSpPr/>
              <p:nvPr/>
            </p:nvSpPr>
            <p:spPr>
              <a:xfrm>
                <a:off x="5409434" y="560117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" name="rc96"/>
              <p:cNvSpPr/>
              <p:nvPr/>
            </p:nvSpPr>
            <p:spPr>
              <a:xfrm>
                <a:off x="5671362" y="402960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" name="rc97"/>
              <p:cNvSpPr/>
              <p:nvPr/>
            </p:nvSpPr>
            <p:spPr>
              <a:xfrm>
                <a:off x="5671362" y="429153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" name="rc98"/>
              <p:cNvSpPr/>
              <p:nvPr/>
            </p:nvSpPr>
            <p:spPr>
              <a:xfrm>
                <a:off x="5671362" y="455346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" name="rc99"/>
              <p:cNvSpPr/>
              <p:nvPr/>
            </p:nvSpPr>
            <p:spPr>
              <a:xfrm>
                <a:off x="5671362" y="4815388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" name="rc100"/>
              <p:cNvSpPr/>
              <p:nvPr/>
            </p:nvSpPr>
            <p:spPr>
              <a:xfrm>
                <a:off x="5671362" y="507731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" name="rc101"/>
              <p:cNvSpPr/>
              <p:nvPr/>
            </p:nvSpPr>
            <p:spPr>
              <a:xfrm>
                <a:off x="5671362" y="533924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" name="rc102"/>
              <p:cNvSpPr/>
              <p:nvPr/>
            </p:nvSpPr>
            <p:spPr>
              <a:xfrm>
                <a:off x="5671362" y="560117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" name="rc103"/>
              <p:cNvSpPr/>
              <p:nvPr/>
            </p:nvSpPr>
            <p:spPr>
              <a:xfrm>
                <a:off x="5933289" y="429153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" name="rc104"/>
              <p:cNvSpPr/>
              <p:nvPr/>
            </p:nvSpPr>
            <p:spPr>
              <a:xfrm>
                <a:off x="5933289" y="455346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" name="rc105"/>
              <p:cNvSpPr/>
              <p:nvPr/>
            </p:nvSpPr>
            <p:spPr>
              <a:xfrm>
                <a:off x="5933289" y="4815388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" name="rc106"/>
              <p:cNvSpPr/>
              <p:nvPr/>
            </p:nvSpPr>
            <p:spPr>
              <a:xfrm>
                <a:off x="5933289" y="507731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" name="rc107"/>
              <p:cNvSpPr/>
              <p:nvPr/>
            </p:nvSpPr>
            <p:spPr>
              <a:xfrm>
                <a:off x="5933289" y="533924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" name="rc108"/>
              <p:cNvSpPr/>
              <p:nvPr/>
            </p:nvSpPr>
            <p:spPr>
              <a:xfrm>
                <a:off x="5933289" y="560117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" name="rc109"/>
              <p:cNvSpPr/>
              <p:nvPr/>
            </p:nvSpPr>
            <p:spPr>
              <a:xfrm>
                <a:off x="6195217" y="455346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" name="rc110"/>
              <p:cNvSpPr/>
              <p:nvPr/>
            </p:nvSpPr>
            <p:spPr>
              <a:xfrm>
                <a:off x="6195217" y="4815388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" name="rc111"/>
              <p:cNvSpPr/>
              <p:nvPr/>
            </p:nvSpPr>
            <p:spPr>
              <a:xfrm>
                <a:off x="6195217" y="507731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" name="rc112"/>
              <p:cNvSpPr/>
              <p:nvPr/>
            </p:nvSpPr>
            <p:spPr>
              <a:xfrm>
                <a:off x="6195217" y="533924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" name="rc113"/>
              <p:cNvSpPr/>
              <p:nvPr/>
            </p:nvSpPr>
            <p:spPr>
              <a:xfrm>
                <a:off x="6195217" y="560117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" name="rc114"/>
              <p:cNvSpPr/>
              <p:nvPr/>
            </p:nvSpPr>
            <p:spPr>
              <a:xfrm>
                <a:off x="6457144" y="4815388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" name="rc115"/>
              <p:cNvSpPr/>
              <p:nvPr/>
            </p:nvSpPr>
            <p:spPr>
              <a:xfrm>
                <a:off x="6457144" y="507731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" name="rc116"/>
              <p:cNvSpPr/>
              <p:nvPr/>
            </p:nvSpPr>
            <p:spPr>
              <a:xfrm>
                <a:off x="6457144" y="533924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" name="rc117"/>
              <p:cNvSpPr/>
              <p:nvPr/>
            </p:nvSpPr>
            <p:spPr>
              <a:xfrm>
                <a:off x="6457144" y="560117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" name="rc118"/>
              <p:cNvSpPr/>
              <p:nvPr/>
            </p:nvSpPr>
            <p:spPr>
              <a:xfrm>
                <a:off x="6719072" y="5077316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" name="rc119"/>
              <p:cNvSpPr/>
              <p:nvPr/>
            </p:nvSpPr>
            <p:spPr>
              <a:xfrm>
                <a:off x="6719072" y="533924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" name="rc120"/>
              <p:cNvSpPr/>
              <p:nvPr/>
            </p:nvSpPr>
            <p:spPr>
              <a:xfrm>
                <a:off x="6719072" y="560117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" name="rc121"/>
              <p:cNvSpPr/>
              <p:nvPr/>
            </p:nvSpPr>
            <p:spPr>
              <a:xfrm>
                <a:off x="6980999" y="5339243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" name="rc122"/>
              <p:cNvSpPr/>
              <p:nvPr/>
            </p:nvSpPr>
            <p:spPr>
              <a:xfrm>
                <a:off x="6980999" y="560117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" name="rc123"/>
              <p:cNvSpPr/>
              <p:nvPr/>
            </p:nvSpPr>
            <p:spPr>
              <a:xfrm>
                <a:off x="7242927" y="5601171"/>
                <a:ext cx="261927" cy="261927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" name="pt124"/>
              <p:cNvSpPr/>
              <p:nvPr/>
            </p:nvSpPr>
            <p:spPr>
              <a:xfrm>
                <a:off x="3589038" y="1947282"/>
                <a:ext cx="235734" cy="235734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" name="pt125"/>
              <p:cNvSpPr/>
              <p:nvPr/>
            </p:nvSpPr>
            <p:spPr>
              <a:xfrm>
                <a:off x="3606259" y="2226430"/>
                <a:ext cx="201293" cy="201293"/>
              </a:xfrm>
              <a:prstGeom prst="ellipse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" name="pt126"/>
              <p:cNvSpPr/>
              <p:nvPr/>
            </p:nvSpPr>
            <p:spPr>
              <a:xfrm>
                <a:off x="3643952" y="2526051"/>
                <a:ext cx="125907" cy="125907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" name="pt127"/>
              <p:cNvSpPr/>
              <p:nvPr/>
            </p:nvSpPr>
            <p:spPr>
              <a:xfrm>
                <a:off x="3645341" y="2789368"/>
                <a:ext cx="123128" cy="123128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" name="pt128"/>
              <p:cNvSpPr/>
              <p:nvPr/>
            </p:nvSpPr>
            <p:spPr>
              <a:xfrm>
                <a:off x="3668340" y="3074294"/>
                <a:ext cx="77131" cy="77131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" name="pt129"/>
              <p:cNvSpPr/>
              <p:nvPr/>
            </p:nvSpPr>
            <p:spPr>
              <a:xfrm>
                <a:off x="3605589" y="3273471"/>
                <a:ext cx="202633" cy="202633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" name="pt130"/>
              <p:cNvSpPr/>
              <p:nvPr/>
            </p:nvSpPr>
            <p:spPr>
              <a:xfrm>
                <a:off x="3622698" y="3552507"/>
                <a:ext cx="168415" cy="168415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" name="pt131"/>
              <p:cNvSpPr/>
              <p:nvPr/>
            </p:nvSpPr>
            <p:spPr>
              <a:xfrm>
                <a:off x="3634187" y="3825924"/>
                <a:ext cx="145436" cy="145436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" name="pt132"/>
              <p:cNvSpPr/>
              <p:nvPr/>
            </p:nvSpPr>
            <p:spPr>
              <a:xfrm>
                <a:off x="3656313" y="4109978"/>
                <a:ext cx="101184" cy="101184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" name="pt133"/>
              <p:cNvSpPr/>
              <p:nvPr/>
            </p:nvSpPr>
            <p:spPr>
              <a:xfrm>
                <a:off x="3667957" y="4383549"/>
                <a:ext cx="77896" cy="77896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" name="pt134"/>
              <p:cNvSpPr/>
              <p:nvPr/>
            </p:nvSpPr>
            <p:spPr>
              <a:xfrm>
                <a:off x="3619092" y="4596611"/>
                <a:ext cx="175627" cy="175627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" name="pt135"/>
              <p:cNvSpPr/>
              <p:nvPr/>
            </p:nvSpPr>
            <p:spPr>
              <a:xfrm>
                <a:off x="3632450" y="4871897"/>
                <a:ext cx="148910" cy="148910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" name="pt136"/>
              <p:cNvSpPr/>
              <p:nvPr/>
            </p:nvSpPr>
            <p:spPr>
              <a:xfrm>
                <a:off x="3657154" y="5158529"/>
                <a:ext cx="99502" cy="99502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" name="pt137"/>
              <p:cNvSpPr/>
              <p:nvPr/>
            </p:nvSpPr>
            <p:spPr>
              <a:xfrm>
                <a:off x="3666222" y="5429524"/>
                <a:ext cx="81366" cy="81366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" name="pt138"/>
              <p:cNvSpPr/>
              <p:nvPr/>
            </p:nvSpPr>
            <p:spPr>
              <a:xfrm>
                <a:off x="3679071" y="5704300"/>
                <a:ext cx="55669" cy="55669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" name="pt139"/>
              <p:cNvSpPr/>
              <p:nvPr/>
            </p:nvSpPr>
            <p:spPr>
              <a:xfrm>
                <a:off x="3850966" y="2209210"/>
                <a:ext cx="235734" cy="235734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" name="pt140"/>
              <p:cNvSpPr/>
              <p:nvPr/>
            </p:nvSpPr>
            <p:spPr>
              <a:xfrm>
                <a:off x="3922119" y="2542291"/>
                <a:ext cx="93427" cy="93427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" name="pt141"/>
              <p:cNvSpPr/>
              <p:nvPr/>
            </p:nvSpPr>
            <p:spPr>
              <a:xfrm>
                <a:off x="3912354" y="2794453"/>
                <a:ext cx="112957" cy="112957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" name="pt142"/>
              <p:cNvSpPr/>
              <p:nvPr/>
            </p:nvSpPr>
            <p:spPr>
              <a:xfrm>
                <a:off x="3914019" y="3058046"/>
                <a:ext cx="109627" cy="109627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" name="pt143"/>
              <p:cNvSpPr/>
              <p:nvPr/>
            </p:nvSpPr>
            <p:spPr>
              <a:xfrm>
                <a:off x="3884358" y="3290313"/>
                <a:ext cx="168949" cy="168949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" name="pt144"/>
              <p:cNvSpPr/>
              <p:nvPr/>
            </p:nvSpPr>
            <p:spPr>
              <a:xfrm>
                <a:off x="3872440" y="3540322"/>
                <a:ext cx="192786" cy="192786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" name="pt145"/>
              <p:cNvSpPr/>
              <p:nvPr/>
            </p:nvSpPr>
            <p:spPr>
              <a:xfrm>
                <a:off x="3910650" y="3840459"/>
                <a:ext cx="116366" cy="116366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" name="pt146"/>
              <p:cNvSpPr/>
              <p:nvPr/>
            </p:nvSpPr>
            <p:spPr>
              <a:xfrm>
                <a:off x="3923547" y="4115283"/>
                <a:ext cx="90572" cy="90572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" name="pt147"/>
              <p:cNvSpPr/>
              <p:nvPr/>
            </p:nvSpPr>
            <p:spPr>
              <a:xfrm>
                <a:off x="3926181" y="4379845"/>
                <a:ext cx="85304" cy="85304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" name="pt148"/>
              <p:cNvSpPr/>
              <p:nvPr/>
            </p:nvSpPr>
            <p:spPr>
              <a:xfrm>
                <a:off x="3895802" y="4611394"/>
                <a:ext cx="146061" cy="146061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" name="pt149"/>
              <p:cNvSpPr/>
              <p:nvPr/>
            </p:nvSpPr>
            <p:spPr>
              <a:xfrm>
                <a:off x="3892612" y="4870131"/>
                <a:ext cx="152442" cy="152442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" name="pt150"/>
              <p:cNvSpPr/>
              <p:nvPr/>
            </p:nvSpPr>
            <p:spPr>
              <a:xfrm>
                <a:off x="3916296" y="5155742"/>
                <a:ext cx="105074" cy="105074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" name="pt151"/>
              <p:cNvSpPr/>
              <p:nvPr/>
            </p:nvSpPr>
            <p:spPr>
              <a:xfrm>
                <a:off x="3914403" y="5415777"/>
                <a:ext cx="108860" cy="108860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" name="pt152"/>
              <p:cNvSpPr/>
              <p:nvPr/>
            </p:nvSpPr>
            <p:spPr>
              <a:xfrm>
                <a:off x="3948161" y="5711463"/>
                <a:ext cx="41344" cy="41344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" name="pt153"/>
              <p:cNvSpPr/>
              <p:nvPr/>
            </p:nvSpPr>
            <p:spPr>
              <a:xfrm>
                <a:off x="4112893" y="2471137"/>
                <a:ext cx="235734" cy="235734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" name="pt154"/>
              <p:cNvSpPr/>
              <p:nvPr/>
            </p:nvSpPr>
            <p:spPr>
              <a:xfrm>
                <a:off x="4153983" y="2774155"/>
                <a:ext cx="153554" cy="153554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" name="pt155"/>
              <p:cNvSpPr/>
              <p:nvPr/>
            </p:nvSpPr>
            <p:spPr>
              <a:xfrm>
                <a:off x="4219954" y="3102053"/>
                <a:ext cx="21612" cy="21612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" name="pt156"/>
              <p:cNvSpPr/>
              <p:nvPr/>
            </p:nvSpPr>
            <p:spPr>
              <a:xfrm>
                <a:off x="4182091" y="3326118"/>
                <a:ext cx="97338" cy="97338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" name="pt157"/>
              <p:cNvSpPr/>
              <p:nvPr/>
            </p:nvSpPr>
            <p:spPr>
              <a:xfrm>
                <a:off x="4196434" y="3602388"/>
                <a:ext cx="68652" cy="68652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" name="pt158"/>
              <p:cNvSpPr/>
              <p:nvPr/>
            </p:nvSpPr>
            <p:spPr>
              <a:xfrm>
                <a:off x="4131059" y="3798941"/>
                <a:ext cx="199403" cy="199403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" name="pt159"/>
              <p:cNvSpPr/>
              <p:nvPr/>
            </p:nvSpPr>
            <p:spPr>
              <a:xfrm>
                <a:off x="4181691" y="4111500"/>
                <a:ext cx="98138" cy="98138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" name="pt160"/>
              <p:cNvSpPr/>
              <p:nvPr/>
            </p:nvSpPr>
            <p:spPr>
              <a:xfrm>
                <a:off x="4213067" y="4404803"/>
                <a:ext cx="35387" cy="35387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" name="pt161"/>
              <p:cNvSpPr/>
              <p:nvPr/>
            </p:nvSpPr>
            <p:spPr>
              <a:xfrm>
                <a:off x="4189514" y="4643178"/>
                <a:ext cx="82492" cy="82492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" name="pt162"/>
              <p:cNvSpPr/>
              <p:nvPr/>
            </p:nvSpPr>
            <p:spPr>
              <a:xfrm>
                <a:off x="4190328" y="4905920"/>
                <a:ext cx="80865" cy="80865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" name="pt163"/>
              <p:cNvSpPr/>
              <p:nvPr/>
            </p:nvSpPr>
            <p:spPr>
              <a:xfrm>
                <a:off x="4151721" y="5129240"/>
                <a:ext cx="158078" cy="158078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" name="pt164"/>
              <p:cNvSpPr/>
              <p:nvPr/>
            </p:nvSpPr>
            <p:spPr>
              <a:xfrm>
                <a:off x="4169536" y="5408982"/>
                <a:ext cx="122449" cy="122449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" name="pt165"/>
              <p:cNvSpPr/>
              <p:nvPr/>
            </p:nvSpPr>
            <p:spPr>
              <a:xfrm>
                <a:off x="4218136" y="5719510"/>
                <a:ext cx="25249" cy="25249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" name="pt166"/>
              <p:cNvSpPr/>
              <p:nvPr/>
            </p:nvSpPr>
            <p:spPr>
              <a:xfrm>
                <a:off x="4374821" y="2733065"/>
                <a:ext cx="235734" cy="235734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" name="pt167"/>
              <p:cNvSpPr/>
              <p:nvPr/>
            </p:nvSpPr>
            <p:spPr>
              <a:xfrm>
                <a:off x="4419586" y="3039758"/>
                <a:ext cx="146203" cy="146203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" name="pt168"/>
              <p:cNvSpPr/>
              <p:nvPr/>
            </p:nvSpPr>
            <p:spPr>
              <a:xfrm>
                <a:off x="4442958" y="3325057"/>
                <a:ext cx="99460" cy="99460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" name="pt169"/>
              <p:cNvSpPr/>
              <p:nvPr/>
            </p:nvSpPr>
            <p:spPr>
              <a:xfrm>
                <a:off x="4456125" y="3600152"/>
                <a:ext cx="73125" cy="73125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" name="pt170"/>
              <p:cNvSpPr/>
              <p:nvPr/>
            </p:nvSpPr>
            <p:spPr>
              <a:xfrm>
                <a:off x="4435813" y="3841767"/>
                <a:ext cx="113750" cy="113750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" name="pt171"/>
              <p:cNvSpPr/>
              <p:nvPr/>
            </p:nvSpPr>
            <p:spPr>
              <a:xfrm>
                <a:off x="4429600" y="4097482"/>
                <a:ext cx="126174" cy="126174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" name="pt172"/>
              <p:cNvSpPr/>
              <p:nvPr/>
            </p:nvSpPr>
            <p:spPr>
              <a:xfrm>
                <a:off x="4427109" y="4356918"/>
                <a:ext cx="131157" cy="131157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" name="pt173"/>
              <p:cNvSpPr/>
              <p:nvPr/>
            </p:nvSpPr>
            <p:spPr>
              <a:xfrm>
                <a:off x="4438698" y="4630435"/>
                <a:ext cx="107980" cy="107980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" name="pt174"/>
              <p:cNvSpPr/>
              <p:nvPr/>
            </p:nvSpPr>
            <p:spPr>
              <a:xfrm>
                <a:off x="4455620" y="4909284"/>
                <a:ext cx="74135" cy="74135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" name="pt175"/>
              <p:cNvSpPr/>
              <p:nvPr/>
            </p:nvSpPr>
            <p:spPr>
              <a:xfrm>
                <a:off x="4428896" y="5144488"/>
                <a:ext cx="127583" cy="127583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" name="pt176"/>
              <p:cNvSpPr/>
              <p:nvPr/>
            </p:nvSpPr>
            <p:spPr>
              <a:xfrm>
                <a:off x="4436584" y="5414103"/>
                <a:ext cx="112207" cy="112207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" name="pt177"/>
              <p:cNvSpPr/>
              <p:nvPr/>
            </p:nvSpPr>
            <p:spPr>
              <a:xfrm>
                <a:off x="4428440" y="5667887"/>
                <a:ext cx="128495" cy="128495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" name="pt178"/>
              <p:cNvSpPr/>
              <p:nvPr/>
            </p:nvSpPr>
            <p:spPr>
              <a:xfrm>
                <a:off x="4636748" y="2994992"/>
                <a:ext cx="235734" cy="235734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" name="pt179"/>
              <p:cNvSpPr/>
              <p:nvPr/>
            </p:nvSpPr>
            <p:spPr>
              <a:xfrm>
                <a:off x="4717164" y="3337336"/>
                <a:ext cx="74901" cy="74901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" name="pt180"/>
              <p:cNvSpPr/>
              <p:nvPr/>
            </p:nvSpPr>
            <p:spPr>
              <a:xfrm>
                <a:off x="4711122" y="3593221"/>
                <a:ext cx="86987" cy="86987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" name="pt181"/>
              <p:cNvSpPr/>
              <p:nvPr/>
            </p:nvSpPr>
            <p:spPr>
              <a:xfrm>
                <a:off x="4703080" y="3847107"/>
                <a:ext cx="103070" cy="103070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" name="pt182"/>
              <p:cNvSpPr/>
              <p:nvPr/>
            </p:nvSpPr>
            <p:spPr>
              <a:xfrm>
                <a:off x="4741890" y="4147844"/>
                <a:ext cx="25450" cy="25450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" name="pt183"/>
              <p:cNvSpPr/>
              <p:nvPr/>
            </p:nvSpPr>
            <p:spPr>
              <a:xfrm>
                <a:off x="4648879" y="4316760"/>
                <a:ext cx="211473" cy="211473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" name="pt184"/>
              <p:cNvSpPr/>
              <p:nvPr/>
            </p:nvSpPr>
            <p:spPr>
              <a:xfrm>
                <a:off x="4744552" y="4674361"/>
                <a:ext cx="20126" cy="20126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" name="pt185"/>
              <p:cNvSpPr/>
              <p:nvPr/>
            </p:nvSpPr>
            <p:spPr>
              <a:xfrm>
                <a:off x="4723047" y="4914784"/>
                <a:ext cx="63135" cy="63135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" name="pt186"/>
              <p:cNvSpPr/>
              <p:nvPr/>
            </p:nvSpPr>
            <p:spPr>
              <a:xfrm>
                <a:off x="4728611" y="5182275"/>
                <a:ext cx="52009" cy="52009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" name="pt187"/>
              <p:cNvSpPr/>
              <p:nvPr/>
            </p:nvSpPr>
            <p:spPr>
              <a:xfrm>
                <a:off x="4721681" y="5437272"/>
                <a:ext cx="65869" cy="65869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" name="pt188"/>
              <p:cNvSpPr/>
              <p:nvPr/>
            </p:nvSpPr>
            <p:spPr>
              <a:xfrm>
                <a:off x="4654534" y="5632053"/>
                <a:ext cx="200162" cy="200162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" name="pt189"/>
              <p:cNvSpPr/>
              <p:nvPr/>
            </p:nvSpPr>
            <p:spPr>
              <a:xfrm>
                <a:off x="4898676" y="3256920"/>
                <a:ext cx="235734" cy="235734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" name="pt190"/>
              <p:cNvSpPr/>
              <p:nvPr/>
            </p:nvSpPr>
            <p:spPr>
              <a:xfrm>
                <a:off x="4928691" y="3548863"/>
                <a:ext cx="175703" cy="175703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" name="pt191"/>
              <p:cNvSpPr/>
              <p:nvPr/>
            </p:nvSpPr>
            <p:spPr>
              <a:xfrm>
                <a:off x="4945590" y="3827689"/>
                <a:ext cx="141905" cy="141905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" name="pt192"/>
              <p:cNvSpPr/>
              <p:nvPr/>
            </p:nvSpPr>
            <p:spPr>
              <a:xfrm>
                <a:off x="4956928" y="4100955"/>
                <a:ext cx="119229" cy="119229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" name="pt193"/>
              <p:cNvSpPr/>
              <p:nvPr/>
            </p:nvSpPr>
            <p:spPr>
              <a:xfrm>
                <a:off x="4950523" y="4356477"/>
                <a:ext cx="132040" cy="132040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" name="pt194"/>
              <p:cNvSpPr/>
              <p:nvPr/>
            </p:nvSpPr>
            <p:spPr>
              <a:xfrm>
                <a:off x="4905324" y="4573206"/>
                <a:ext cx="222437" cy="222437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" name="pt195"/>
              <p:cNvSpPr/>
              <p:nvPr/>
            </p:nvSpPr>
            <p:spPr>
              <a:xfrm>
                <a:off x="4936103" y="4865913"/>
                <a:ext cx="160878" cy="160878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" name="pt196"/>
              <p:cNvSpPr/>
              <p:nvPr/>
            </p:nvSpPr>
            <p:spPr>
              <a:xfrm>
                <a:off x="4953132" y="5144869"/>
                <a:ext cx="126820" cy="126820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" name="pt197"/>
              <p:cNvSpPr/>
              <p:nvPr/>
            </p:nvSpPr>
            <p:spPr>
              <a:xfrm>
                <a:off x="4972196" y="5425860"/>
                <a:ext cx="88693" cy="88693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" name="pt198"/>
              <p:cNvSpPr/>
              <p:nvPr/>
            </p:nvSpPr>
            <p:spPr>
              <a:xfrm>
                <a:off x="4978136" y="5693727"/>
                <a:ext cx="76814" cy="76814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" name="pt199"/>
              <p:cNvSpPr/>
              <p:nvPr/>
            </p:nvSpPr>
            <p:spPr>
              <a:xfrm>
                <a:off x="5160603" y="3518847"/>
                <a:ext cx="235734" cy="235734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" name="pt200"/>
              <p:cNvSpPr/>
              <p:nvPr/>
            </p:nvSpPr>
            <p:spPr>
              <a:xfrm>
                <a:off x="5218692" y="3838864"/>
                <a:ext cx="119556" cy="119556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" name="pt201"/>
              <p:cNvSpPr/>
              <p:nvPr/>
            </p:nvSpPr>
            <p:spPr>
              <a:xfrm>
                <a:off x="5209331" y="4091430"/>
                <a:ext cx="138278" cy="138278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" name="pt202"/>
              <p:cNvSpPr/>
              <p:nvPr/>
            </p:nvSpPr>
            <p:spPr>
              <a:xfrm>
                <a:off x="5234455" y="4378482"/>
                <a:ext cx="88030" cy="88030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" name="pt203"/>
              <p:cNvSpPr/>
              <p:nvPr/>
            </p:nvSpPr>
            <p:spPr>
              <a:xfrm>
                <a:off x="5192175" y="4598130"/>
                <a:ext cx="172589" cy="172589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" name="pt204"/>
              <p:cNvSpPr/>
              <p:nvPr/>
            </p:nvSpPr>
            <p:spPr>
              <a:xfrm>
                <a:off x="5180775" y="4848657"/>
                <a:ext cx="195391" cy="195391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" name="pt205"/>
              <p:cNvSpPr/>
              <p:nvPr/>
            </p:nvSpPr>
            <p:spPr>
              <a:xfrm>
                <a:off x="5219753" y="5149562"/>
                <a:ext cx="117434" cy="117434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" name="pt206"/>
              <p:cNvSpPr/>
              <p:nvPr/>
            </p:nvSpPr>
            <p:spPr>
              <a:xfrm>
                <a:off x="5223452" y="5415189"/>
                <a:ext cx="110036" cy="110036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" name="pt207"/>
              <p:cNvSpPr/>
              <p:nvPr/>
            </p:nvSpPr>
            <p:spPr>
              <a:xfrm>
                <a:off x="5234210" y="5687874"/>
                <a:ext cx="88520" cy="88520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" name="pt208"/>
              <p:cNvSpPr/>
              <p:nvPr/>
            </p:nvSpPr>
            <p:spPr>
              <a:xfrm>
                <a:off x="5422531" y="3780775"/>
                <a:ext cx="235734" cy="235734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" name="pt209"/>
              <p:cNvSpPr/>
              <p:nvPr/>
            </p:nvSpPr>
            <p:spPr>
              <a:xfrm>
                <a:off x="5459185" y="4079357"/>
                <a:ext cx="162425" cy="162425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" name="pt210"/>
              <p:cNvSpPr/>
              <p:nvPr/>
            </p:nvSpPr>
            <p:spPr>
              <a:xfrm>
                <a:off x="5499420" y="4381519"/>
                <a:ext cx="81956" cy="81956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" name="pt211"/>
              <p:cNvSpPr/>
              <p:nvPr/>
            </p:nvSpPr>
            <p:spPr>
              <a:xfrm>
                <a:off x="5472870" y="4616897"/>
                <a:ext cx="135055" cy="135055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" name="pt212"/>
              <p:cNvSpPr/>
              <p:nvPr/>
            </p:nvSpPr>
            <p:spPr>
              <a:xfrm>
                <a:off x="5486370" y="4892325"/>
                <a:ext cx="108055" cy="108055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" name="pt213"/>
              <p:cNvSpPr/>
              <p:nvPr/>
            </p:nvSpPr>
            <p:spPr>
              <a:xfrm>
                <a:off x="5442213" y="5110094"/>
                <a:ext cx="196370" cy="196370"/>
              </a:xfrm>
              <a:prstGeom prst="ellipse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" name="pt214"/>
              <p:cNvSpPr/>
              <p:nvPr/>
            </p:nvSpPr>
            <p:spPr>
              <a:xfrm>
                <a:off x="5477980" y="5407789"/>
                <a:ext cx="124836" cy="124836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" name="pt215"/>
              <p:cNvSpPr/>
              <p:nvPr/>
            </p:nvSpPr>
            <p:spPr>
              <a:xfrm>
                <a:off x="5499359" y="5691095"/>
                <a:ext cx="82078" cy="82078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" name="pt216"/>
              <p:cNvSpPr/>
              <p:nvPr/>
            </p:nvSpPr>
            <p:spPr>
              <a:xfrm>
                <a:off x="5684458" y="4042702"/>
                <a:ext cx="235734" cy="235734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" name="pt217"/>
              <p:cNvSpPr/>
              <p:nvPr/>
            </p:nvSpPr>
            <p:spPr>
              <a:xfrm>
                <a:off x="5769559" y="4389731"/>
                <a:ext cx="65533" cy="65533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" name="pt218"/>
              <p:cNvSpPr/>
              <p:nvPr/>
            </p:nvSpPr>
            <p:spPr>
              <a:xfrm>
                <a:off x="5730151" y="4612251"/>
                <a:ext cx="144348" cy="144348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" name="pt219"/>
              <p:cNvSpPr/>
              <p:nvPr/>
            </p:nvSpPr>
            <p:spPr>
              <a:xfrm>
                <a:off x="5732368" y="4876395"/>
                <a:ext cx="139914" cy="139914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" name="pt220"/>
              <p:cNvSpPr/>
              <p:nvPr/>
            </p:nvSpPr>
            <p:spPr>
              <a:xfrm>
                <a:off x="5724354" y="5130308"/>
                <a:ext cx="155942" cy="155942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" name="pt221"/>
              <p:cNvSpPr/>
              <p:nvPr/>
            </p:nvSpPr>
            <p:spPr>
              <a:xfrm>
                <a:off x="5725971" y="5393853"/>
                <a:ext cx="152708" cy="152708"/>
              </a:xfrm>
              <a:prstGeom prst="ellipse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" name="pt222"/>
              <p:cNvSpPr/>
              <p:nvPr/>
            </p:nvSpPr>
            <p:spPr>
              <a:xfrm>
                <a:off x="5776016" y="5705825"/>
                <a:ext cx="52619" cy="52619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" name="pt223"/>
              <p:cNvSpPr/>
              <p:nvPr/>
            </p:nvSpPr>
            <p:spPr>
              <a:xfrm>
                <a:off x="5946385" y="4304630"/>
                <a:ext cx="235734" cy="235734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" name="pt224"/>
              <p:cNvSpPr/>
              <p:nvPr/>
            </p:nvSpPr>
            <p:spPr>
              <a:xfrm>
                <a:off x="6006569" y="4626741"/>
                <a:ext cx="115367" cy="115367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" name="pt225"/>
              <p:cNvSpPr/>
              <p:nvPr/>
            </p:nvSpPr>
            <p:spPr>
              <a:xfrm>
                <a:off x="6027126" y="4909225"/>
                <a:ext cx="74254" cy="74254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" name="pt226"/>
              <p:cNvSpPr/>
              <p:nvPr/>
            </p:nvSpPr>
            <p:spPr>
              <a:xfrm>
                <a:off x="6046928" y="5190955"/>
                <a:ext cx="34649" cy="34649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" name="pt227"/>
              <p:cNvSpPr/>
              <p:nvPr/>
            </p:nvSpPr>
            <p:spPr>
              <a:xfrm>
                <a:off x="6043045" y="5449000"/>
                <a:ext cx="42415" cy="42415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" name="pt228"/>
              <p:cNvSpPr/>
              <p:nvPr/>
            </p:nvSpPr>
            <p:spPr>
              <a:xfrm>
                <a:off x="5957155" y="5625036"/>
                <a:ext cx="214196" cy="214196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" name="pt229"/>
              <p:cNvSpPr/>
              <p:nvPr/>
            </p:nvSpPr>
            <p:spPr>
              <a:xfrm>
                <a:off x="6208313" y="4566557"/>
                <a:ext cx="235734" cy="235734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" name="pt230"/>
              <p:cNvSpPr/>
              <p:nvPr/>
            </p:nvSpPr>
            <p:spPr>
              <a:xfrm>
                <a:off x="6233744" y="4853916"/>
                <a:ext cx="184872" cy="184872"/>
              </a:xfrm>
              <a:prstGeom prst="ellipse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" name="pt231"/>
              <p:cNvSpPr/>
              <p:nvPr/>
            </p:nvSpPr>
            <p:spPr>
              <a:xfrm>
                <a:off x="6253879" y="5135978"/>
                <a:ext cx="144603" cy="144603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" name="pt232"/>
              <p:cNvSpPr/>
              <p:nvPr/>
            </p:nvSpPr>
            <p:spPr>
              <a:xfrm>
                <a:off x="6276811" y="5420837"/>
                <a:ext cx="98739" cy="98739"/>
              </a:xfrm>
              <a:prstGeom prst="ellipse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" name="pt233"/>
              <p:cNvSpPr/>
              <p:nvPr/>
            </p:nvSpPr>
            <p:spPr>
              <a:xfrm>
                <a:off x="6274433" y="5680387"/>
                <a:ext cx="103495" cy="103495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" name="pt234"/>
              <p:cNvSpPr/>
              <p:nvPr/>
            </p:nvSpPr>
            <p:spPr>
              <a:xfrm>
                <a:off x="6470240" y="4828485"/>
                <a:ext cx="235734" cy="235734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" name="pt235"/>
              <p:cNvSpPr/>
              <p:nvPr/>
            </p:nvSpPr>
            <p:spPr>
              <a:xfrm>
                <a:off x="6528473" y="5148645"/>
                <a:ext cx="119269" cy="119269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" name="pt236"/>
              <p:cNvSpPr/>
              <p:nvPr/>
            </p:nvSpPr>
            <p:spPr>
              <a:xfrm>
                <a:off x="6522570" y="5404669"/>
                <a:ext cx="131076" cy="131076"/>
              </a:xfrm>
              <a:prstGeom prst="ellipse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" name="pt237"/>
              <p:cNvSpPr/>
              <p:nvPr/>
            </p:nvSpPr>
            <p:spPr>
              <a:xfrm>
                <a:off x="6530743" y="5674770"/>
                <a:ext cx="114729" cy="114729"/>
              </a:xfrm>
              <a:prstGeom prst="ellipse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" name="pt238"/>
              <p:cNvSpPr/>
              <p:nvPr/>
            </p:nvSpPr>
            <p:spPr>
              <a:xfrm>
                <a:off x="6732168" y="5090412"/>
                <a:ext cx="235734" cy="235734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" name="pt239"/>
              <p:cNvSpPr/>
              <p:nvPr/>
            </p:nvSpPr>
            <p:spPr>
              <a:xfrm>
                <a:off x="6769932" y="5390104"/>
                <a:ext cx="160206" cy="160206"/>
              </a:xfrm>
              <a:prstGeom prst="ellipse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" name="pt240"/>
              <p:cNvSpPr/>
              <p:nvPr/>
            </p:nvSpPr>
            <p:spPr>
              <a:xfrm>
                <a:off x="6822424" y="5704524"/>
                <a:ext cx="55222" cy="55222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" name="pt241"/>
              <p:cNvSpPr/>
              <p:nvPr/>
            </p:nvSpPr>
            <p:spPr>
              <a:xfrm>
                <a:off x="6994095" y="5352340"/>
                <a:ext cx="235734" cy="235734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" name="pt242"/>
              <p:cNvSpPr/>
              <p:nvPr/>
            </p:nvSpPr>
            <p:spPr>
              <a:xfrm>
                <a:off x="7074787" y="5694959"/>
                <a:ext cx="74350" cy="74350"/>
              </a:xfrm>
              <a:prstGeom prst="ellipse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" name="pt243"/>
              <p:cNvSpPr/>
              <p:nvPr/>
            </p:nvSpPr>
            <p:spPr>
              <a:xfrm>
                <a:off x="7256023" y="5614267"/>
                <a:ext cx="235734" cy="235734"/>
              </a:xfrm>
              <a:prstGeom prst="ellipse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" name="rc244"/>
              <p:cNvSpPr/>
              <p:nvPr/>
            </p:nvSpPr>
            <p:spPr>
              <a:xfrm>
                <a:off x="3575942" y="193418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" name="rc245"/>
              <p:cNvSpPr/>
              <p:nvPr/>
            </p:nvSpPr>
            <p:spPr>
              <a:xfrm>
                <a:off x="3575942" y="2196114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" name="rc246"/>
              <p:cNvSpPr/>
              <p:nvPr/>
            </p:nvSpPr>
            <p:spPr>
              <a:xfrm>
                <a:off x="3575942" y="245804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" name="rc247"/>
              <p:cNvSpPr/>
              <p:nvPr/>
            </p:nvSpPr>
            <p:spPr>
              <a:xfrm>
                <a:off x="3575942" y="2719969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" name="rc248"/>
              <p:cNvSpPr/>
              <p:nvPr/>
            </p:nvSpPr>
            <p:spPr>
              <a:xfrm>
                <a:off x="3575942" y="298189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" name="rc249"/>
              <p:cNvSpPr/>
              <p:nvPr/>
            </p:nvSpPr>
            <p:spPr>
              <a:xfrm>
                <a:off x="3575942" y="324382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" name="rc250"/>
              <p:cNvSpPr/>
              <p:nvPr/>
            </p:nvSpPr>
            <p:spPr>
              <a:xfrm>
                <a:off x="3575942" y="350575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" name="rc251"/>
              <p:cNvSpPr/>
              <p:nvPr/>
            </p:nvSpPr>
            <p:spPr>
              <a:xfrm>
                <a:off x="3575942" y="3767678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" name="rc252"/>
              <p:cNvSpPr/>
              <p:nvPr/>
            </p:nvSpPr>
            <p:spPr>
              <a:xfrm>
                <a:off x="3575942" y="402960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" name="rc253"/>
              <p:cNvSpPr/>
              <p:nvPr/>
            </p:nvSpPr>
            <p:spPr>
              <a:xfrm>
                <a:off x="3575942" y="429153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rc254"/>
              <p:cNvSpPr/>
              <p:nvPr/>
            </p:nvSpPr>
            <p:spPr>
              <a:xfrm>
                <a:off x="3575942" y="455346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" name="rc255"/>
              <p:cNvSpPr/>
              <p:nvPr/>
            </p:nvSpPr>
            <p:spPr>
              <a:xfrm>
                <a:off x="3575942" y="4815388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" name="rc256"/>
              <p:cNvSpPr/>
              <p:nvPr/>
            </p:nvSpPr>
            <p:spPr>
              <a:xfrm>
                <a:off x="3575942" y="507731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" name="rc257"/>
              <p:cNvSpPr/>
              <p:nvPr/>
            </p:nvSpPr>
            <p:spPr>
              <a:xfrm>
                <a:off x="3575942" y="533924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" name="rc258"/>
              <p:cNvSpPr/>
              <p:nvPr/>
            </p:nvSpPr>
            <p:spPr>
              <a:xfrm>
                <a:off x="3575942" y="560117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" name="rc259"/>
              <p:cNvSpPr/>
              <p:nvPr/>
            </p:nvSpPr>
            <p:spPr>
              <a:xfrm>
                <a:off x="3837869" y="2196114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" name="rc260"/>
              <p:cNvSpPr/>
              <p:nvPr/>
            </p:nvSpPr>
            <p:spPr>
              <a:xfrm>
                <a:off x="3837869" y="245804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" name="rc261"/>
              <p:cNvSpPr/>
              <p:nvPr/>
            </p:nvSpPr>
            <p:spPr>
              <a:xfrm>
                <a:off x="3837869" y="2719969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" name="rc262"/>
              <p:cNvSpPr/>
              <p:nvPr/>
            </p:nvSpPr>
            <p:spPr>
              <a:xfrm>
                <a:off x="3837869" y="298189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" name="rc263"/>
              <p:cNvSpPr/>
              <p:nvPr/>
            </p:nvSpPr>
            <p:spPr>
              <a:xfrm>
                <a:off x="3837869" y="324382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" name="rc264"/>
              <p:cNvSpPr/>
              <p:nvPr/>
            </p:nvSpPr>
            <p:spPr>
              <a:xfrm>
                <a:off x="3837869" y="350575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" name="rc265"/>
              <p:cNvSpPr/>
              <p:nvPr/>
            </p:nvSpPr>
            <p:spPr>
              <a:xfrm>
                <a:off x="3837869" y="3767678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" name="rc266"/>
              <p:cNvSpPr/>
              <p:nvPr/>
            </p:nvSpPr>
            <p:spPr>
              <a:xfrm>
                <a:off x="3837869" y="402960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" name="rc267"/>
              <p:cNvSpPr/>
              <p:nvPr/>
            </p:nvSpPr>
            <p:spPr>
              <a:xfrm>
                <a:off x="3837869" y="429153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" name="rc268"/>
              <p:cNvSpPr/>
              <p:nvPr/>
            </p:nvSpPr>
            <p:spPr>
              <a:xfrm>
                <a:off x="3837869" y="455346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" name="rc269"/>
              <p:cNvSpPr/>
              <p:nvPr/>
            </p:nvSpPr>
            <p:spPr>
              <a:xfrm>
                <a:off x="3837869" y="4815388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" name="rc270"/>
              <p:cNvSpPr/>
              <p:nvPr/>
            </p:nvSpPr>
            <p:spPr>
              <a:xfrm>
                <a:off x="3837869" y="507731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" name="rc271"/>
              <p:cNvSpPr/>
              <p:nvPr/>
            </p:nvSpPr>
            <p:spPr>
              <a:xfrm>
                <a:off x="3837869" y="533924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" name="rc272"/>
              <p:cNvSpPr/>
              <p:nvPr/>
            </p:nvSpPr>
            <p:spPr>
              <a:xfrm>
                <a:off x="3837869" y="560117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" name="rc273"/>
              <p:cNvSpPr/>
              <p:nvPr/>
            </p:nvSpPr>
            <p:spPr>
              <a:xfrm>
                <a:off x="4099797" y="245804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" name="rc274"/>
              <p:cNvSpPr/>
              <p:nvPr/>
            </p:nvSpPr>
            <p:spPr>
              <a:xfrm>
                <a:off x="4099797" y="2719969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" name="rc275"/>
              <p:cNvSpPr/>
              <p:nvPr/>
            </p:nvSpPr>
            <p:spPr>
              <a:xfrm>
                <a:off x="4099797" y="298189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" name="rc276"/>
              <p:cNvSpPr/>
              <p:nvPr/>
            </p:nvSpPr>
            <p:spPr>
              <a:xfrm>
                <a:off x="4099797" y="324382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" name="rc277"/>
              <p:cNvSpPr/>
              <p:nvPr/>
            </p:nvSpPr>
            <p:spPr>
              <a:xfrm>
                <a:off x="4099797" y="350575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" name="rc278"/>
              <p:cNvSpPr/>
              <p:nvPr/>
            </p:nvSpPr>
            <p:spPr>
              <a:xfrm>
                <a:off x="4099797" y="3767678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" name="rc279"/>
              <p:cNvSpPr/>
              <p:nvPr/>
            </p:nvSpPr>
            <p:spPr>
              <a:xfrm>
                <a:off x="4099797" y="402960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" name="rc280"/>
              <p:cNvSpPr/>
              <p:nvPr/>
            </p:nvSpPr>
            <p:spPr>
              <a:xfrm>
                <a:off x="4099797" y="429153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" name="rc281"/>
              <p:cNvSpPr/>
              <p:nvPr/>
            </p:nvSpPr>
            <p:spPr>
              <a:xfrm>
                <a:off x="4099797" y="455346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" name="rc282"/>
              <p:cNvSpPr/>
              <p:nvPr/>
            </p:nvSpPr>
            <p:spPr>
              <a:xfrm>
                <a:off x="4099797" y="4815388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" name="rc283"/>
              <p:cNvSpPr/>
              <p:nvPr/>
            </p:nvSpPr>
            <p:spPr>
              <a:xfrm>
                <a:off x="4099797" y="507731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" name="rc284"/>
              <p:cNvSpPr/>
              <p:nvPr/>
            </p:nvSpPr>
            <p:spPr>
              <a:xfrm>
                <a:off x="4099797" y="533924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" name="rc285"/>
              <p:cNvSpPr/>
              <p:nvPr/>
            </p:nvSpPr>
            <p:spPr>
              <a:xfrm>
                <a:off x="4099797" y="560117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" name="rc286"/>
              <p:cNvSpPr/>
              <p:nvPr/>
            </p:nvSpPr>
            <p:spPr>
              <a:xfrm>
                <a:off x="4361724" y="2719969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" name="rc287"/>
              <p:cNvSpPr/>
              <p:nvPr/>
            </p:nvSpPr>
            <p:spPr>
              <a:xfrm>
                <a:off x="4361724" y="298189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" name="rc288"/>
              <p:cNvSpPr/>
              <p:nvPr/>
            </p:nvSpPr>
            <p:spPr>
              <a:xfrm>
                <a:off x="4361724" y="324382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" name="rc289"/>
              <p:cNvSpPr/>
              <p:nvPr/>
            </p:nvSpPr>
            <p:spPr>
              <a:xfrm>
                <a:off x="4361724" y="350575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" name="rc290"/>
              <p:cNvSpPr/>
              <p:nvPr/>
            </p:nvSpPr>
            <p:spPr>
              <a:xfrm>
                <a:off x="4361724" y="3767678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" name="rc291"/>
              <p:cNvSpPr/>
              <p:nvPr/>
            </p:nvSpPr>
            <p:spPr>
              <a:xfrm>
                <a:off x="4361724" y="402960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" name="rc292"/>
              <p:cNvSpPr/>
              <p:nvPr/>
            </p:nvSpPr>
            <p:spPr>
              <a:xfrm>
                <a:off x="4361724" y="429153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" name="rc293"/>
              <p:cNvSpPr/>
              <p:nvPr/>
            </p:nvSpPr>
            <p:spPr>
              <a:xfrm>
                <a:off x="4361724" y="455346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" name="rc294"/>
              <p:cNvSpPr/>
              <p:nvPr/>
            </p:nvSpPr>
            <p:spPr>
              <a:xfrm>
                <a:off x="4361724" y="4815388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" name="rc295"/>
              <p:cNvSpPr/>
              <p:nvPr/>
            </p:nvSpPr>
            <p:spPr>
              <a:xfrm>
                <a:off x="4361724" y="507731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" name="rc296"/>
              <p:cNvSpPr/>
              <p:nvPr/>
            </p:nvSpPr>
            <p:spPr>
              <a:xfrm>
                <a:off x="4361724" y="533924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" name="rc297"/>
              <p:cNvSpPr/>
              <p:nvPr/>
            </p:nvSpPr>
            <p:spPr>
              <a:xfrm>
                <a:off x="4361724" y="560117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" name="rc298"/>
              <p:cNvSpPr/>
              <p:nvPr/>
            </p:nvSpPr>
            <p:spPr>
              <a:xfrm>
                <a:off x="4623652" y="298189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" name="rc299"/>
              <p:cNvSpPr/>
              <p:nvPr/>
            </p:nvSpPr>
            <p:spPr>
              <a:xfrm>
                <a:off x="4623652" y="324382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" name="rc300"/>
              <p:cNvSpPr/>
              <p:nvPr/>
            </p:nvSpPr>
            <p:spPr>
              <a:xfrm>
                <a:off x="4623652" y="350575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" name="rc301"/>
              <p:cNvSpPr/>
              <p:nvPr/>
            </p:nvSpPr>
            <p:spPr>
              <a:xfrm>
                <a:off x="4623652" y="3767678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" name="rc302"/>
              <p:cNvSpPr/>
              <p:nvPr/>
            </p:nvSpPr>
            <p:spPr>
              <a:xfrm>
                <a:off x="4623652" y="402960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" name="rc303"/>
              <p:cNvSpPr/>
              <p:nvPr/>
            </p:nvSpPr>
            <p:spPr>
              <a:xfrm>
                <a:off x="4623652" y="429153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" name="rc304"/>
              <p:cNvSpPr/>
              <p:nvPr/>
            </p:nvSpPr>
            <p:spPr>
              <a:xfrm>
                <a:off x="4623652" y="455346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" name="rc305"/>
              <p:cNvSpPr/>
              <p:nvPr/>
            </p:nvSpPr>
            <p:spPr>
              <a:xfrm>
                <a:off x="4623652" y="4815388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" name="rc306"/>
              <p:cNvSpPr/>
              <p:nvPr/>
            </p:nvSpPr>
            <p:spPr>
              <a:xfrm>
                <a:off x="4623652" y="507731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" name="rc307"/>
              <p:cNvSpPr/>
              <p:nvPr/>
            </p:nvSpPr>
            <p:spPr>
              <a:xfrm>
                <a:off x="4623652" y="533924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" name="rc308"/>
              <p:cNvSpPr/>
              <p:nvPr/>
            </p:nvSpPr>
            <p:spPr>
              <a:xfrm>
                <a:off x="4623652" y="560117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" name="rc309"/>
              <p:cNvSpPr/>
              <p:nvPr/>
            </p:nvSpPr>
            <p:spPr>
              <a:xfrm>
                <a:off x="4885579" y="324382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" name="rc310"/>
              <p:cNvSpPr/>
              <p:nvPr/>
            </p:nvSpPr>
            <p:spPr>
              <a:xfrm>
                <a:off x="4885579" y="350575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" name="rc311"/>
              <p:cNvSpPr/>
              <p:nvPr/>
            </p:nvSpPr>
            <p:spPr>
              <a:xfrm>
                <a:off x="4885579" y="3767678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" name="rc312"/>
              <p:cNvSpPr/>
              <p:nvPr/>
            </p:nvSpPr>
            <p:spPr>
              <a:xfrm>
                <a:off x="4885579" y="402960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" name="rc313"/>
              <p:cNvSpPr/>
              <p:nvPr/>
            </p:nvSpPr>
            <p:spPr>
              <a:xfrm>
                <a:off x="4885579" y="429153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" name="rc314"/>
              <p:cNvSpPr/>
              <p:nvPr/>
            </p:nvSpPr>
            <p:spPr>
              <a:xfrm>
                <a:off x="4885579" y="455346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" name="rc315"/>
              <p:cNvSpPr/>
              <p:nvPr/>
            </p:nvSpPr>
            <p:spPr>
              <a:xfrm>
                <a:off x="4885579" y="4815388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" name="rc316"/>
              <p:cNvSpPr/>
              <p:nvPr/>
            </p:nvSpPr>
            <p:spPr>
              <a:xfrm>
                <a:off x="4885579" y="507731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" name="rc317"/>
              <p:cNvSpPr/>
              <p:nvPr/>
            </p:nvSpPr>
            <p:spPr>
              <a:xfrm>
                <a:off x="4885579" y="533924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" name="rc318"/>
              <p:cNvSpPr/>
              <p:nvPr/>
            </p:nvSpPr>
            <p:spPr>
              <a:xfrm>
                <a:off x="4885579" y="560117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" name="rc319"/>
              <p:cNvSpPr/>
              <p:nvPr/>
            </p:nvSpPr>
            <p:spPr>
              <a:xfrm>
                <a:off x="5147507" y="350575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" name="rc320"/>
              <p:cNvSpPr/>
              <p:nvPr/>
            </p:nvSpPr>
            <p:spPr>
              <a:xfrm>
                <a:off x="5147507" y="3767678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" name="rc321"/>
              <p:cNvSpPr/>
              <p:nvPr/>
            </p:nvSpPr>
            <p:spPr>
              <a:xfrm>
                <a:off x="5147507" y="402960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" name="rc322"/>
              <p:cNvSpPr/>
              <p:nvPr/>
            </p:nvSpPr>
            <p:spPr>
              <a:xfrm>
                <a:off x="5147507" y="429153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" name="rc323"/>
              <p:cNvSpPr/>
              <p:nvPr/>
            </p:nvSpPr>
            <p:spPr>
              <a:xfrm>
                <a:off x="5147507" y="455346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" name="rc324"/>
              <p:cNvSpPr/>
              <p:nvPr/>
            </p:nvSpPr>
            <p:spPr>
              <a:xfrm>
                <a:off x="5147507" y="4815388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" name="rc325"/>
              <p:cNvSpPr/>
              <p:nvPr/>
            </p:nvSpPr>
            <p:spPr>
              <a:xfrm>
                <a:off x="5147507" y="507731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" name="rc326"/>
              <p:cNvSpPr/>
              <p:nvPr/>
            </p:nvSpPr>
            <p:spPr>
              <a:xfrm>
                <a:off x="5147507" y="533924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" name="rc327"/>
              <p:cNvSpPr/>
              <p:nvPr/>
            </p:nvSpPr>
            <p:spPr>
              <a:xfrm>
                <a:off x="5147507" y="560117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" name="rc328"/>
              <p:cNvSpPr/>
              <p:nvPr/>
            </p:nvSpPr>
            <p:spPr>
              <a:xfrm>
                <a:off x="5409434" y="3767678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" name="rc329"/>
              <p:cNvSpPr/>
              <p:nvPr/>
            </p:nvSpPr>
            <p:spPr>
              <a:xfrm>
                <a:off x="5409434" y="402960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" name="rc330"/>
              <p:cNvSpPr/>
              <p:nvPr/>
            </p:nvSpPr>
            <p:spPr>
              <a:xfrm>
                <a:off x="5409434" y="429153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" name="rc331"/>
              <p:cNvSpPr/>
              <p:nvPr/>
            </p:nvSpPr>
            <p:spPr>
              <a:xfrm>
                <a:off x="5409434" y="455346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" name="rc332"/>
              <p:cNvSpPr/>
              <p:nvPr/>
            </p:nvSpPr>
            <p:spPr>
              <a:xfrm>
                <a:off x="5409434" y="4815388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" name="rc333"/>
              <p:cNvSpPr/>
              <p:nvPr/>
            </p:nvSpPr>
            <p:spPr>
              <a:xfrm>
                <a:off x="5409434" y="507731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" name="rc334"/>
              <p:cNvSpPr/>
              <p:nvPr/>
            </p:nvSpPr>
            <p:spPr>
              <a:xfrm>
                <a:off x="5409434" y="533924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" name="rc335"/>
              <p:cNvSpPr/>
              <p:nvPr/>
            </p:nvSpPr>
            <p:spPr>
              <a:xfrm>
                <a:off x="5409434" y="560117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" name="rc336"/>
              <p:cNvSpPr/>
              <p:nvPr/>
            </p:nvSpPr>
            <p:spPr>
              <a:xfrm>
                <a:off x="5671362" y="402960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" name="rc337"/>
              <p:cNvSpPr/>
              <p:nvPr/>
            </p:nvSpPr>
            <p:spPr>
              <a:xfrm>
                <a:off x="5671362" y="429153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" name="rc338"/>
              <p:cNvSpPr/>
              <p:nvPr/>
            </p:nvSpPr>
            <p:spPr>
              <a:xfrm>
                <a:off x="5671362" y="455346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" name="rc339"/>
              <p:cNvSpPr/>
              <p:nvPr/>
            </p:nvSpPr>
            <p:spPr>
              <a:xfrm>
                <a:off x="5671362" y="4815388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" name="rc340"/>
              <p:cNvSpPr/>
              <p:nvPr/>
            </p:nvSpPr>
            <p:spPr>
              <a:xfrm>
                <a:off x="5671362" y="507731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" name="rc341"/>
              <p:cNvSpPr/>
              <p:nvPr/>
            </p:nvSpPr>
            <p:spPr>
              <a:xfrm>
                <a:off x="5671362" y="533924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" name="rc342"/>
              <p:cNvSpPr/>
              <p:nvPr/>
            </p:nvSpPr>
            <p:spPr>
              <a:xfrm>
                <a:off x="5671362" y="560117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" name="rc343"/>
              <p:cNvSpPr/>
              <p:nvPr/>
            </p:nvSpPr>
            <p:spPr>
              <a:xfrm>
                <a:off x="5933289" y="429153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" name="rc344"/>
              <p:cNvSpPr/>
              <p:nvPr/>
            </p:nvSpPr>
            <p:spPr>
              <a:xfrm>
                <a:off x="5933289" y="455346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" name="rc345"/>
              <p:cNvSpPr/>
              <p:nvPr/>
            </p:nvSpPr>
            <p:spPr>
              <a:xfrm>
                <a:off x="5933289" y="4815388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" name="rc346"/>
              <p:cNvSpPr/>
              <p:nvPr/>
            </p:nvSpPr>
            <p:spPr>
              <a:xfrm>
                <a:off x="5933289" y="507731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" name="rc347"/>
              <p:cNvSpPr/>
              <p:nvPr/>
            </p:nvSpPr>
            <p:spPr>
              <a:xfrm>
                <a:off x="5933289" y="533924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" name="rc348"/>
              <p:cNvSpPr/>
              <p:nvPr/>
            </p:nvSpPr>
            <p:spPr>
              <a:xfrm>
                <a:off x="5933289" y="560117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" name="rc349"/>
              <p:cNvSpPr/>
              <p:nvPr/>
            </p:nvSpPr>
            <p:spPr>
              <a:xfrm>
                <a:off x="6195217" y="455346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" name="rc350"/>
              <p:cNvSpPr/>
              <p:nvPr/>
            </p:nvSpPr>
            <p:spPr>
              <a:xfrm>
                <a:off x="6195217" y="4815388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" name="rc351"/>
              <p:cNvSpPr/>
              <p:nvPr/>
            </p:nvSpPr>
            <p:spPr>
              <a:xfrm>
                <a:off x="6195217" y="507731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" name="rc352"/>
              <p:cNvSpPr/>
              <p:nvPr/>
            </p:nvSpPr>
            <p:spPr>
              <a:xfrm>
                <a:off x="6195217" y="533924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" name="rc353"/>
              <p:cNvSpPr/>
              <p:nvPr/>
            </p:nvSpPr>
            <p:spPr>
              <a:xfrm>
                <a:off x="6195217" y="560117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" name="rc354"/>
              <p:cNvSpPr/>
              <p:nvPr/>
            </p:nvSpPr>
            <p:spPr>
              <a:xfrm>
                <a:off x="6457144" y="4815388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" name="rc355"/>
              <p:cNvSpPr/>
              <p:nvPr/>
            </p:nvSpPr>
            <p:spPr>
              <a:xfrm>
                <a:off x="6457144" y="507731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" name="rc356"/>
              <p:cNvSpPr/>
              <p:nvPr/>
            </p:nvSpPr>
            <p:spPr>
              <a:xfrm>
                <a:off x="6457144" y="533924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" name="rc357"/>
              <p:cNvSpPr/>
              <p:nvPr/>
            </p:nvSpPr>
            <p:spPr>
              <a:xfrm>
                <a:off x="6457144" y="560117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" name="rc358"/>
              <p:cNvSpPr/>
              <p:nvPr/>
            </p:nvSpPr>
            <p:spPr>
              <a:xfrm>
                <a:off x="6719072" y="5077316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" name="rc359"/>
              <p:cNvSpPr/>
              <p:nvPr/>
            </p:nvSpPr>
            <p:spPr>
              <a:xfrm>
                <a:off x="6719072" y="533924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" name="rc360"/>
              <p:cNvSpPr/>
              <p:nvPr/>
            </p:nvSpPr>
            <p:spPr>
              <a:xfrm>
                <a:off x="6719072" y="560117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" name="rc361"/>
              <p:cNvSpPr/>
              <p:nvPr/>
            </p:nvSpPr>
            <p:spPr>
              <a:xfrm>
                <a:off x="6980999" y="5339243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" name="rc362"/>
              <p:cNvSpPr/>
              <p:nvPr/>
            </p:nvSpPr>
            <p:spPr>
              <a:xfrm>
                <a:off x="6980999" y="560117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" name="rc363"/>
              <p:cNvSpPr/>
              <p:nvPr/>
            </p:nvSpPr>
            <p:spPr>
              <a:xfrm>
                <a:off x="7242927" y="5601171"/>
                <a:ext cx="261927" cy="261927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" name="rc364"/>
              <p:cNvSpPr/>
              <p:nvPr/>
            </p:nvSpPr>
            <p:spPr>
              <a:xfrm>
                <a:off x="3575942" y="5936438"/>
                <a:ext cx="392891" cy="143012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" name="rc365"/>
              <p:cNvSpPr/>
              <p:nvPr/>
            </p:nvSpPr>
            <p:spPr>
              <a:xfrm>
                <a:off x="3968833" y="5936438"/>
                <a:ext cx="392891" cy="143012"/>
              </a:xfrm>
              <a:prstGeom prst="rect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" name="rc366"/>
              <p:cNvSpPr/>
              <p:nvPr/>
            </p:nvSpPr>
            <p:spPr>
              <a:xfrm>
                <a:off x="4361724" y="5936438"/>
                <a:ext cx="392891" cy="143012"/>
              </a:xfrm>
              <a:prstGeom prst="rect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" name="rc367"/>
              <p:cNvSpPr/>
              <p:nvPr/>
            </p:nvSpPr>
            <p:spPr>
              <a:xfrm>
                <a:off x="4754615" y="5936438"/>
                <a:ext cx="392891" cy="143012"/>
              </a:xfrm>
              <a:prstGeom prst="rect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" name="rc368"/>
              <p:cNvSpPr/>
              <p:nvPr/>
            </p:nvSpPr>
            <p:spPr>
              <a:xfrm>
                <a:off x="5147507" y="5936438"/>
                <a:ext cx="392891" cy="143012"/>
              </a:xfrm>
              <a:prstGeom prst="rect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" name="rc369"/>
              <p:cNvSpPr/>
              <p:nvPr/>
            </p:nvSpPr>
            <p:spPr>
              <a:xfrm>
                <a:off x="5540398" y="5936438"/>
                <a:ext cx="392891" cy="143012"/>
              </a:xfrm>
              <a:prstGeom prst="rect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" name="rc370"/>
              <p:cNvSpPr/>
              <p:nvPr/>
            </p:nvSpPr>
            <p:spPr>
              <a:xfrm>
                <a:off x="5933289" y="5936438"/>
                <a:ext cx="392891" cy="143012"/>
              </a:xfrm>
              <a:prstGeom prst="rect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" name="rc371"/>
              <p:cNvSpPr/>
              <p:nvPr/>
            </p:nvSpPr>
            <p:spPr>
              <a:xfrm>
                <a:off x="6326180" y="5936438"/>
                <a:ext cx="392891" cy="143012"/>
              </a:xfrm>
              <a:prstGeom prst="rect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" name="rc372"/>
              <p:cNvSpPr/>
              <p:nvPr/>
            </p:nvSpPr>
            <p:spPr>
              <a:xfrm>
                <a:off x="6719072" y="5936438"/>
                <a:ext cx="392891" cy="143012"/>
              </a:xfrm>
              <a:prstGeom prst="rect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" name="rc373"/>
              <p:cNvSpPr/>
              <p:nvPr/>
            </p:nvSpPr>
            <p:spPr>
              <a:xfrm>
                <a:off x="7111963" y="5936438"/>
                <a:ext cx="392891" cy="143012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" name="rc374"/>
              <p:cNvSpPr/>
              <p:nvPr/>
            </p:nvSpPr>
            <p:spPr>
              <a:xfrm>
                <a:off x="3575942" y="5936438"/>
                <a:ext cx="3928912" cy="143012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" name="pl375"/>
              <p:cNvSpPr/>
              <p:nvPr/>
            </p:nvSpPr>
            <p:spPr>
              <a:xfrm>
                <a:off x="3575942" y="6079450"/>
                <a:ext cx="0" cy="28602"/>
              </a:xfrm>
              <a:custGeom>
                <a:avLst/>
                <a:gdLst/>
                <a:ahLst/>
                <a:cxnLst/>
                <a:rect l="0" t="0" r="0" b="0"/>
                <a:pathLst>
                  <a:path h="28602">
                    <a:moveTo>
                      <a:pt x="0" y="0"/>
                    </a:moveTo>
                    <a:lnTo>
                      <a:pt x="0" y="28602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" name="pl376"/>
              <p:cNvSpPr/>
              <p:nvPr/>
            </p:nvSpPr>
            <p:spPr>
              <a:xfrm>
                <a:off x="3968833" y="6079450"/>
                <a:ext cx="0" cy="28602"/>
              </a:xfrm>
              <a:custGeom>
                <a:avLst/>
                <a:gdLst/>
                <a:ahLst/>
                <a:cxnLst/>
                <a:rect l="0" t="0" r="0" b="0"/>
                <a:pathLst>
                  <a:path h="28602">
                    <a:moveTo>
                      <a:pt x="0" y="0"/>
                    </a:moveTo>
                    <a:lnTo>
                      <a:pt x="0" y="28602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" name="pl377"/>
              <p:cNvSpPr/>
              <p:nvPr/>
            </p:nvSpPr>
            <p:spPr>
              <a:xfrm>
                <a:off x="4361724" y="6079450"/>
                <a:ext cx="0" cy="28602"/>
              </a:xfrm>
              <a:custGeom>
                <a:avLst/>
                <a:gdLst/>
                <a:ahLst/>
                <a:cxnLst/>
                <a:rect l="0" t="0" r="0" b="0"/>
                <a:pathLst>
                  <a:path h="28602">
                    <a:moveTo>
                      <a:pt x="0" y="0"/>
                    </a:moveTo>
                    <a:lnTo>
                      <a:pt x="0" y="28602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" name="pl378"/>
              <p:cNvSpPr/>
              <p:nvPr/>
            </p:nvSpPr>
            <p:spPr>
              <a:xfrm>
                <a:off x="4754615" y="6079450"/>
                <a:ext cx="0" cy="28602"/>
              </a:xfrm>
              <a:custGeom>
                <a:avLst/>
                <a:gdLst/>
                <a:ahLst/>
                <a:cxnLst/>
                <a:rect l="0" t="0" r="0" b="0"/>
                <a:pathLst>
                  <a:path h="28602">
                    <a:moveTo>
                      <a:pt x="0" y="0"/>
                    </a:moveTo>
                    <a:lnTo>
                      <a:pt x="0" y="28602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" name="pl379"/>
              <p:cNvSpPr/>
              <p:nvPr/>
            </p:nvSpPr>
            <p:spPr>
              <a:xfrm>
                <a:off x="5147507" y="6079450"/>
                <a:ext cx="0" cy="28602"/>
              </a:xfrm>
              <a:custGeom>
                <a:avLst/>
                <a:gdLst/>
                <a:ahLst/>
                <a:cxnLst/>
                <a:rect l="0" t="0" r="0" b="0"/>
                <a:pathLst>
                  <a:path h="28602">
                    <a:moveTo>
                      <a:pt x="0" y="0"/>
                    </a:moveTo>
                    <a:lnTo>
                      <a:pt x="0" y="28602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" name="pl380"/>
              <p:cNvSpPr/>
              <p:nvPr/>
            </p:nvSpPr>
            <p:spPr>
              <a:xfrm>
                <a:off x="5540398" y="6079450"/>
                <a:ext cx="0" cy="28602"/>
              </a:xfrm>
              <a:custGeom>
                <a:avLst/>
                <a:gdLst/>
                <a:ahLst/>
                <a:cxnLst/>
                <a:rect l="0" t="0" r="0" b="0"/>
                <a:pathLst>
                  <a:path h="28602">
                    <a:moveTo>
                      <a:pt x="0" y="0"/>
                    </a:moveTo>
                    <a:lnTo>
                      <a:pt x="0" y="28602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" name="pl381"/>
              <p:cNvSpPr/>
              <p:nvPr/>
            </p:nvSpPr>
            <p:spPr>
              <a:xfrm>
                <a:off x="5933289" y="6079450"/>
                <a:ext cx="0" cy="28602"/>
              </a:xfrm>
              <a:custGeom>
                <a:avLst/>
                <a:gdLst/>
                <a:ahLst/>
                <a:cxnLst/>
                <a:rect l="0" t="0" r="0" b="0"/>
                <a:pathLst>
                  <a:path h="28602">
                    <a:moveTo>
                      <a:pt x="0" y="0"/>
                    </a:moveTo>
                    <a:lnTo>
                      <a:pt x="0" y="28602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" name="pl382"/>
              <p:cNvSpPr/>
              <p:nvPr/>
            </p:nvSpPr>
            <p:spPr>
              <a:xfrm>
                <a:off x="6326180" y="6079450"/>
                <a:ext cx="0" cy="28602"/>
              </a:xfrm>
              <a:custGeom>
                <a:avLst/>
                <a:gdLst/>
                <a:ahLst/>
                <a:cxnLst/>
                <a:rect l="0" t="0" r="0" b="0"/>
                <a:pathLst>
                  <a:path h="28602">
                    <a:moveTo>
                      <a:pt x="0" y="0"/>
                    </a:moveTo>
                    <a:lnTo>
                      <a:pt x="0" y="28602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" name="pl383"/>
              <p:cNvSpPr/>
              <p:nvPr/>
            </p:nvSpPr>
            <p:spPr>
              <a:xfrm>
                <a:off x="6719072" y="6079450"/>
                <a:ext cx="0" cy="28602"/>
              </a:xfrm>
              <a:custGeom>
                <a:avLst/>
                <a:gdLst/>
                <a:ahLst/>
                <a:cxnLst/>
                <a:rect l="0" t="0" r="0" b="0"/>
                <a:pathLst>
                  <a:path h="28602">
                    <a:moveTo>
                      <a:pt x="0" y="0"/>
                    </a:moveTo>
                    <a:lnTo>
                      <a:pt x="0" y="28602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" name="pl384"/>
              <p:cNvSpPr/>
              <p:nvPr/>
            </p:nvSpPr>
            <p:spPr>
              <a:xfrm>
                <a:off x="7111963" y="6079450"/>
                <a:ext cx="0" cy="28602"/>
              </a:xfrm>
              <a:custGeom>
                <a:avLst/>
                <a:gdLst/>
                <a:ahLst/>
                <a:cxnLst/>
                <a:rect l="0" t="0" r="0" b="0"/>
                <a:pathLst>
                  <a:path h="28602">
                    <a:moveTo>
                      <a:pt x="0" y="0"/>
                    </a:moveTo>
                    <a:lnTo>
                      <a:pt x="0" y="28602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pl385"/>
              <p:cNvSpPr/>
              <p:nvPr/>
            </p:nvSpPr>
            <p:spPr>
              <a:xfrm>
                <a:off x="7504854" y="6079450"/>
                <a:ext cx="0" cy="28602"/>
              </a:xfrm>
              <a:custGeom>
                <a:avLst/>
                <a:gdLst/>
                <a:ahLst/>
                <a:cxnLst/>
                <a:rect l="0" t="0" r="0" b="0"/>
                <a:pathLst>
                  <a:path h="28602">
                    <a:moveTo>
                      <a:pt x="0" y="0"/>
                    </a:moveTo>
                    <a:lnTo>
                      <a:pt x="0" y="28602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tx386"/>
              <p:cNvSpPr/>
              <p:nvPr/>
            </p:nvSpPr>
            <p:spPr>
              <a:xfrm>
                <a:off x="3521739" y="6184587"/>
                <a:ext cx="108406" cy="876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387" name="tx387"/>
              <p:cNvSpPr/>
              <p:nvPr/>
            </p:nvSpPr>
            <p:spPr>
              <a:xfrm>
                <a:off x="3863790" y="6183099"/>
                <a:ext cx="2100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388" name="tx388"/>
              <p:cNvSpPr/>
              <p:nvPr/>
            </p:nvSpPr>
            <p:spPr>
              <a:xfrm>
                <a:off x="4256681" y="6183099"/>
                <a:ext cx="2100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389" name="tx389"/>
              <p:cNvSpPr/>
              <p:nvPr/>
            </p:nvSpPr>
            <p:spPr>
              <a:xfrm>
                <a:off x="4649573" y="6183099"/>
                <a:ext cx="2100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390" name="tx390"/>
              <p:cNvSpPr/>
              <p:nvPr/>
            </p:nvSpPr>
            <p:spPr>
              <a:xfrm>
                <a:off x="5042464" y="6183099"/>
                <a:ext cx="2100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391" name="tx391"/>
              <p:cNvSpPr/>
              <p:nvPr/>
            </p:nvSpPr>
            <p:spPr>
              <a:xfrm>
                <a:off x="5506495" y="6183099"/>
                <a:ext cx="67806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392" name="tx392"/>
              <p:cNvSpPr/>
              <p:nvPr/>
            </p:nvSpPr>
            <p:spPr>
              <a:xfrm>
                <a:off x="5848546" y="6183099"/>
                <a:ext cx="1694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393" name="tx393"/>
              <p:cNvSpPr/>
              <p:nvPr/>
            </p:nvSpPr>
            <p:spPr>
              <a:xfrm>
                <a:off x="6241438" y="6183099"/>
                <a:ext cx="1694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394" name="tx394"/>
              <p:cNvSpPr/>
              <p:nvPr/>
            </p:nvSpPr>
            <p:spPr>
              <a:xfrm>
                <a:off x="6634329" y="6183099"/>
                <a:ext cx="1694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395" name="tx395"/>
              <p:cNvSpPr/>
              <p:nvPr/>
            </p:nvSpPr>
            <p:spPr>
              <a:xfrm>
                <a:off x="7027220" y="6183099"/>
                <a:ext cx="169485" cy="8911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396" name="tx396"/>
              <p:cNvSpPr/>
              <p:nvPr/>
            </p:nvSpPr>
            <p:spPr>
              <a:xfrm>
                <a:off x="7470951" y="6184587"/>
                <a:ext cx="67806" cy="876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397" name="tx397"/>
              <p:cNvSpPr/>
              <p:nvPr/>
            </p:nvSpPr>
            <p:spPr>
              <a:xfrm rot="-2700000">
                <a:off x="3591502" y="1565206"/>
                <a:ext cx="671036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mean speed</a:t>
                </a:r>
              </a:p>
            </p:txBody>
          </p:sp>
          <p:sp>
            <p:nvSpPr>
              <p:cNvPr id="398" name="tx398"/>
              <p:cNvSpPr/>
              <p:nvPr/>
            </p:nvSpPr>
            <p:spPr>
              <a:xfrm rot="-2700000">
                <a:off x="3876262" y="1882257"/>
                <a:ext cx="515123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IIV speed</a:t>
                </a:r>
              </a:p>
            </p:txBody>
          </p:sp>
          <p:sp>
            <p:nvSpPr>
              <p:cNvPr id="399" name="tx399"/>
              <p:cNvSpPr/>
              <p:nvPr/>
            </p:nvSpPr>
            <p:spPr>
              <a:xfrm rot="-2700000">
                <a:off x="4074653" y="1991507"/>
                <a:ext cx="942082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mean prey speed</a:t>
                </a:r>
              </a:p>
            </p:txBody>
          </p:sp>
          <p:sp>
            <p:nvSpPr>
              <p:cNvPr id="400" name="tx400"/>
              <p:cNvSpPr/>
              <p:nvPr/>
            </p:nvSpPr>
            <p:spPr>
              <a:xfrm rot="-2700000">
                <a:off x="4359413" y="2308558"/>
                <a:ext cx="786169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IIV prey speed</a:t>
                </a:r>
              </a:p>
            </p:txBody>
          </p:sp>
          <p:sp>
            <p:nvSpPr>
              <p:cNvPr id="401" name="tx401"/>
              <p:cNvSpPr/>
              <p:nvPr/>
            </p:nvSpPr>
            <p:spPr>
              <a:xfrm rot="-2700000">
                <a:off x="4639485" y="2613485"/>
                <a:ext cx="779264" cy="660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mean success</a:t>
                </a:r>
              </a:p>
            </p:txBody>
          </p:sp>
          <p:sp>
            <p:nvSpPr>
              <p:cNvPr id="402" name="tx402"/>
              <p:cNvSpPr/>
              <p:nvPr/>
            </p:nvSpPr>
            <p:spPr>
              <a:xfrm rot="-2700000">
                <a:off x="4901139" y="2874843"/>
                <a:ext cx="671036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mean speed</a:t>
                </a:r>
              </a:p>
            </p:txBody>
          </p:sp>
          <p:sp>
            <p:nvSpPr>
              <p:cNvPr id="403" name="tx403"/>
              <p:cNvSpPr/>
              <p:nvPr/>
            </p:nvSpPr>
            <p:spPr>
              <a:xfrm rot="-2700000">
                <a:off x="5185900" y="3191894"/>
                <a:ext cx="515123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IIV speed</a:t>
                </a:r>
              </a:p>
            </p:txBody>
          </p:sp>
          <p:sp>
            <p:nvSpPr>
              <p:cNvPr id="404" name="tx404"/>
              <p:cNvSpPr/>
              <p:nvPr/>
            </p:nvSpPr>
            <p:spPr>
              <a:xfrm rot="-2700000">
                <a:off x="5384290" y="3301144"/>
                <a:ext cx="942082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mean prey speed</a:t>
                </a:r>
              </a:p>
            </p:txBody>
          </p:sp>
          <p:sp>
            <p:nvSpPr>
              <p:cNvPr id="405" name="tx405"/>
              <p:cNvSpPr/>
              <p:nvPr/>
            </p:nvSpPr>
            <p:spPr>
              <a:xfrm rot="-2700000">
                <a:off x="5669051" y="3618195"/>
                <a:ext cx="786169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IIV prey speed</a:t>
                </a:r>
              </a:p>
            </p:txBody>
          </p:sp>
          <p:sp>
            <p:nvSpPr>
              <p:cNvPr id="406" name="tx406"/>
              <p:cNvSpPr/>
              <p:nvPr/>
            </p:nvSpPr>
            <p:spPr>
              <a:xfrm rot="-2700000">
                <a:off x="5949122" y="3923122"/>
                <a:ext cx="779264" cy="660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mean success</a:t>
                </a:r>
              </a:p>
            </p:txBody>
          </p:sp>
          <p:sp>
            <p:nvSpPr>
              <p:cNvPr id="407" name="tx407"/>
              <p:cNvSpPr/>
              <p:nvPr/>
            </p:nvSpPr>
            <p:spPr>
              <a:xfrm rot="-2700000">
                <a:off x="6210777" y="4184481"/>
                <a:ext cx="671036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mean speed</a:t>
                </a:r>
              </a:p>
            </p:txBody>
          </p:sp>
          <p:sp>
            <p:nvSpPr>
              <p:cNvPr id="408" name="tx408"/>
              <p:cNvSpPr/>
              <p:nvPr/>
            </p:nvSpPr>
            <p:spPr>
              <a:xfrm rot="-2700000">
                <a:off x="6495537" y="4501531"/>
                <a:ext cx="515123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IIV speed</a:t>
                </a:r>
              </a:p>
            </p:txBody>
          </p:sp>
          <p:sp>
            <p:nvSpPr>
              <p:cNvPr id="409" name="tx409"/>
              <p:cNvSpPr/>
              <p:nvPr/>
            </p:nvSpPr>
            <p:spPr>
              <a:xfrm rot="-2700000">
                <a:off x="6693928" y="4610782"/>
                <a:ext cx="942082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mean prey speed</a:t>
                </a:r>
              </a:p>
            </p:txBody>
          </p:sp>
          <p:sp>
            <p:nvSpPr>
              <p:cNvPr id="410" name="tx410"/>
              <p:cNvSpPr/>
              <p:nvPr/>
            </p:nvSpPr>
            <p:spPr>
              <a:xfrm rot="-2700000">
                <a:off x="6978688" y="4927833"/>
                <a:ext cx="786169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IIV prey speed</a:t>
                </a:r>
              </a:p>
            </p:txBody>
          </p:sp>
          <p:sp>
            <p:nvSpPr>
              <p:cNvPr id="411" name="tx411"/>
              <p:cNvSpPr/>
              <p:nvPr/>
            </p:nvSpPr>
            <p:spPr>
              <a:xfrm rot="-2700000">
                <a:off x="7258759" y="5232760"/>
                <a:ext cx="779264" cy="660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mean success</a:t>
                </a:r>
              </a:p>
            </p:txBody>
          </p:sp>
          <p:sp>
            <p:nvSpPr>
              <p:cNvPr id="412" name="tx412"/>
              <p:cNvSpPr/>
              <p:nvPr/>
            </p:nvSpPr>
            <p:spPr>
              <a:xfrm>
                <a:off x="2831753" y="1982736"/>
                <a:ext cx="671036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mean speed</a:t>
                </a:r>
              </a:p>
            </p:txBody>
          </p:sp>
          <p:sp>
            <p:nvSpPr>
              <p:cNvPr id="413" name="tx413"/>
              <p:cNvSpPr/>
              <p:nvPr/>
            </p:nvSpPr>
            <p:spPr>
              <a:xfrm>
                <a:off x="2987666" y="2244663"/>
                <a:ext cx="515123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IIV speed</a:t>
                </a:r>
              </a:p>
            </p:txBody>
          </p:sp>
          <p:sp>
            <p:nvSpPr>
              <p:cNvPr id="414" name="tx414"/>
              <p:cNvSpPr/>
              <p:nvPr/>
            </p:nvSpPr>
            <p:spPr>
              <a:xfrm>
                <a:off x="2560708" y="2505162"/>
                <a:ext cx="942082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mean prey speed</a:t>
                </a:r>
              </a:p>
            </p:txBody>
          </p:sp>
          <p:sp>
            <p:nvSpPr>
              <p:cNvPr id="415" name="tx415"/>
              <p:cNvSpPr/>
              <p:nvPr/>
            </p:nvSpPr>
            <p:spPr>
              <a:xfrm>
                <a:off x="2716620" y="2767090"/>
                <a:ext cx="786169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IIV prey speed</a:t>
                </a:r>
              </a:p>
            </p:txBody>
          </p:sp>
          <p:sp>
            <p:nvSpPr>
              <p:cNvPr id="416" name="tx416"/>
              <p:cNvSpPr/>
              <p:nvPr/>
            </p:nvSpPr>
            <p:spPr>
              <a:xfrm>
                <a:off x="2723526" y="3075868"/>
                <a:ext cx="779264" cy="660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999999">
                        <a:alpha val="100000"/>
                      </a:srgbClr>
                    </a:solidFill>
                    <a:latin typeface="Arial"/>
                    <a:cs typeface="Arial"/>
                  </a:rPr>
                  <a:t>mean success</a:t>
                </a:r>
              </a:p>
            </p:txBody>
          </p:sp>
          <p:sp>
            <p:nvSpPr>
              <p:cNvPr id="417" name="tx417"/>
              <p:cNvSpPr/>
              <p:nvPr/>
            </p:nvSpPr>
            <p:spPr>
              <a:xfrm>
                <a:off x="2831753" y="3292373"/>
                <a:ext cx="671036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mean speed</a:t>
                </a:r>
              </a:p>
            </p:txBody>
          </p:sp>
          <p:sp>
            <p:nvSpPr>
              <p:cNvPr id="418" name="tx418"/>
              <p:cNvSpPr/>
              <p:nvPr/>
            </p:nvSpPr>
            <p:spPr>
              <a:xfrm>
                <a:off x="2987666" y="3554301"/>
                <a:ext cx="515123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IIV speed</a:t>
                </a:r>
              </a:p>
            </p:txBody>
          </p:sp>
          <p:sp>
            <p:nvSpPr>
              <p:cNvPr id="419" name="tx419"/>
              <p:cNvSpPr/>
              <p:nvPr/>
            </p:nvSpPr>
            <p:spPr>
              <a:xfrm>
                <a:off x="2560708" y="3814799"/>
                <a:ext cx="942082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mean prey speed</a:t>
                </a:r>
              </a:p>
            </p:txBody>
          </p:sp>
          <p:sp>
            <p:nvSpPr>
              <p:cNvPr id="420" name="tx420"/>
              <p:cNvSpPr/>
              <p:nvPr/>
            </p:nvSpPr>
            <p:spPr>
              <a:xfrm>
                <a:off x="2716620" y="4076727"/>
                <a:ext cx="786169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IIV prey speed</a:t>
                </a:r>
              </a:p>
            </p:txBody>
          </p:sp>
          <p:sp>
            <p:nvSpPr>
              <p:cNvPr id="421" name="tx421"/>
              <p:cNvSpPr/>
              <p:nvPr/>
            </p:nvSpPr>
            <p:spPr>
              <a:xfrm>
                <a:off x="2723526" y="4385506"/>
                <a:ext cx="779264" cy="660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E69F00">
                        <a:alpha val="100000"/>
                      </a:srgbClr>
                    </a:solidFill>
                    <a:latin typeface="Arial"/>
                    <a:cs typeface="Arial"/>
                  </a:rPr>
                  <a:t>mean success</a:t>
                </a:r>
              </a:p>
            </p:txBody>
          </p:sp>
          <p:sp>
            <p:nvSpPr>
              <p:cNvPr id="422" name="tx422"/>
              <p:cNvSpPr/>
              <p:nvPr/>
            </p:nvSpPr>
            <p:spPr>
              <a:xfrm>
                <a:off x="2831753" y="4602011"/>
                <a:ext cx="671036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mean speed</a:t>
                </a:r>
              </a:p>
            </p:txBody>
          </p:sp>
          <p:sp>
            <p:nvSpPr>
              <p:cNvPr id="423" name="tx423"/>
              <p:cNvSpPr/>
              <p:nvPr/>
            </p:nvSpPr>
            <p:spPr>
              <a:xfrm>
                <a:off x="2987666" y="4863938"/>
                <a:ext cx="515123" cy="11150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IIV speed</a:t>
                </a:r>
              </a:p>
            </p:txBody>
          </p:sp>
          <p:sp>
            <p:nvSpPr>
              <p:cNvPr id="424" name="tx424"/>
              <p:cNvSpPr/>
              <p:nvPr/>
            </p:nvSpPr>
            <p:spPr>
              <a:xfrm>
                <a:off x="2560708" y="5124437"/>
                <a:ext cx="942082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mean prey speed</a:t>
                </a:r>
              </a:p>
            </p:txBody>
          </p:sp>
          <p:sp>
            <p:nvSpPr>
              <p:cNvPr id="425" name="tx425"/>
              <p:cNvSpPr/>
              <p:nvPr/>
            </p:nvSpPr>
            <p:spPr>
              <a:xfrm>
                <a:off x="2716620" y="5386364"/>
                <a:ext cx="786169" cy="112930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IIV prey speed</a:t>
                </a:r>
              </a:p>
            </p:txBody>
          </p:sp>
          <p:sp>
            <p:nvSpPr>
              <p:cNvPr id="426" name="tx426"/>
              <p:cNvSpPr/>
              <p:nvPr/>
            </p:nvSpPr>
            <p:spPr>
              <a:xfrm>
                <a:off x="2723526" y="5695143"/>
                <a:ext cx="779264" cy="660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96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960">
                    <a:solidFill>
                      <a:srgbClr val="00AFBB">
                        <a:alpha val="100000"/>
                      </a:srgbClr>
                    </a:solidFill>
                    <a:latin typeface="Arial"/>
                    <a:cs typeface="Arial"/>
                  </a:rPr>
                  <a:t>mean success</a:t>
                </a:r>
              </a:p>
            </p:txBody>
          </p:sp>
        </p:grpSp>
        <p:grpSp>
          <p:nvGrpSpPr>
            <p:cNvPr id="430" name="Group 429"/>
            <p:cNvGrpSpPr/>
            <p:nvPr/>
          </p:nvGrpSpPr>
          <p:grpSpPr>
            <a:xfrm>
              <a:off x="3575570" y="3241260"/>
              <a:ext cx="2619221" cy="2626567"/>
              <a:chOff x="3989731" y="3234910"/>
              <a:chExt cx="2619221" cy="2626567"/>
            </a:xfrm>
          </p:grpSpPr>
          <p:sp>
            <p:nvSpPr>
              <p:cNvPr id="427" name="Rectangle 426"/>
              <p:cNvSpPr/>
              <p:nvPr/>
            </p:nvSpPr>
            <p:spPr>
              <a:xfrm>
                <a:off x="3990957" y="3234910"/>
                <a:ext cx="1308183" cy="13156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28" name="Rectangle 427"/>
              <p:cNvSpPr/>
              <p:nvPr/>
            </p:nvSpPr>
            <p:spPr>
              <a:xfrm>
                <a:off x="3989731" y="4545817"/>
                <a:ext cx="1308183" cy="13156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429" name="Rectangle 428"/>
              <p:cNvSpPr/>
              <p:nvPr/>
            </p:nvSpPr>
            <p:spPr>
              <a:xfrm>
                <a:off x="5300769" y="4550570"/>
                <a:ext cx="1308183" cy="13105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574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176</Words>
  <Application>Microsoft Office PowerPoint</Application>
  <PresentationFormat>Custom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Fraser Franco, Maxime</cp:lastModifiedBy>
  <cp:revision>7</cp:revision>
  <dcterms:created xsi:type="dcterms:W3CDTF">2015-07-14T21:05:00Z</dcterms:created>
  <dcterms:modified xsi:type="dcterms:W3CDTF">2022-10-13T18:59:50Z</dcterms:modified>
</cp:coreProperties>
</file>