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12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FBB"/>
    <a:srgbClr val="999999"/>
    <a:srgbClr val="EAB242"/>
    <a:srgbClr val="E69F00"/>
    <a:srgbClr val="2FCDD5"/>
    <a:srgbClr val="73DEE3"/>
    <a:srgbClr val="59D6FD"/>
    <a:srgbClr val="E5C347"/>
    <a:srgbClr val="E9C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660"/>
  </p:normalViewPr>
  <p:slideViewPr>
    <p:cSldViewPr showGuides="1">
      <p:cViewPr>
        <p:scale>
          <a:sx n="125" d="100"/>
          <a:sy n="125" d="100"/>
        </p:scale>
        <p:origin x="780" y="-582"/>
      </p:cViewPr>
      <p:guideLst>
        <p:guide orient="horz" pos="2382"/>
        <p:guide pos="12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12902-9219-430F-B9EF-8F22E3829B52}" type="datetimeFigureOut">
              <a:rPr lang="fr-CA" smtClean="0"/>
              <a:t>2022-10-17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5FE58-C054-47C5-B730-5A161C30C66D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81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5FE58-C054-47C5-B730-5A161C30C66D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572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5FE58-C054-47C5-B730-5A161C30C66D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278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438674" y="173690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438674" y="201116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438674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438674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3438674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3438674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3438674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3438674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3438674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3438674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438674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438674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438674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438674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3438674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3712928" y="201116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3712928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3712928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3712928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3712928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712928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712928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712928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712928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712928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712928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3712928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712928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712928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3987183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3987183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987183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987183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987183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987183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3987183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3987183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987183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987183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3987183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987183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987183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261437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261437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261437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261437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261437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261437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261437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261437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261437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4261437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4261437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4261437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535692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535692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4535692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4535692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535692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4535692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4535692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535692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4535692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4535692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4535692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4809946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809946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4809946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4809946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4809946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4809946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4809946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4809946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4809946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4809946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5084201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5084201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5084201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5084201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5084201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5084201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5084201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5084201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5084201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358455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5358455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5358455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5358455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5358455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5358455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5358455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5358455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5632710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632710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632710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5632710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632710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5632710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5632710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5906964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5906964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5906964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5906964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5906964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5906964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6181218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6181218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6181218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6181218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6181218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6455473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6455473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6455473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6455473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6729727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6729727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6729727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7003982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7003982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7278236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452387" y="1750622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3470592" y="2043081"/>
              <a:ext cx="210418" cy="210418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505304" y="2352048"/>
              <a:ext cx="140993" cy="140993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509330" y="2630328"/>
              <a:ext cx="132942" cy="132942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536015" y="2931268"/>
              <a:ext cx="79572" cy="7957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3469583" y="3139090"/>
              <a:ext cx="212437" cy="212437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3487904" y="3431665"/>
              <a:ext cx="175794" cy="17579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3496357" y="3714373"/>
              <a:ext cx="158889" cy="158889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3514022" y="4006292"/>
              <a:ext cx="123559" cy="123559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3534890" y="4301415"/>
              <a:ext cx="81823" cy="81823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484074" y="4524854"/>
              <a:ext cx="183454" cy="18345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3497769" y="4812803"/>
              <a:ext cx="156063" cy="15606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3522010" y="5111298"/>
              <a:ext cx="107582" cy="10758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3527170" y="5390712"/>
              <a:ext cx="97262" cy="9726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3545821" y="5683618"/>
              <a:ext cx="59960" cy="5996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3726641" y="2024876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3799241" y="2371730"/>
              <a:ext cx="101629" cy="10162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786086" y="2632830"/>
              <a:ext cx="127939" cy="127939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3793059" y="2914057"/>
              <a:ext cx="113993" cy="11399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3761520" y="3156773"/>
              <a:ext cx="177070" cy="17707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749032" y="3418539"/>
              <a:ext cx="202048" cy="202048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788652" y="3732414"/>
              <a:ext cx="122806" cy="122806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3796335" y="4014351"/>
              <a:ext cx="107440" cy="107440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3805454" y="4297724"/>
              <a:ext cx="89203" cy="8920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773566" y="4540091"/>
              <a:ext cx="152979" cy="152979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770042" y="4810822"/>
              <a:ext cx="160026" cy="160026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3798458" y="5113492"/>
              <a:ext cx="103195" cy="10319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3790581" y="5379869"/>
              <a:ext cx="118950" cy="11895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3827959" y="5691502"/>
              <a:ext cx="44192" cy="4419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4000896" y="2299131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040808" y="2613297"/>
              <a:ext cx="167004" cy="16700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4106850" y="2953594"/>
              <a:ext cx="34919" cy="3491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4069242" y="3190241"/>
              <a:ext cx="110135" cy="110135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4086157" y="3481410"/>
              <a:ext cx="76306" cy="7630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4018119" y="3687626"/>
              <a:ext cx="212381" cy="212381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4073663" y="4017424"/>
              <a:ext cx="101294" cy="10129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4112062" y="4330078"/>
              <a:ext cx="24495" cy="24495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4080009" y="4572280"/>
              <a:ext cx="88601" cy="8860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082320" y="4848845"/>
              <a:ext cx="83979" cy="8397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042194" y="5082974"/>
              <a:ext cx="164231" cy="164231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4069115" y="5384148"/>
              <a:ext cx="110390" cy="11039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4105218" y="5694506"/>
              <a:ext cx="38183" cy="3818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4275150" y="2573385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4326823" y="2899312"/>
              <a:ext cx="143483" cy="143483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4342375" y="3189119"/>
              <a:ext cx="112379" cy="112379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4351169" y="3472168"/>
              <a:ext cx="94790" cy="94790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4335675" y="3730928"/>
              <a:ext cx="125778" cy="125778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4327146" y="3996654"/>
              <a:ext cx="142836" cy="14283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4335341" y="4279103"/>
              <a:ext cx="126446" cy="12644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4340348" y="4558364"/>
              <a:ext cx="116432" cy="116432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4355452" y="4847723"/>
              <a:ext cx="86224" cy="86224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4335387" y="5101912"/>
              <a:ext cx="126355" cy="12635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4339670" y="5380449"/>
              <a:ext cx="117789" cy="117789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4339731" y="5654764"/>
              <a:ext cx="117667" cy="11766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549405" y="2847639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634094" y="3206584"/>
              <a:ext cx="77449" cy="77449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4627074" y="3473818"/>
              <a:ext cx="91490" cy="9149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4617713" y="3738712"/>
              <a:ext cx="110211" cy="11021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657165" y="4052417"/>
              <a:ext cx="31308" cy="31308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4562099" y="4231606"/>
              <a:ext cx="221439" cy="221439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4669065" y="4612826"/>
              <a:ext cx="7508" cy="750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4641413" y="4859429"/>
              <a:ext cx="62812" cy="6281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649694" y="5141965"/>
              <a:ext cx="46249" cy="46249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4636124" y="5402649"/>
              <a:ext cx="73390" cy="73390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4568095" y="5608874"/>
              <a:ext cx="209448" cy="209448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4823659" y="3121894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4855060" y="3427549"/>
              <a:ext cx="184027" cy="184027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4870269" y="3717013"/>
              <a:ext cx="153609" cy="153609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4875701" y="3996699"/>
              <a:ext cx="142744" cy="14274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4878048" y="4273301"/>
              <a:ext cx="138051" cy="13805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830909" y="4500416"/>
              <a:ext cx="232328" cy="2323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862632" y="4806393"/>
              <a:ext cx="168883" cy="16888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879225" y="5097241"/>
              <a:ext cx="135696" cy="13569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4890864" y="5383134"/>
              <a:ext cx="112419" cy="112419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4907495" y="5674019"/>
              <a:ext cx="79157" cy="79157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5097913" y="3396148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5158654" y="3731143"/>
              <a:ext cx="125347" cy="12534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5143595" y="3990338"/>
              <a:ext cx="155466" cy="15546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174686" y="4295685"/>
              <a:ext cx="93282" cy="9328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5130956" y="4526208"/>
              <a:ext cx="180744" cy="18074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5119324" y="4788831"/>
              <a:ext cx="204008" cy="204008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5161705" y="5105467"/>
              <a:ext cx="119245" cy="11924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154874" y="5372890"/>
              <a:ext cx="132907" cy="13290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174438" y="5666708"/>
              <a:ext cx="93780" cy="9378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5372168" y="3670403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5407586" y="3980075"/>
              <a:ext cx="175992" cy="175992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5446242" y="4292986"/>
              <a:ext cx="98680" cy="98680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423221" y="4544219"/>
              <a:ext cx="144723" cy="144723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5435647" y="4830900"/>
              <a:ext cx="119870" cy="11987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5391752" y="5061259"/>
              <a:ext cx="207660" cy="207660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5429592" y="5373354"/>
              <a:ext cx="131979" cy="131979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451598" y="5669614"/>
              <a:ext cx="87969" cy="87969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5646422" y="3944657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738479" y="4310968"/>
              <a:ext cx="62716" cy="62716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5687346" y="4534090"/>
              <a:ext cx="164981" cy="164981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5692410" y="4813409"/>
              <a:ext cx="154852" cy="15485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680833" y="5076086"/>
              <a:ext cx="178007" cy="178007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684969" y="5354476"/>
              <a:ext cx="169735" cy="169735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5743641" y="5687402"/>
              <a:ext cx="52391" cy="5239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5920677" y="4218912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5984623" y="4557113"/>
              <a:ext cx="118935" cy="11893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6005794" y="4852538"/>
              <a:ext cx="76594" cy="7659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025288" y="5146286"/>
              <a:ext cx="37607" cy="37607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020448" y="5415701"/>
              <a:ext cx="47286" cy="47286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5932067" y="5601574"/>
              <a:ext cx="224048" cy="22404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194931" y="4493166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6221340" y="4793829"/>
              <a:ext cx="194011" cy="194011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239847" y="5086591"/>
              <a:ext cx="156997" cy="156997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257455" y="5378454"/>
              <a:ext cx="121780" cy="12178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264694" y="5659947"/>
              <a:ext cx="107302" cy="10730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469186" y="4767420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529542" y="5102031"/>
              <a:ext cx="126116" cy="126116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6517711" y="5364454"/>
              <a:ext cx="149778" cy="14977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532926" y="5653924"/>
              <a:ext cx="119349" cy="119349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743440" y="5041675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784602" y="5357091"/>
              <a:ext cx="164505" cy="16450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835032" y="5681776"/>
              <a:ext cx="63644" cy="63644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7017694" y="5315929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7099300" y="5671789"/>
              <a:ext cx="83617" cy="83617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7291949" y="5590184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rc244"/>
            <p:cNvSpPr/>
            <p:nvPr/>
          </p:nvSpPr>
          <p:spPr>
            <a:xfrm>
              <a:off x="3438674" y="173690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rc245"/>
            <p:cNvSpPr/>
            <p:nvPr/>
          </p:nvSpPr>
          <p:spPr>
            <a:xfrm>
              <a:off x="3438674" y="201116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rc246"/>
            <p:cNvSpPr/>
            <p:nvPr/>
          </p:nvSpPr>
          <p:spPr>
            <a:xfrm>
              <a:off x="3438674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rc247"/>
            <p:cNvSpPr/>
            <p:nvPr/>
          </p:nvSpPr>
          <p:spPr>
            <a:xfrm>
              <a:off x="3438674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rc248"/>
            <p:cNvSpPr/>
            <p:nvPr/>
          </p:nvSpPr>
          <p:spPr>
            <a:xfrm>
              <a:off x="3438674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rc249"/>
            <p:cNvSpPr/>
            <p:nvPr/>
          </p:nvSpPr>
          <p:spPr>
            <a:xfrm>
              <a:off x="3438674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rc250"/>
            <p:cNvSpPr/>
            <p:nvPr/>
          </p:nvSpPr>
          <p:spPr>
            <a:xfrm>
              <a:off x="3438674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rc251"/>
            <p:cNvSpPr/>
            <p:nvPr/>
          </p:nvSpPr>
          <p:spPr>
            <a:xfrm>
              <a:off x="3438674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rc252"/>
            <p:cNvSpPr/>
            <p:nvPr/>
          </p:nvSpPr>
          <p:spPr>
            <a:xfrm>
              <a:off x="3438674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rc253"/>
            <p:cNvSpPr/>
            <p:nvPr/>
          </p:nvSpPr>
          <p:spPr>
            <a:xfrm>
              <a:off x="3438674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rc254"/>
            <p:cNvSpPr/>
            <p:nvPr/>
          </p:nvSpPr>
          <p:spPr>
            <a:xfrm>
              <a:off x="3438674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rc255"/>
            <p:cNvSpPr/>
            <p:nvPr/>
          </p:nvSpPr>
          <p:spPr>
            <a:xfrm>
              <a:off x="3438674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rc256"/>
            <p:cNvSpPr/>
            <p:nvPr/>
          </p:nvSpPr>
          <p:spPr>
            <a:xfrm>
              <a:off x="3438674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rc257"/>
            <p:cNvSpPr/>
            <p:nvPr/>
          </p:nvSpPr>
          <p:spPr>
            <a:xfrm>
              <a:off x="3438674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rc258"/>
            <p:cNvSpPr/>
            <p:nvPr/>
          </p:nvSpPr>
          <p:spPr>
            <a:xfrm>
              <a:off x="3438674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rc259"/>
            <p:cNvSpPr/>
            <p:nvPr/>
          </p:nvSpPr>
          <p:spPr>
            <a:xfrm>
              <a:off x="3712928" y="201116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rc260"/>
            <p:cNvSpPr/>
            <p:nvPr/>
          </p:nvSpPr>
          <p:spPr>
            <a:xfrm>
              <a:off x="3712928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rc261"/>
            <p:cNvSpPr/>
            <p:nvPr/>
          </p:nvSpPr>
          <p:spPr>
            <a:xfrm>
              <a:off x="3712928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rc262"/>
            <p:cNvSpPr/>
            <p:nvPr/>
          </p:nvSpPr>
          <p:spPr>
            <a:xfrm>
              <a:off x="3712928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rc263"/>
            <p:cNvSpPr/>
            <p:nvPr/>
          </p:nvSpPr>
          <p:spPr>
            <a:xfrm>
              <a:off x="3712928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rc264"/>
            <p:cNvSpPr/>
            <p:nvPr/>
          </p:nvSpPr>
          <p:spPr>
            <a:xfrm>
              <a:off x="3712928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rc265"/>
            <p:cNvSpPr/>
            <p:nvPr/>
          </p:nvSpPr>
          <p:spPr>
            <a:xfrm>
              <a:off x="3712928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rc266"/>
            <p:cNvSpPr/>
            <p:nvPr/>
          </p:nvSpPr>
          <p:spPr>
            <a:xfrm>
              <a:off x="3712928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rc267"/>
            <p:cNvSpPr/>
            <p:nvPr/>
          </p:nvSpPr>
          <p:spPr>
            <a:xfrm>
              <a:off x="3712928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rc268"/>
            <p:cNvSpPr/>
            <p:nvPr/>
          </p:nvSpPr>
          <p:spPr>
            <a:xfrm>
              <a:off x="3712928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rc269"/>
            <p:cNvSpPr/>
            <p:nvPr/>
          </p:nvSpPr>
          <p:spPr>
            <a:xfrm>
              <a:off x="3712928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rc270"/>
            <p:cNvSpPr/>
            <p:nvPr/>
          </p:nvSpPr>
          <p:spPr>
            <a:xfrm>
              <a:off x="3712928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rc271"/>
            <p:cNvSpPr/>
            <p:nvPr/>
          </p:nvSpPr>
          <p:spPr>
            <a:xfrm>
              <a:off x="3712928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3712928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rc273"/>
            <p:cNvSpPr/>
            <p:nvPr/>
          </p:nvSpPr>
          <p:spPr>
            <a:xfrm>
              <a:off x="3987183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rc274"/>
            <p:cNvSpPr/>
            <p:nvPr/>
          </p:nvSpPr>
          <p:spPr>
            <a:xfrm>
              <a:off x="3987183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rc275"/>
            <p:cNvSpPr/>
            <p:nvPr/>
          </p:nvSpPr>
          <p:spPr>
            <a:xfrm>
              <a:off x="3987183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rc276"/>
            <p:cNvSpPr/>
            <p:nvPr/>
          </p:nvSpPr>
          <p:spPr>
            <a:xfrm>
              <a:off x="3987183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rc277"/>
            <p:cNvSpPr/>
            <p:nvPr/>
          </p:nvSpPr>
          <p:spPr>
            <a:xfrm>
              <a:off x="3987183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rc278"/>
            <p:cNvSpPr/>
            <p:nvPr/>
          </p:nvSpPr>
          <p:spPr>
            <a:xfrm>
              <a:off x="3987183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rc279"/>
            <p:cNvSpPr/>
            <p:nvPr/>
          </p:nvSpPr>
          <p:spPr>
            <a:xfrm>
              <a:off x="3987183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rc280"/>
            <p:cNvSpPr/>
            <p:nvPr/>
          </p:nvSpPr>
          <p:spPr>
            <a:xfrm>
              <a:off x="3987183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rc281"/>
            <p:cNvSpPr/>
            <p:nvPr/>
          </p:nvSpPr>
          <p:spPr>
            <a:xfrm>
              <a:off x="3987183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rc282"/>
            <p:cNvSpPr/>
            <p:nvPr/>
          </p:nvSpPr>
          <p:spPr>
            <a:xfrm>
              <a:off x="3987183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rc283"/>
            <p:cNvSpPr/>
            <p:nvPr/>
          </p:nvSpPr>
          <p:spPr>
            <a:xfrm>
              <a:off x="3987183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rc284"/>
            <p:cNvSpPr/>
            <p:nvPr/>
          </p:nvSpPr>
          <p:spPr>
            <a:xfrm>
              <a:off x="3987183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rc285"/>
            <p:cNvSpPr/>
            <p:nvPr/>
          </p:nvSpPr>
          <p:spPr>
            <a:xfrm>
              <a:off x="3987183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rc286"/>
            <p:cNvSpPr/>
            <p:nvPr/>
          </p:nvSpPr>
          <p:spPr>
            <a:xfrm>
              <a:off x="4261437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rc287"/>
            <p:cNvSpPr/>
            <p:nvPr/>
          </p:nvSpPr>
          <p:spPr>
            <a:xfrm>
              <a:off x="4261437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rc288"/>
            <p:cNvSpPr/>
            <p:nvPr/>
          </p:nvSpPr>
          <p:spPr>
            <a:xfrm>
              <a:off x="4261437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rc289"/>
            <p:cNvSpPr/>
            <p:nvPr/>
          </p:nvSpPr>
          <p:spPr>
            <a:xfrm>
              <a:off x="4261437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rc290"/>
            <p:cNvSpPr/>
            <p:nvPr/>
          </p:nvSpPr>
          <p:spPr>
            <a:xfrm>
              <a:off x="4261437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rc291"/>
            <p:cNvSpPr/>
            <p:nvPr/>
          </p:nvSpPr>
          <p:spPr>
            <a:xfrm>
              <a:off x="4261437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rc292"/>
            <p:cNvSpPr/>
            <p:nvPr/>
          </p:nvSpPr>
          <p:spPr>
            <a:xfrm>
              <a:off x="4261437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rc293"/>
            <p:cNvSpPr/>
            <p:nvPr/>
          </p:nvSpPr>
          <p:spPr>
            <a:xfrm>
              <a:off x="4261437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rc294"/>
            <p:cNvSpPr/>
            <p:nvPr/>
          </p:nvSpPr>
          <p:spPr>
            <a:xfrm>
              <a:off x="4261437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rc295"/>
            <p:cNvSpPr/>
            <p:nvPr/>
          </p:nvSpPr>
          <p:spPr>
            <a:xfrm>
              <a:off x="4261437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rc296"/>
            <p:cNvSpPr/>
            <p:nvPr/>
          </p:nvSpPr>
          <p:spPr>
            <a:xfrm>
              <a:off x="4261437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rc297"/>
            <p:cNvSpPr/>
            <p:nvPr/>
          </p:nvSpPr>
          <p:spPr>
            <a:xfrm>
              <a:off x="4261437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rc298"/>
            <p:cNvSpPr/>
            <p:nvPr/>
          </p:nvSpPr>
          <p:spPr>
            <a:xfrm>
              <a:off x="4535692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rc299"/>
            <p:cNvSpPr/>
            <p:nvPr/>
          </p:nvSpPr>
          <p:spPr>
            <a:xfrm>
              <a:off x="4535692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rc300"/>
            <p:cNvSpPr/>
            <p:nvPr/>
          </p:nvSpPr>
          <p:spPr>
            <a:xfrm>
              <a:off x="4535692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rc301"/>
            <p:cNvSpPr/>
            <p:nvPr/>
          </p:nvSpPr>
          <p:spPr>
            <a:xfrm>
              <a:off x="4535692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rc302"/>
            <p:cNvSpPr/>
            <p:nvPr/>
          </p:nvSpPr>
          <p:spPr>
            <a:xfrm>
              <a:off x="4535692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rc303"/>
            <p:cNvSpPr/>
            <p:nvPr/>
          </p:nvSpPr>
          <p:spPr>
            <a:xfrm>
              <a:off x="4535692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304"/>
            <p:cNvSpPr/>
            <p:nvPr/>
          </p:nvSpPr>
          <p:spPr>
            <a:xfrm>
              <a:off x="4535692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305"/>
            <p:cNvSpPr/>
            <p:nvPr/>
          </p:nvSpPr>
          <p:spPr>
            <a:xfrm>
              <a:off x="4535692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rc306"/>
            <p:cNvSpPr/>
            <p:nvPr/>
          </p:nvSpPr>
          <p:spPr>
            <a:xfrm>
              <a:off x="4535692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rc307"/>
            <p:cNvSpPr/>
            <p:nvPr/>
          </p:nvSpPr>
          <p:spPr>
            <a:xfrm>
              <a:off x="4535692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rc308"/>
            <p:cNvSpPr/>
            <p:nvPr/>
          </p:nvSpPr>
          <p:spPr>
            <a:xfrm>
              <a:off x="4535692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rc309"/>
            <p:cNvSpPr/>
            <p:nvPr/>
          </p:nvSpPr>
          <p:spPr>
            <a:xfrm>
              <a:off x="4809946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rc310"/>
            <p:cNvSpPr/>
            <p:nvPr/>
          </p:nvSpPr>
          <p:spPr>
            <a:xfrm>
              <a:off x="4809946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rc311"/>
            <p:cNvSpPr/>
            <p:nvPr/>
          </p:nvSpPr>
          <p:spPr>
            <a:xfrm>
              <a:off x="4809946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rc312"/>
            <p:cNvSpPr/>
            <p:nvPr/>
          </p:nvSpPr>
          <p:spPr>
            <a:xfrm>
              <a:off x="4809946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rc313"/>
            <p:cNvSpPr/>
            <p:nvPr/>
          </p:nvSpPr>
          <p:spPr>
            <a:xfrm>
              <a:off x="4809946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rc314"/>
            <p:cNvSpPr/>
            <p:nvPr/>
          </p:nvSpPr>
          <p:spPr>
            <a:xfrm>
              <a:off x="4809946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rc315"/>
            <p:cNvSpPr/>
            <p:nvPr/>
          </p:nvSpPr>
          <p:spPr>
            <a:xfrm>
              <a:off x="4809946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rc316"/>
            <p:cNvSpPr/>
            <p:nvPr/>
          </p:nvSpPr>
          <p:spPr>
            <a:xfrm>
              <a:off x="4809946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rc317"/>
            <p:cNvSpPr/>
            <p:nvPr/>
          </p:nvSpPr>
          <p:spPr>
            <a:xfrm>
              <a:off x="4809946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rc318"/>
            <p:cNvSpPr/>
            <p:nvPr/>
          </p:nvSpPr>
          <p:spPr>
            <a:xfrm>
              <a:off x="4809946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rc319"/>
            <p:cNvSpPr/>
            <p:nvPr/>
          </p:nvSpPr>
          <p:spPr>
            <a:xfrm>
              <a:off x="5084201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rc320"/>
            <p:cNvSpPr/>
            <p:nvPr/>
          </p:nvSpPr>
          <p:spPr>
            <a:xfrm>
              <a:off x="5084201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rc321"/>
            <p:cNvSpPr/>
            <p:nvPr/>
          </p:nvSpPr>
          <p:spPr>
            <a:xfrm>
              <a:off x="5084201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22"/>
            <p:cNvSpPr/>
            <p:nvPr/>
          </p:nvSpPr>
          <p:spPr>
            <a:xfrm>
              <a:off x="5084201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rc323"/>
            <p:cNvSpPr/>
            <p:nvPr/>
          </p:nvSpPr>
          <p:spPr>
            <a:xfrm>
              <a:off x="5084201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rc324"/>
            <p:cNvSpPr/>
            <p:nvPr/>
          </p:nvSpPr>
          <p:spPr>
            <a:xfrm>
              <a:off x="5084201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rc325"/>
            <p:cNvSpPr/>
            <p:nvPr/>
          </p:nvSpPr>
          <p:spPr>
            <a:xfrm>
              <a:off x="5084201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rc326"/>
            <p:cNvSpPr/>
            <p:nvPr/>
          </p:nvSpPr>
          <p:spPr>
            <a:xfrm>
              <a:off x="5084201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rc327"/>
            <p:cNvSpPr/>
            <p:nvPr/>
          </p:nvSpPr>
          <p:spPr>
            <a:xfrm>
              <a:off x="5084201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rc328"/>
            <p:cNvSpPr/>
            <p:nvPr/>
          </p:nvSpPr>
          <p:spPr>
            <a:xfrm>
              <a:off x="5358455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rc329"/>
            <p:cNvSpPr/>
            <p:nvPr/>
          </p:nvSpPr>
          <p:spPr>
            <a:xfrm>
              <a:off x="5358455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rc330"/>
            <p:cNvSpPr/>
            <p:nvPr/>
          </p:nvSpPr>
          <p:spPr>
            <a:xfrm>
              <a:off x="5358455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rc331"/>
            <p:cNvSpPr/>
            <p:nvPr/>
          </p:nvSpPr>
          <p:spPr>
            <a:xfrm>
              <a:off x="5358455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rc332"/>
            <p:cNvSpPr/>
            <p:nvPr/>
          </p:nvSpPr>
          <p:spPr>
            <a:xfrm>
              <a:off x="5358455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rc333"/>
            <p:cNvSpPr/>
            <p:nvPr/>
          </p:nvSpPr>
          <p:spPr>
            <a:xfrm>
              <a:off x="5358455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rc334"/>
            <p:cNvSpPr/>
            <p:nvPr/>
          </p:nvSpPr>
          <p:spPr>
            <a:xfrm>
              <a:off x="5358455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rc335"/>
            <p:cNvSpPr/>
            <p:nvPr/>
          </p:nvSpPr>
          <p:spPr>
            <a:xfrm>
              <a:off x="5358455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rc336"/>
            <p:cNvSpPr/>
            <p:nvPr/>
          </p:nvSpPr>
          <p:spPr>
            <a:xfrm>
              <a:off x="5632710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rc337"/>
            <p:cNvSpPr/>
            <p:nvPr/>
          </p:nvSpPr>
          <p:spPr>
            <a:xfrm>
              <a:off x="5632710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rc338"/>
            <p:cNvSpPr/>
            <p:nvPr/>
          </p:nvSpPr>
          <p:spPr>
            <a:xfrm>
              <a:off x="5632710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rc339"/>
            <p:cNvSpPr/>
            <p:nvPr/>
          </p:nvSpPr>
          <p:spPr>
            <a:xfrm>
              <a:off x="5632710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rc340"/>
            <p:cNvSpPr/>
            <p:nvPr/>
          </p:nvSpPr>
          <p:spPr>
            <a:xfrm>
              <a:off x="5632710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5632710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rc342"/>
            <p:cNvSpPr/>
            <p:nvPr/>
          </p:nvSpPr>
          <p:spPr>
            <a:xfrm>
              <a:off x="5632710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rc343"/>
            <p:cNvSpPr/>
            <p:nvPr/>
          </p:nvSpPr>
          <p:spPr>
            <a:xfrm>
              <a:off x="5906964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rc344"/>
            <p:cNvSpPr/>
            <p:nvPr/>
          </p:nvSpPr>
          <p:spPr>
            <a:xfrm>
              <a:off x="5906964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rc345"/>
            <p:cNvSpPr/>
            <p:nvPr/>
          </p:nvSpPr>
          <p:spPr>
            <a:xfrm>
              <a:off x="5906964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rc346"/>
            <p:cNvSpPr/>
            <p:nvPr/>
          </p:nvSpPr>
          <p:spPr>
            <a:xfrm>
              <a:off x="5906964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rc347"/>
            <p:cNvSpPr/>
            <p:nvPr/>
          </p:nvSpPr>
          <p:spPr>
            <a:xfrm>
              <a:off x="5906964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rc348"/>
            <p:cNvSpPr/>
            <p:nvPr/>
          </p:nvSpPr>
          <p:spPr>
            <a:xfrm>
              <a:off x="5906964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rc349"/>
            <p:cNvSpPr/>
            <p:nvPr/>
          </p:nvSpPr>
          <p:spPr>
            <a:xfrm>
              <a:off x="6181218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rc350"/>
            <p:cNvSpPr/>
            <p:nvPr/>
          </p:nvSpPr>
          <p:spPr>
            <a:xfrm>
              <a:off x="6181218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rc351"/>
            <p:cNvSpPr/>
            <p:nvPr/>
          </p:nvSpPr>
          <p:spPr>
            <a:xfrm>
              <a:off x="6181218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rc352"/>
            <p:cNvSpPr/>
            <p:nvPr/>
          </p:nvSpPr>
          <p:spPr>
            <a:xfrm>
              <a:off x="6181218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rc353"/>
            <p:cNvSpPr/>
            <p:nvPr/>
          </p:nvSpPr>
          <p:spPr>
            <a:xfrm>
              <a:off x="6181218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rc354"/>
            <p:cNvSpPr/>
            <p:nvPr/>
          </p:nvSpPr>
          <p:spPr>
            <a:xfrm>
              <a:off x="6455473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rc355"/>
            <p:cNvSpPr/>
            <p:nvPr/>
          </p:nvSpPr>
          <p:spPr>
            <a:xfrm>
              <a:off x="6455473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rc356"/>
            <p:cNvSpPr/>
            <p:nvPr/>
          </p:nvSpPr>
          <p:spPr>
            <a:xfrm>
              <a:off x="6455473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rc357"/>
            <p:cNvSpPr/>
            <p:nvPr/>
          </p:nvSpPr>
          <p:spPr>
            <a:xfrm>
              <a:off x="6455473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rc358"/>
            <p:cNvSpPr/>
            <p:nvPr/>
          </p:nvSpPr>
          <p:spPr>
            <a:xfrm>
              <a:off x="6729727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rc359"/>
            <p:cNvSpPr/>
            <p:nvPr/>
          </p:nvSpPr>
          <p:spPr>
            <a:xfrm>
              <a:off x="6729727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rc360"/>
            <p:cNvSpPr/>
            <p:nvPr/>
          </p:nvSpPr>
          <p:spPr>
            <a:xfrm>
              <a:off x="6729727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rc361"/>
            <p:cNvSpPr/>
            <p:nvPr/>
          </p:nvSpPr>
          <p:spPr>
            <a:xfrm>
              <a:off x="7003982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rc362"/>
            <p:cNvSpPr/>
            <p:nvPr/>
          </p:nvSpPr>
          <p:spPr>
            <a:xfrm>
              <a:off x="7003982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rc363"/>
            <p:cNvSpPr/>
            <p:nvPr/>
          </p:nvSpPr>
          <p:spPr>
            <a:xfrm>
              <a:off x="7278236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rc364"/>
            <p:cNvSpPr/>
            <p:nvPr/>
          </p:nvSpPr>
          <p:spPr>
            <a:xfrm>
              <a:off x="3438674" y="5927517"/>
              <a:ext cx="411381" cy="149742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rc365"/>
            <p:cNvSpPr/>
            <p:nvPr/>
          </p:nvSpPr>
          <p:spPr>
            <a:xfrm>
              <a:off x="3850056" y="5927517"/>
              <a:ext cx="411381" cy="149742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rc366"/>
            <p:cNvSpPr/>
            <p:nvPr/>
          </p:nvSpPr>
          <p:spPr>
            <a:xfrm>
              <a:off x="4261437" y="5927517"/>
              <a:ext cx="411381" cy="149742"/>
            </a:xfrm>
            <a:prstGeom prst="rect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rc367"/>
            <p:cNvSpPr/>
            <p:nvPr/>
          </p:nvSpPr>
          <p:spPr>
            <a:xfrm>
              <a:off x="4672819" y="5927517"/>
              <a:ext cx="411381" cy="149742"/>
            </a:xfrm>
            <a:prstGeom prst="rect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rc368"/>
            <p:cNvSpPr/>
            <p:nvPr/>
          </p:nvSpPr>
          <p:spPr>
            <a:xfrm>
              <a:off x="5084201" y="5927517"/>
              <a:ext cx="411381" cy="149742"/>
            </a:xfrm>
            <a:prstGeom prst="rect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rc369"/>
            <p:cNvSpPr/>
            <p:nvPr/>
          </p:nvSpPr>
          <p:spPr>
            <a:xfrm>
              <a:off x="5495582" y="5927517"/>
              <a:ext cx="411381" cy="149742"/>
            </a:xfrm>
            <a:prstGeom prst="rect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rc370"/>
            <p:cNvSpPr/>
            <p:nvPr/>
          </p:nvSpPr>
          <p:spPr>
            <a:xfrm>
              <a:off x="5906964" y="5927517"/>
              <a:ext cx="411381" cy="149742"/>
            </a:xfrm>
            <a:prstGeom prst="rect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71"/>
            <p:cNvSpPr/>
            <p:nvPr/>
          </p:nvSpPr>
          <p:spPr>
            <a:xfrm>
              <a:off x="6318346" y="5927517"/>
              <a:ext cx="411381" cy="149742"/>
            </a:xfrm>
            <a:prstGeom prst="rect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rc372"/>
            <p:cNvSpPr/>
            <p:nvPr/>
          </p:nvSpPr>
          <p:spPr>
            <a:xfrm>
              <a:off x="6729727" y="5927517"/>
              <a:ext cx="411381" cy="149742"/>
            </a:xfrm>
            <a:prstGeom prst="rect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3"/>
            <p:cNvSpPr/>
            <p:nvPr/>
          </p:nvSpPr>
          <p:spPr>
            <a:xfrm>
              <a:off x="7141109" y="5927517"/>
              <a:ext cx="411381" cy="149742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4"/>
            <p:cNvSpPr/>
            <p:nvPr/>
          </p:nvSpPr>
          <p:spPr>
            <a:xfrm>
              <a:off x="3438674" y="5927517"/>
              <a:ext cx="4113816" cy="14974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l375"/>
            <p:cNvSpPr/>
            <p:nvPr/>
          </p:nvSpPr>
          <p:spPr>
            <a:xfrm>
              <a:off x="3438674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376"/>
            <p:cNvSpPr/>
            <p:nvPr/>
          </p:nvSpPr>
          <p:spPr>
            <a:xfrm>
              <a:off x="3850056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l377"/>
            <p:cNvSpPr/>
            <p:nvPr/>
          </p:nvSpPr>
          <p:spPr>
            <a:xfrm>
              <a:off x="4261437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8"/>
            <p:cNvSpPr/>
            <p:nvPr/>
          </p:nvSpPr>
          <p:spPr>
            <a:xfrm>
              <a:off x="4672819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/>
            <p:cNvSpPr/>
            <p:nvPr/>
          </p:nvSpPr>
          <p:spPr>
            <a:xfrm>
              <a:off x="5084201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80"/>
            <p:cNvSpPr/>
            <p:nvPr/>
          </p:nvSpPr>
          <p:spPr>
            <a:xfrm>
              <a:off x="5495582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1"/>
            <p:cNvSpPr/>
            <p:nvPr/>
          </p:nvSpPr>
          <p:spPr>
            <a:xfrm>
              <a:off x="5906964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2"/>
            <p:cNvSpPr/>
            <p:nvPr/>
          </p:nvSpPr>
          <p:spPr>
            <a:xfrm>
              <a:off x="6318346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3"/>
            <p:cNvSpPr/>
            <p:nvPr/>
          </p:nvSpPr>
          <p:spPr>
            <a:xfrm>
              <a:off x="6729727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4"/>
            <p:cNvSpPr/>
            <p:nvPr/>
          </p:nvSpPr>
          <p:spPr>
            <a:xfrm>
              <a:off x="7141109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385"/>
            <p:cNvSpPr/>
            <p:nvPr/>
          </p:nvSpPr>
          <p:spPr>
            <a:xfrm>
              <a:off x="7552491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tx386"/>
            <p:cNvSpPr/>
            <p:nvPr/>
          </p:nvSpPr>
          <p:spPr>
            <a:xfrm>
              <a:off x="3384471" y="6183743"/>
              <a:ext cx="1084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3745013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4156394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4567776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4979158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5461679" y="6182254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5822221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6233603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6644985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056366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7518588" y="6183743"/>
              <a:ext cx="678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7" name="tx397"/>
            <p:cNvSpPr/>
            <p:nvPr/>
          </p:nvSpPr>
          <p:spPr>
            <a:xfrm rot="-2700000">
              <a:off x="3460398" y="1381708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398" name="tx398"/>
            <p:cNvSpPr/>
            <p:nvPr/>
          </p:nvSpPr>
          <p:spPr>
            <a:xfrm rot="-2700000">
              <a:off x="3757485" y="1711086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399" name="tx399"/>
            <p:cNvSpPr/>
            <p:nvPr/>
          </p:nvSpPr>
          <p:spPr>
            <a:xfrm rot="-2700000">
              <a:off x="3968202" y="1832663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00" name="tx400"/>
            <p:cNvSpPr/>
            <p:nvPr/>
          </p:nvSpPr>
          <p:spPr>
            <a:xfrm rot="-2700000">
              <a:off x="4265290" y="2162041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01" name="tx401"/>
            <p:cNvSpPr/>
            <p:nvPr/>
          </p:nvSpPr>
          <p:spPr>
            <a:xfrm rot="-2700000">
              <a:off x="4557688" y="2479295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02" name="tx402"/>
            <p:cNvSpPr/>
            <p:nvPr/>
          </p:nvSpPr>
          <p:spPr>
            <a:xfrm rot="-2700000">
              <a:off x="4831670" y="2752980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03" name="tx403"/>
            <p:cNvSpPr/>
            <p:nvPr/>
          </p:nvSpPr>
          <p:spPr>
            <a:xfrm rot="-2700000">
              <a:off x="5128757" y="3082358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04" name="tx404"/>
            <p:cNvSpPr/>
            <p:nvPr/>
          </p:nvSpPr>
          <p:spPr>
            <a:xfrm rot="-2700000">
              <a:off x="5339475" y="3203935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05" name="tx405"/>
            <p:cNvSpPr/>
            <p:nvPr/>
          </p:nvSpPr>
          <p:spPr>
            <a:xfrm rot="-2700000">
              <a:off x="5636562" y="3533313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06" name="tx406"/>
            <p:cNvSpPr/>
            <p:nvPr/>
          </p:nvSpPr>
          <p:spPr>
            <a:xfrm rot="-2700000">
              <a:off x="5928960" y="3850567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07" name="tx407"/>
            <p:cNvSpPr/>
            <p:nvPr/>
          </p:nvSpPr>
          <p:spPr>
            <a:xfrm rot="-2700000">
              <a:off x="6202942" y="4124253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08" name="tx408"/>
            <p:cNvSpPr/>
            <p:nvPr/>
          </p:nvSpPr>
          <p:spPr>
            <a:xfrm rot="-2700000">
              <a:off x="6500029" y="4453630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09" name="tx409"/>
            <p:cNvSpPr/>
            <p:nvPr/>
          </p:nvSpPr>
          <p:spPr>
            <a:xfrm rot="-2700000">
              <a:off x="6710747" y="4575208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10" name="tx410"/>
            <p:cNvSpPr/>
            <p:nvPr/>
          </p:nvSpPr>
          <p:spPr>
            <a:xfrm rot="-2700000">
              <a:off x="7007834" y="4904585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11" name="tx411"/>
            <p:cNvSpPr/>
            <p:nvPr/>
          </p:nvSpPr>
          <p:spPr>
            <a:xfrm rot="-2700000">
              <a:off x="7300233" y="5221840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2694486" y="1791622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2850398" y="2065877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2423440" y="2338702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2579352" y="2612957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2586258" y="2934062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2694486" y="3162894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2850398" y="3437149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2423440" y="3709974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2579352" y="3984229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2586258" y="4305334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2694486" y="4534167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2850398" y="4808421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2423440" y="5081247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2579352" y="5355501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2586258" y="5676607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23440" y="1381708"/>
            <a:ext cx="5656057" cy="4889665"/>
            <a:chOff x="2423440" y="1381708"/>
            <a:chExt cx="5656057" cy="4889665"/>
          </a:xfrm>
        </p:grpSpPr>
        <p:sp>
          <p:nvSpPr>
            <p:cNvPr id="4" name="rc4"/>
            <p:cNvSpPr/>
            <p:nvPr/>
          </p:nvSpPr>
          <p:spPr>
            <a:xfrm>
              <a:off x="3438674" y="173690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438674" y="201116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438674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438674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3438674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3438674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3438674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3438674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3438674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3438674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438674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438674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438674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438674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3438674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3712928" y="201116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3712928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3712928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3712928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3712928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712928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712928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712928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712928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712928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712928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3712928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712928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712928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3987183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3987183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987183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987183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987183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987183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3987183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3987183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987183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987183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3987183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987183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987183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261437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261437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261437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261437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261437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261437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261437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261437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261437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4261437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4261437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4261437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535692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535692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4535692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4535692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535692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4535692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4535692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535692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4535692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4535692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4535692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4809946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809946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4809946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4809946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4809946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4809946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4809946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4809946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4809946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4809946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5084201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5084201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5084201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5084201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5084201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5084201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5084201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5084201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5084201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358455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5358455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5358455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5358455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5358455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5358455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5358455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5358455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5632710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632710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632710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5632710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632710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5632710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5632710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5906964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5906964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5906964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5906964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5906964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5906964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6181218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6181218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6181218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6181218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6181218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6455473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6455473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6455473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6455473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6729727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6729727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6729727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7003982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7003982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7278236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452387" y="1750622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3470592" y="2043081"/>
              <a:ext cx="210418" cy="210418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505304" y="2352048"/>
              <a:ext cx="140993" cy="140993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509330" y="2630328"/>
              <a:ext cx="132942" cy="132942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536015" y="2931268"/>
              <a:ext cx="79572" cy="7957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3469583" y="3139090"/>
              <a:ext cx="212437" cy="212437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3487904" y="3431665"/>
              <a:ext cx="175794" cy="17579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3496357" y="3714373"/>
              <a:ext cx="158889" cy="158889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3514022" y="4006292"/>
              <a:ext cx="123559" cy="123559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3534890" y="4301415"/>
              <a:ext cx="81823" cy="81823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484074" y="4524854"/>
              <a:ext cx="183454" cy="18345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3497769" y="4812803"/>
              <a:ext cx="156063" cy="15606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3522010" y="5111298"/>
              <a:ext cx="107582" cy="10758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3527170" y="5390712"/>
              <a:ext cx="97262" cy="9726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3545821" y="5683618"/>
              <a:ext cx="59960" cy="5996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3726641" y="2024876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3799241" y="2371730"/>
              <a:ext cx="101629" cy="10162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786086" y="2632830"/>
              <a:ext cx="127939" cy="127939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3793059" y="2914057"/>
              <a:ext cx="113993" cy="11399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3761520" y="3156773"/>
              <a:ext cx="177070" cy="17707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749032" y="3418539"/>
              <a:ext cx="202048" cy="202048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788652" y="3732414"/>
              <a:ext cx="122806" cy="122806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3796335" y="4014351"/>
              <a:ext cx="107440" cy="107440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3805454" y="4297724"/>
              <a:ext cx="89203" cy="8920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773566" y="4540091"/>
              <a:ext cx="152979" cy="152979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770042" y="4810822"/>
              <a:ext cx="160026" cy="160026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3798458" y="5113492"/>
              <a:ext cx="103195" cy="10319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3790581" y="5379869"/>
              <a:ext cx="118950" cy="11895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3827959" y="5691502"/>
              <a:ext cx="44192" cy="4419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4000896" y="2299131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040808" y="2613297"/>
              <a:ext cx="167004" cy="16700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4106850" y="2953594"/>
              <a:ext cx="34919" cy="3491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4069242" y="3190241"/>
              <a:ext cx="110135" cy="110135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4086157" y="3481410"/>
              <a:ext cx="76306" cy="7630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4018119" y="3687626"/>
              <a:ext cx="212381" cy="212381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4073663" y="4017424"/>
              <a:ext cx="101294" cy="10129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4112062" y="4330078"/>
              <a:ext cx="24495" cy="24495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4080009" y="4572280"/>
              <a:ext cx="88601" cy="8860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082320" y="4848845"/>
              <a:ext cx="83979" cy="8397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042194" y="5082974"/>
              <a:ext cx="164231" cy="164231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4069115" y="5384148"/>
              <a:ext cx="110390" cy="11039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4105218" y="5694506"/>
              <a:ext cx="38183" cy="3818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4275150" y="2573385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4326823" y="2899312"/>
              <a:ext cx="143483" cy="143483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4342375" y="3189119"/>
              <a:ext cx="112379" cy="112379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4351169" y="3472168"/>
              <a:ext cx="94790" cy="94790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4335675" y="3730928"/>
              <a:ext cx="125778" cy="125778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4327146" y="3996654"/>
              <a:ext cx="142836" cy="14283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4335341" y="4279103"/>
              <a:ext cx="126446" cy="12644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4340348" y="4558364"/>
              <a:ext cx="116432" cy="116432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4355452" y="4847723"/>
              <a:ext cx="86224" cy="86224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4335387" y="5101912"/>
              <a:ext cx="126355" cy="12635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4339670" y="5380449"/>
              <a:ext cx="117789" cy="117789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4339731" y="5654764"/>
              <a:ext cx="117667" cy="11766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549405" y="2847639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634094" y="3206584"/>
              <a:ext cx="77449" cy="77449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4627074" y="3473818"/>
              <a:ext cx="91490" cy="9149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4617713" y="3738712"/>
              <a:ext cx="110211" cy="11021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657165" y="4052417"/>
              <a:ext cx="31308" cy="31308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4562099" y="4231606"/>
              <a:ext cx="221439" cy="221439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4669065" y="4612826"/>
              <a:ext cx="7508" cy="750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4641413" y="4859429"/>
              <a:ext cx="62812" cy="6281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649694" y="5141965"/>
              <a:ext cx="46249" cy="46249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4636124" y="5402649"/>
              <a:ext cx="73390" cy="73390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4568095" y="5608874"/>
              <a:ext cx="209448" cy="209448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4823659" y="3121894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4855060" y="3427549"/>
              <a:ext cx="184027" cy="184027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4870269" y="3717013"/>
              <a:ext cx="153609" cy="153609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4875701" y="3996699"/>
              <a:ext cx="142744" cy="14274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4878048" y="4273301"/>
              <a:ext cx="138051" cy="13805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830909" y="4500416"/>
              <a:ext cx="232328" cy="2323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862632" y="4806393"/>
              <a:ext cx="168883" cy="16888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879225" y="5097241"/>
              <a:ext cx="135696" cy="13569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4890864" y="5383134"/>
              <a:ext cx="112419" cy="112419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4907495" y="5674019"/>
              <a:ext cx="79157" cy="79157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5097913" y="3396148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5158654" y="3731143"/>
              <a:ext cx="125347" cy="12534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5143595" y="3990338"/>
              <a:ext cx="155466" cy="15546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174686" y="4295685"/>
              <a:ext cx="93282" cy="9328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5130956" y="4526208"/>
              <a:ext cx="180744" cy="18074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5119324" y="4788831"/>
              <a:ext cx="204008" cy="204008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5161705" y="5105467"/>
              <a:ext cx="119245" cy="11924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154874" y="5372890"/>
              <a:ext cx="132907" cy="13290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174438" y="5666708"/>
              <a:ext cx="93780" cy="9378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5372168" y="3670403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5407586" y="3980075"/>
              <a:ext cx="175992" cy="175992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5446242" y="4292986"/>
              <a:ext cx="98680" cy="98680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423221" y="4544219"/>
              <a:ext cx="144723" cy="144723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5435647" y="4830900"/>
              <a:ext cx="119870" cy="11987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5391752" y="5061259"/>
              <a:ext cx="207660" cy="207660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5429592" y="5373354"/>
              <a:ext cx="131979" cy="131979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451598" y="5669614"/>
              <a:ext cx="87969" cy="87969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5646422" y="3944657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738479" y="4310968"/>
              <a:ext cx="62716" cy="62716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5687346" y="4534090"/>
              <a:ext cx="164981" cy="164981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5692410" y="4813409"/>
              <a:ext cx="154852" cy="15485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680833" y="5076086"/>
              <a:ext cx="178007" cy="178007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684969" y="5354476"/>
              <a:ext cx="169735" cy="169735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5743641" y="5687402"/>
              <a:ext cx="52391" cy="5239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5920677" y="4218912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5984623" y="4557113"/>
              <a:ext cx="118935" cy="11893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6005794" y="4852538"/>
              <a:ext cx="76594" cy="7659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025288" y="5146286"/>
              <a:ext cx="37607" cy="37607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020448" y="5415701"/>
              <a:ext cx="47286" cy="47286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5932067" y="5601574"/>
              <a:ext cx="224048" cy="22404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194931" y="4493166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6221340" y="4793829"/>
              <a:ext cx="194011" cy="194011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239847" y="5086591"/>
              <a:ext cx="156997" cy="156997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257455" y="5378454"/>
              <a:ext cx="121780" cy="12178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264694" y="5659947"/>
              <a:ext cx="107302" cy="10730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469186" y="4767420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529542" y="5102031"/>
              <a:ext cx="126116" cy="126116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6517711" y="5364454"/>
              <a:ext cx="149778" cy="14977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532926" y="5653924"/>
              <a:ext cx="119349" cy="119349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743440" y="5041675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784602" y="5357091"/>
              <a:ext cx="164505" cy="16450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835032" y="5681776"/>
              <a:ext cx="63644" cy="63644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7017694" y="5315929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7099300" y="5671789"/>
              <a:ext cx="83617" cy="83617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7291949" y="5590184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rc244"/>
            <p:cNvSpPr/>
            <p:nvPr/>
          </p:nvSpPr>
          <p:spPr>
            <a:xfrm>
              <a:off x="3438674" y="173690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rc245"/>
            <p:cNvSpPr/>
            <p:nvPr/>
          </p:nvSpPr>
          <p:spPr>
            <a:xfrm>
              <a:off x="3438674" y="201116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rc246"/>
            <p:cNvSpPr/>
            <p:nvPr/>
          </p:nvSpPr>
          <p:spPr>
            <a:xfrm>
              <a:off x="3438674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rc247"/>
            <p:cNvSpPr/>
            <p:nvPr/>
          </p:nvSpPr>
          <p:spPr>
            <a:xfrm>
              <a:off x="3438674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rc248"/>
            <p:cNvSpPr/>
            <p:nvPr/>
          </p:nvSpPr>
          <p:spPr>
            <a:xfrm>
              <a:off x="3438674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rc249"/>
            <p:cNvSpPr/>
            <p:nvPr/>
          </p:nvSpPr>
          <p:spPr>
            <a:xfrm>
              <a:off x="3438674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rc250"/>
            <p:cNvSpPr/>
            <p:nvPr/>
          </p:nvSpPr>
          <p:spPr>
            <a:xfrm>
              <a:off x="3438674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rc251"/>
            <p:cNvSpPr/>
            <p:nvPr/>
          </p:nvSpPr>
          <p:spPr>
            <a:xfrm>
              <a:off x="3438674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rc252"/>
            <p:cNvSpPr/>
            <p:nvPr/>
          </p:nvSpPr>
          <p:spPr>
            <a:xfrm>
              <a:off x="3438674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rc253"/>
            <p:cNvSpPr/>
            <p:nvPr/>
          </p:nvSpPr>
          <p:spPr>
            <a:xfrm>
              <a:off x="3438674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rc254"/>
            <p:cNvSpPr/>
            <p:nvPr/>
          </p:nvSpPr>
          <p:spPr>
            <a:xfrm>
              <a:off x="3438674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rc255"/>
            <p:cNvSpPr/>
            <p:nvPr/>
          </p:nvSpPr>
          <p:spPr>
            <a:xfrm>
              <a:off x="3438674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rc256"/>
            <p:cNvSpPr/>
            <p:nvPr/>
          </p:nvSpPr>
          <p:spPr>
            <a:xfrm>
              <a:off x="3438674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rc257"/>
            <p:cNvSpPr/>
            <p:nvPr/>
          </p:nvSpPr>
          <p:spPr>
            <a:xfrm>
              <a:off x="3438674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rc258"/>
            <p:cNvSpPr/>
            <p:nvPr/>
          </p:nvSpPr>
          <p:spPr>
            <a:xfrm>
              <a:off x="3438674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rc259"/>
            <p:cNvSpPr/>
            <p:nvPr/>
          </p:nvSpPr>
          <p:spPr>
            <a:xfrm>
              <a:off x="3712928" y="201116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rc260"/>
            <p:cNvSpPr/>
            <p:nvPr/>
          </p:nvSpPr>
          <p:spPr>
            <a:xfrm>
              <a:off x="3712928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rc261"/>
            <p:cNvSpPr/>
            <p:nvPr/>
          </p:nvSpPr>
          <p:spPr>
            <a:xfrm>
              <a:off x="3712928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rc262"/>
            <p:cNvSpPr/>
            <p:nvPr/>
          </p:nvSpPr>
          <p:spPr>
            <a:xfrm>
              <a:off x="3712928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rc263"/>
            <p:cNvSpPr/>
            <p:nvPr/>
          </p:nvSpPr>
          <p:spPr>
            <a:xfrm>
              <a:off x="3712928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rc264"/>
            <p:cNvSpPr/>
            <p:nvPr/>
          </p:nvSpPr>
          <p:spPr>
            <a:xfrm>
              <a:off x="3712928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rc265"/>
            <p:cNvSpPr/>
            <p:nvPr/>
          </p:nvSpPr>
          <p:spPr>
            <a:xfrm>
              <a:off x="3712928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rc266"/>
            <p:cNvSpPr/>
            <p:nvPr/>
          </p:nvSpPr>
          <p:spPr>
            <a:xfrm>
              <a:off x="3712928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rc267"/>
            <p:cNvSpPr/>
            <p:nvPr/>
          </p:nvSpPr>
          <p:spPr>
            <a:xfrm>
              <a:off x="3712928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rc268"/>
            <p:cNvSpPr/>
            <p:nvPr/>
          </p:nvSpPr>
          <p:spPr>
            <a:xfrm>
              <a:off x="3712928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rc269"/>
            <p:cNvSpPr/>
            <p:nvPr/>
          </p:nvSpPr>
          <p:spPr>
            <a:xfrm>
              <a:off x="3712928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rc270"/>
            <p:cNvSpPr/>
            <p:nvPr/>
          </p:nvSpPr>
          <p:spPr>
            <a:xfrm>
              <a:off x="3712928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rc271"/>
            <p:cNvSpPr/>
            <p:nvPr/>
          </p:nvSpPr>
          <p:spPr>
            <a:xfrm>
              <a:off x="3712928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3712928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rc273"/>
            <p:cNvSpPr/>
            <p:nvPr/>
          </p:nvSpPr>
          <p:spPr>
            <a:xfrm>
              <a:off x="3987183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rc274"/>
            <p:cNvSpPr/>
            <p:nvPr/>
          </p:nvSpPr>
          <p:spPr>
            <a:xfrm>
              <a:off x="3987183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rc275"/>
            <p:cNvSpPr/>
            <p:nvPr/>
          </p:nvSpPr>
          <p:spPr>
            <a:xfrm>
              <a:off x="3987183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rc276"/>
            <p:cNvSpPr/>
            <p:nvPr/>
          </p:nvSpPr>
          <p:spPr>
            <a:xfrm>
              <a:off x="3987183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rc277"/>
            <p:cNvSpPr/>
            <p:nvPr/>
          </p:nvSpPr>
          <p:spPr>
            <a:xfrm>
              <a:off x="3987183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rc278"/>
            <p:cNvSpPr/>
            <p:nvPr/>
          </p:nvSpPr>
          <p:spPr>
            <a:xfrm>
              <a:off x="3987183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rc279"/>
            <p:cNvSpPr/>
            <p:nvPr/>
          </p:nvSpPr>
          <p:spPr>
            <a:xfrm>
              <a:off x="3987183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rc280"/>
            <p:cNvSpPr/>
            <p:nvPr/>
          </p:nvSpPr>
          <p:spPr>
            <a:xfrm>
              <a:off x="3987183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rc281"/>
            <p:cNvSpPr/>
            <p:nvPr/>
          </p:nvSpPr>
          <p:spPr>
            <a:xfrm>
              <a:off x="3987183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rc282"/>
            <p:cNvSpPr/>
            <p:nvPr/>
          </p:nvSpPr>
          <p:spPr>
            <a:xfrm>
              <a:off x="3987183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rc283"/>
            <p:cNvSpPr/>
            <p:nvPr/>
          </p:nvSpPr>
          <p:spPr>
            <a:xfrm>
              <a:off x="3987183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rc284"/>
            <p:cNvSpPr/>
            <p:nvPr/>
          </p:nvSpPr>
          <p:spPr>
            <a:xfrm>
              <a:off x="3987183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rc285"/>
            <p:cNvSpPr/>
            <p:nvPr/>
          </p:nvSpPr>
          <p:spPr>
            <a:xfrm>
              <a:off x="3987183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rc286"/>
            <p:cNvSpPr/>
            <p:nvPr/>
          </p:nvSpPr>
          <p:spPr>
            <a:xfrm>
              <a:off x="4261437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rc287"/>
            <p:cNvSpPr/>
            <p:nvPr/>
          </p:nvSpPr>
          <p:spPr>
            <a:xfrm>
              <a:off x="4261437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rc288"/>
            <p:cNvSpPr/>
            <p:nvPr/>
          </p:nvSpPr>
          <p:spPr>
            <a:xfrm>
              <a:off x="4261437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rc289"/>
            <p:cNvSpPr/>
            <p:nvPr/>
          </p:nvSpPr>
          <p:spPr>
            <a:xfrm>
              <a:off x="4261437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rc290"/>
            <p:cNvSpPr/>
            <p:nvPr/>
          </p:nvSpPr>
          <p:spPr>
            <a:xfrm>
              <a:off x="4261437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rc291"/>
            <p:cNvSpPr/>
            <p:nvPr/>
          </p:nvSpPr>
          <p:spPr>
            <a:xfrm>
              <a:off x="4261437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rc292"/>
            <p:cNvSpPr/>
            <p:nvPr/>
          </p:nvSpPr>
          <p:spPr>
            <a:xfrm>
              <a:off x="4261437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rc293"/>
            <p:cNvSpPr/>
            <p:nvPr/>
          </p:nvSpPr>
          <p:spPr>
            <a:xfrm>
              <a:off x="4261437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rc294"/>
            <p:cNvSpPr/>
            <p:nvPr/>
          </p:nvSpPr>
          <p:spPr>
            <a:xfrm>
              <a:off x="4261437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rc295"/>
            <p:cNvSpPr/>
            <p:nvPr/>
          </p:nvSpPr>
          <p:spPr>
            <a:xfrm>
              <a:off x="4261437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rc296"/>
            <p:cNvSpPr/>
            <p:nvPr/>
          </p:nvSpPr>
          <p:spPr>
            <a:xfrm>
              <a:off x="4261437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rc297"/>
            <p:cNvSpPr/>
            <p:nvPr/>
          </p:nvSpPr>
          <p:spPr>
            <a:xfrm>
              <a:off x="4261437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rc298"/>
            <p:cNvSpPr/>
            <p:nvPr/>
          </p:nvSpPr>
          <p:spPr>
            <a:xfrm>
              <a:off x="4535692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rc299"/>
            <p:cNvSpPr/>
            <p:nvPr/>
          </p:nvSpPr>
          <p:spPr>
            <a:xfrm>
              <a:off x="4535692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rc300"/>
            <p:cNvSpPr/>
            <p:nvPr/>
          </p:nvSpPr>
          <p:spPr>
            <a:xfrm>
              <a:off x="4535692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rc301"/>
            <p:cNvSpPr/>
            <p:nvPr/>
          </p:nvSpPr>
          <p:spPr>
            <a:xfrm>
              <a:off x="4535692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rc302"/>
            <p:cNvSpPr/>
            <p:nvPr/>
          </p:nvSpPr>
          <p:spPr>
            <a:xfrm>
              <a:off x="4535692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rc303"/>
            <p:cNvSpPr/>
            <p:nvPr/>
          </p:nvSpPr>
          <p:spPr>
            <a:xfrm>
              <a:off x="4535692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304"/>
            <p:cNvSpPr/>
            <p:nvPr/>
          </p:nvSpPr>
          <p:spPr>
            <a:xfrm>
              <a:off x="4535692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305"/>
            <p:cNvSpPr/>
            <p:nvPr/>
          </p:nvSpPr>
          <p:spPr>
            <a:xfrm>
              <a:off x="4535692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rc306"/>
            <p:cNvSpPr/>
            <p:nvPr/>
          </p:nvSpPr>
          <p:spPr>
            <a:xfrm>
              <a:off x="4535692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rc307"/>
            <p:cNvSpPr/>
            <p:nvPr/>
          </p:nvSpPr>
          <p:spPr>
            <a:xfrm>
              <a:off x="4535692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rc308"/>
            <p:cNvSpPr/>
            <p:nvPr/>
          </p:nvSpPr>
          <p:spPr>
            <a:xfrm>
              <a:off x="4535692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rc309"/>
            <p:cNvSpPr/>
            <p:nvPr/>
          </p:nvSpPr>
          <p:spPr>
            <a:xfrm>
              <a:off x="4809946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rc310"/>
            <p:cNvSpPr/>
            <p:nvPr/>
          </p:nvSpPr>
          <p:spPr>
            <a:xfrm>
              <a:off x="4809946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rc311"/>
            <p:cNvSpPr/>
            <p:nvPr/>
          </p:nvSpPr>
          <p:spPr>
            <a:xfrm>
              <a:off x="4809946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rc312"/>
            <p:cNvSpPr/>
            <p:nvPr/>
          </p:nvSpPr>
          <p:spPr>
            <a:xfrm>
              <a:off x="4809946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rc313"/>
            <p:cNvSpPr/>
            <p:nvPr/>
          </p:nvSpPr>
          <p:spPr>
            <a:xfrm>
              <a:off x="4809946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rc314"/>
            <p:cNvSpPr/>
            <p:nvPr/>
          </p:nvSpPr>
          <p:spPr>
            <a:xfrm>
              <a:off x="4809946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rc315"/>
            <p:cNvSpPr/>
            <p:nvPr/>
          </p:nvSpPr>
          <p:spPr>
            <a:xfrm>
              <a:off x="4809946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rc316"/>
            <p:cNvSpPr/>
            <p:nvPr/>
          </p:nvSpPr>
          <p:spPr>
            <a:xfrm>
              <a:off x="4809946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rc317"/>
            <p:cNvSpPr/>
            <p:nvPr/>
          </p:nvSpPr>
          <p:spPr>
            <a:xfrm>
              <a:off x="4809946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rc318"/>
            <p:cNvSpPr/>
            <p:nvPr/>
          </p:nvSpPr>
          <p:spPr>
            <a:xfrm>
              <a:off x="4809946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rc319"/>
            <p:cNvSpPr/>
            <p:nvPr/>
          </p:nvSpPr>
          <p:spPr>
            <a:xfrm>
              <a:off x="5084201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rc320"/>
            <p:cNvSpPr/>
            <p:nvPr/>
          </p:nvSpPr>
          <p:spPr>
            <a:xfrm>
              <a:off x="5084201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rc321"/>
            <p:cNvSpPr/>
            <p:nvPr/>
          </p:nvSpPr>
          <p:spPr>
            <a:xfrm>
              <a:off x="5084201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22"/>
            <p:cNvSpPr/>
            <p:nvPr/>
          </p:nvSpPr>
          <p:spPr>
            <a:xfrm>
              <a:off x="5084201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rc323"/>
            <p:cNvSpPr/>
            <p:nvPr/>
          </p:nvSpPr>
          <p:spPr>
            <a:xfrm>
              <a:off x="5084201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rc324"/>
            <p:cNvSpPr/>
            <p:nvPr/>
          </p:nvSpPr>
          <p:spPr>
            <a:xfrm>
              <a:off x="5084201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rc325"/>
            <p:cNvSpPr/>
            <p:nvPr/>
          </p:nvSpPr>
          <p:spPr>
            <a:xfrm>
              <a:off x="5084201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rc326"/>
            <p:cNvSpPr/>
            <p:nvPr/>
          </p:nvSpPr>
          <p:spPr>
            <a:xfrm>
              <a:off x="5084201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rc327"/>
            <p:cNvSpPr/>
            <p:nvPr/>
          </p:nvSpPr>
          <p:spPr>
            <a:xfrm>
              <a:off x="5084201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rc328"/>
            <p:cNvSpPr/>
            <p:nvPr/>
          </p:nvSpPr>
          <p:spPr>
            <a:xfrm>
              <a:off x="5358455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rc329"/>
            <p:cNvSpPr/>
            <p:nvPr/>
          </p:nvSpPr>
          <p:spPr>
            <a:xfrm>
              <a:off x="5358455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rc330"/>
            <p:cNvSpPr/>
            <p:nvPr/>
          </p:nvSpPr>
          <p:spPr>
            <a:xfrm>
              <a:off x="5358455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rc331"/>
            <p:cNvSpPr/>
            <p:nvPr/>
          </p:nvSpPr>
          <p:spPr>
            <a:xfrm>
              <a:off x="5358455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rc332"/>
            <p:cNvSpPr/>
            <p:nvPr/>
          </p:nvSpPr>
          <p:spPr>
            <a:xfrm>
              <a:off x="5358455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rc333"/>
            <p:cNvSpPr/>
            <p:nvPr/>
          </p:nvSpPr>
          <p:spPr>
            <a:xfrm>
              <a:off x="5358455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rc334"/>
            <p:cNvSpPr/>
            <p:nvPr/>
          </p:nvSpPr>
          <p:spPr>
            <a:xfrm>
              <a:off x="5358455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rc335"/>
            <p:cNvSpPr/>
            <p:nvPr/>
          </p:nvSpPr>
          <p:spPr>
            <a:xfrm>
              <a:off x="5358455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rc336"/>
            <p:cNvSpPr/>
            <p:nvPr/>
          </p:nvSpPr>
          <p:spPr>
            <a:xfrm>
              <a:off x="5632710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rc337"/>
            <p:cNvSpPr/>
            <p:nvPr/>
          </p:nvSpPr>
          <p:spPr>
            <a:xfrm>
              <a:off x="5632710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rc338"/>
            <p:cNvSpPr/>
            <p:nvPr/>
          </p:nvSpPr>
          <p:spPr>
            <a:xfrm>
              <a:off x="5632710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rc339"/>
            <p:cNvSpPr/>
            <p:nvPr/>
          </p:nvSpPr>
          <p:spPr>
            <a:xfrm>
              <a:off x="5632710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rc340"/>
            <p:cNvSpPr/>
            <p:nvPr/>
          </p:nvSpPr>
          <p:spPr>
            <a:xfrm>
              <a:off x="5632710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5632710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rc342"/>
            <p:cNvSpPr/>
            <p:nvPr/>
          </p:nvSpPr>
          <p:spPr>
            <a:xfrm>
              <a:off x="5632710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rc343"/>
            <p:cNvSpPr/>
            <p:nvPr/>
          </p:nvSpPr>
          <p:spPr>
            <a:xfrm>
              <a:off x="5906964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rc344"/>
            <p:cNvSpPr/>
            <p:nvPr/>
          </p:nvSpPr>
          <p:spPr>
            <a:xfrm>
              <a:off x="5906964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rc345"/>
            <p:cNvSpPr/>
            <p:nvPr/>
          </p:nvSpPr>
          <p:spPr>
            <a:xfrm>
              <a:off x="5906964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rc346"/>
            <p:cNvSpPr/>
            <p:nvPr/>
          </p:nvSpPr>
          <p:spPr>
            <a:xfrm>
              <a:off x="5906964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rc347"/>
            <p:cNvSpPr/>
            <p:nvPr/>
          </p:nvSpPr>
          <p:spPr>
            <a:xfrm>
              <a:off x="5906964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rc348"/>
            <p:cNvSpPr/>
            <p:nvPr/>
          </p:nvSpPr>
          <p:spPr>
            <a:xfrm>
              <a:off x="5906964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rc349"/>
            <p:cNvSpPr/>
            <p:nvPr/>
          </p:nvSpPr>
          <p:spPr>
            <a:xfrm>
              <a:off x="6181218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rc350"/>
            <p:cNvSpPr/>
            <p:nvPr/>
          </p:nvSpPr>
          <p:spPr>
            <a:xfrm>
              <a:off x="6181218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rc351"/>
            <p:cNvSpPr/>
            <p:nvPr/>
          </p:nvSpPr>
          <p:spPr>
            <a:xfrm>
              <a:off x="6181218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rc352"/>
            <p:cNvSpPr/>
            <p:nvPr/>
          </p:nvSpPr>
          <p:spPr>
            <a:xfrm>
              <a:off x="6181218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rc353"/>
            <p:cNvSpPr/>
            <p:nvPr/>
          </p:nvSpPr>
          <p:spPr>
            <a:xfrm>
              <a:off x="6181218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rc354"/>
            <p:cNvSpPr/>
            <p:nvPr/>
          </p:nvSpPr>
          <p:spPr>
            <a:xfrm>
              <a:off x="6455473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rc355"/>
            <p:cNvSpPr/>
            <p:nvPr/>
          </p:nvSpPr>
          <p:spPr>
            <a:xfrm>
              <a:off x="6455473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rc356"/>
            <p:cNvSpPr/>
            <p:nvPr/>
          </p:nvSpPr>
          <p:spPr>
            <a:xfrm>
              <a:off x="6455473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rc357"/>
            <p:cNvSpPr/>
            <p:nvPr/>
          </p:nvSpPr>
          <p:spPr>
            <a:xfrm>
              <a:off x="6455473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rc358"/>
            <p:cNvSpPr/>
            <p:nvPr/>
          </p:nvSpPr>
          <p:spPr>
            <a:xfrm>
              <a:off x="6729727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rc359"/>
            <p:cNvSpPr/>
            <p:nvPr/>
          </p:nvSpPr>
          <p:spPr>
            <a:xfrm>
              <a:off x="6729727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rc360"/>
            <p:cNvSpPr/>
            <p:nvPr/>
          </p:nvSpPr>
          <p:spPr>
            <a:xfrm>
              <a:off x="6729727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rc361"/>
            <p:cNvSpPr/>
            <p:nvPr/>
          </p:nvSpPr>
          <p:spPr>
            <a:xfrm>
              <a:off x="7003982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rc362"/>
            <p:cNvSpPr/>
            <p:nvPr/>
          </p:nvSpPr>
          <p:spPr>
            <a:xfrm>
              <a:off x="7003982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rc363"/>
            <p:cNvSpPr/>
            <p:nvPr/>
          </p:nvSpPr>
          <p:spPr>
            <a:xfrm>
              <a:off x="7278236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rc364"/>
            <p:cNvSpPr/>
            <p:nvPr/>
          </p:nvSpPr>
          <p:spPr>
            <a:xfrm>
              <a:off x="3438674" y="5927517"/>
              <a:ext cx="411381" cy="149742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rc365"/>
            <p:cNvSpPr/>
            <p:nvPr/>
          </p:nvSpPr>
          <p:spPr>
            <a:xfrm>
              <a:off x="3850056" y="5927517"/>
              <a:ext cx="411381" cy="149742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rc366"/>
            <p:cNvSpPr/>
            <p:nvPr/>
          </p:nvSpPr>
          <p:spPr>
            <a:xfrm>
              <a:off x="4261437" y="5927517"/>
              <a:ext cx="411381" cy="149742"/>
            </a:xfrm>
            <a:prstGeom prst="rect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rc367"/>
            <p:cNvSpPr/>
            <p:nvPr/>
          </p:nvSpPr>
          <p:spPr>
            <a:xfrm>
              <a:off x="4672819" y="5927517"/>
              <a:ext cx="411381" cy="149742"/>
            </a:xfrm>
            <a:prstGeom prst="rect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rc368"/>
            <p:cNvSpPr/>
            <p:nvPr/>
          </p:nvSpPr>
          <p:spPr>
            <a:xfrm>
              <a:off x="5084201" y="5927517"/>
              <a:ext cx="411381" cy="149742"/>
            </a:xfrm>
            <a:prstGeom prst="rect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rc369"/>
            <p:cNvSpPr/>
            <p:nvPr/>
          </p:nvSpPr>
          <p:spPr>
            <a:xfrm>
              <a:off x="5495582" y="5927517"/>
              <a:ext cx="411381" cy="149742"/>
            </a:xfrm>
            <a:prstGeom prst="rect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rc370"/>
            <p:cNvSpPr/>
            <p:nvPr/>
          </p:nvSpPr>
          <p:spPr>
            <a:xfrm>
              <a:off x="5906964" y="5927517"/>
              <a:ext cx="411381" cy="149742"/>
            </a:xfrm>
            <a:prstGeom prst="rect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71"/>
            <p:cNvSpPr/>
            <p:nvPr/>
          </p:nvSpPr>
          <p:spPr>
            <a:xfrm>
              <a:off x="6318346" y="5927517"/>
              <a:ext cx="411381" cy="149742"/>
            </a:xfrm>
            <a:prstGeom prst="rect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rc372"/>
            <p:cNvSpPr/>
            <p:nvPr/>
          </p:nvSpPr>
          <p:spPr>
            <a:xfrm>
              <a:off x="6729727" y="5927517"/>
              <a:ext cx="411381" cy="149742"/>
            </a:xfrm>
            <a:prstGeom prst="rect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3"/>
            <p:cNvSpPr/>
            <p:nvPr/>
          </p:nvSpPr>
          <p:spPr>
            <a:xfrm>
              <a:off x="7141109" y="5927517"/>
              <a:ext cx="411381" cy="149742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4"/>
            <p:cNvSpPr/>
            <p:nvPr/>
          </p:nvSpPr>
          <p:spPr>
            <a:xfrm>
              <a:off x="3438674" y="5927517"/>
              <a:ext cx="4113816" cy="14974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l375"/>
            <p:cNvSpPr/>
            <p:nvPr/>
          </p:nvSpPr>
          <p:spPr>
            <a:xfrm>
              <a:off x="3438674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376"/>
            <p:cNvSpPr/>
            <p:nvPr/>
          </p:nvSpPr>
          <p:spPr>
            <a:xfrm>
              <a:off x="3850056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l377"/>
            <p:cNvSpPr/>
            <p:nvPr/>
          </p:nvSpPr>
          <p:spPr>
            <a:xfrm>
              <a:off x="4261437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8"/>
            <p:cNvSpPr/>
            <p:nvPr/>
          </p:nvSpPr>
          <p:spPr>
            <a:xfrm>
              <a:off x="4672819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/>
            <p:cNvSpPr/>
            <p:nvPr/>
          </p:nvSpPr>
          <p:spPr>
            <a:xfrm>
              <a:off x="5084201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80"/>
            <p:cNvSpPr/>
            <p:nvPr/>
          </p:nvSpPr>
          <p:spPr>
            <a:xfrm>
              <a:off x="5495582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1"/>
            <p:cNvSpPr/>
            <p:nvPr/>
          </p:nvSpPr>
          <p:spPr>
            <a:xfrm>
              <a:off x="5906964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2"/>
            <p:cNvSpPr/>
            <p:nvPr/>
          </p:nvSpPr>
          <p:spPr>
            <a:xfrm>
              <a:off x="6318346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3"/>
            <p:cNvSpPr/>
            <p:nvPr/>
          </p:nvSpPr>
          <p:spPr>
            <a:xfrm>
              <a:off x="6729727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4"/>
            <p:cNvSpPr/>
            <p:nvPr/>
          </p:nvSpPr>
          <p:spPr>
            <a:xfrm>
              <a:off x="7141109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385"/>
            <p:cNvSpPr/>
            <p:nvPr/>
          </p:nvSpPr>
          <p:spPr>
            <a:xfrm>
              <a:off x="7552491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tx386"/>
            <p:cNvSpPr/>
            <p:nvPr/>
          </p:nvSpPr>
          <p:spPr>
            <a:xfrm>
              <a:off x="3384471" y="6183743"/>
              <a:ext cx="1084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3745013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4156394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4567776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4979158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5461679" y="6182254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5822221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6233603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6644985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056366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7518588" y="6183743"/>
              <a:ext cx="678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7" name="tx397"/>
            <p:cNvSpPr/>
            <p:nvPr/>
          </p:nvSpPr>
          <p:spPr>
            <a:xfrm rot="-2700000">
              <a:off x="3460398" y="1381708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398" name="tx398"/>
            <p:cNvSpPr/>
            <p:nvPr/>
          </p:nvSpPr>
          <p:spPr>
            <a:xfrm rot="-2700000">
              <a:off x="3757485" y="1711086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399" name="tx399"/>
            <p:cNvSpPr/>
            <p:nvPr/>
          </p:nvSpPr>
          <p:spPr>
            <a:xfrm rot="-2700000">
              <a:off x="3968202" y="1832663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00" name="tx400"/>
            <p:cNvSpPr/>
            <p:nvPr/>
          </p:nvSpPr>
          <p:spPr>
            <a:xfrm rot="-2700000">
              <a:off x="4265290" y="2162041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01" name="tx401"/>
            <p:cNvSpPr/>
            <p:nvPr/>
          </p:nvSpPr>
          <p:spPr>
            <a:xfrm rot="-2700000">
              <a:off x="4557688" y="2479295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02" name="tx402"/>
            <p:cNvSpPr/>
            <p:nvPr/>
          </p:nvSpPr>
          <p:spPr>
            <a:xfrm rot="-2700000">
              <a:off x="4831670" y="2752980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03" name="tx403"/>
            <p:cNvSpPr/>
            <p:nvPr/>
          </p:nvSpPr>
          <p:spPr>
            <a:xfrm rot="-2700000">
              <a:off x="5128757" y="3082358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04" name="tx404"/>
            <p:cNvSpPr/>
            <p:nvPr/>
          </p:nvSpPr>
          <p:spPr>
            <a:xfrm rot="-2700000">
              <a:off x="5339475" y="3203935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05" name="tx405"/>
            <p:cNvSpPr/>
            <p:nvPr/>
          </p:nvSpPr>
          <p:spPr>
            <a:xfrm rot="-2700000">
              <a:off x="5636562" y="3533313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06" name="tx406"/>
            <p:cNvSpPr/>
            <p:nvPr/>
          </p:nvSpPr>
          <p:spPr>
            <a:xfrm rot="-2700000">
              <a:off x="5928960" y="3850567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07" name="tx407"/>
            <p:cNvSpPr/>
            <p:nvPr/>
          </p:nvSpPr>
          <p:spPr>
            <a:xfrm rot="-2700000">
              <a:off x="6202942" y="4124253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08" name="tx408"/>
            <p:cNvSpPr/>
            <p:nvPr/>
          </p:nvSpPr>
          <p:spPr>
            <a:xfrm rot="-2700000">
              <a:off x="6500029" y="4453630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09" name="tx409"/>
            <p:cNvSpPr/>
            <p:nvPr/>
          </p:nvSpPr>
          <p:spPr>
            <a:xfrm rot="-2700000">
              <a:off x="6710747" y="4575208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10" name="tx410"/>
            <p:cNvSpPr/>
            <p:nvPr/>
          </p:nvSpPr>
          <p:spPr>
            <a:xfrm rot="-2700000">
              <a:off x="7007834" y="4904585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11" name="tx411"/>
            <p:cNvSpPr/>
            <p:nvPr/>
          </p:nvSpPr>
          <p:spPr>
            <a:xfrm rot="-2700000">
              <a:off x="7300233" y="5221840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2694486" y="1791622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2850398" y="2065877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2423440" y="2338702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2579352" y="2612957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2586258" y="2934062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2694486" y="3162894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2850398" y="3437149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2423440" y="3709974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2579352" y="3984229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2586258" y="4305334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2694486" y="4534167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2850398" y="4808421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2423440" y="5081247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2579352" y="5355501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2586258" y="5676607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  <p:grpSp>
        <p:nvGrpSpPr>
          <p:cNvPr id="451" name="Group 450"/>
          <p:cNvGrpSpPr/>
          <p:nvPr/>
        </p:nvGrpSpPr>
        <p:grpSpPr>
          <a:xfrm>
            <a:off x="3431162" y="3103418"/>
            <a:ext cx="2758100" cy="2754000"/>
            <a:chOff x="3431162" y="3103418"/>
            <a:chExt cx="2758100" cy="2754000"/>
          </a:xfrm>
        </p:grpSpPr>
        <p:cxnSp>
          <p:nvCxnSpPr>
            <p:cNvPr id="430" name="Straight Connector 429"/>
            <p:cNvCxnSpPr/>
            <p:nvPr/>
          </p:nvCxnSpPr>
          <p:spPr>
            <a:xfrm>
              <a:off x="3436895" y="3108181"/>
              <a:ext cx="137127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3442462" y="4479453"/>
              <a:ext cx="27468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4807186" y="3103418"/>
              <a:ext cx="0" cy="2750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3436895" y="3103418"/>
              <a:ext cx="0" cy="2754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3431162" y="5850725"/>
              <a:ext cx="275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6184629" y="4475525"/>
              <a:ext cx="0" cy="13788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3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roup 452"/>
          <p:cNvGrpSpPr/>
          <p:nvPr/>
        </p:nvGrpSpPr>
        <p:grpSpPr>
          <a:xfrm>
            <a:off x="2053422" y="1381708"/>
            <a:ext cx="6026075" cy="4889665"/>
            <a:chOff x="2053422" y="1381708"/>
            <a:chExt cx="6026075" cy="4889665"/>
          </a:xfrm>
        </p:grpSpPr>
        <p:grpSp>
          <p:nvGrpSpPr>
            <p:cNvPr id="452" name="Group 451"/>
            <p:cNvGrpSpPr/>
            <p:nvPr/>
          </p:nvGrpSpPr>
          <p:grpSpPr>
            <a:xfrm>
              <a:off x="2423440" y="1381708"/>
              <a:ext cx="5656057" cy="4889665"/>
              <a:chOff x="2423440" y="1381708"/>
              <a:chExt cx="5656057" cy="488966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423440" y="1381708"/>
                <a:ext cx="5656057" cy="4889665"/>
                <a:chOff x="2423440" y="1381708"/>
                <a:chExt cx="5656057" cy="4889665"/>
              </a:xfrm>
            </p:grpSpPr>
            <p:sp>
              <p:nvSpPr>
                <p:cNvPr id="4" name="rc4"/>
                <p:cNvSpPr/>
                <p:nvPr/>
              </p:nvSpPr>
              <p:spPr>
                <a:xfrm>
                  <a:off x="3438674" y="1736909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" name="rc5"/>
                <p:cNvSpPr/>
                <p:nvPr/>
              </p:nvSpPr>
              <p:spPr>
                <a:xfrm>
                  <a:off x="3438674" y="2011163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6" name="rc6"/>
                <p:cNvSpPr/>
                <p:nvPr/>
              </p:nvSpPr>
              <p:spPr>
                <a:xfrm>
                  <a:off x="3438674" y="2285418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7" name="rc7"/>
                <p:cNvSpPr/>
                <p:nvPr/>
              </p:nvSpPr>
              <p:spPr>
                <a:xfrm>
                  <a:off x="3438674" y="255967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" name="rc8"/>
                <p:cNvSpPr/>
                <p:nvPr/>
              </p:nvSpPr>
              <p:spPr>
                <a:xfrm>
                  <a:off x="3438674" y="283392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9" name="rc9"/>
                <p:cNvSpPr/>
                <p:nvPr/>
              </p:nvSpPr>
              <p:spPr>
                <a:xfrm>
                  <a:off x="3438674" y="310818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" name="rc10"/>
                <p:cNvSpPr/>
                <p:nvPr/>
              </p:nvSpPr>
              <p:spPr>
                <a:xfrm>
                  <a:off x="3438674" y="3382436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1" name="rc11"/>
                <p:cNvSpPr/>
                <p:nvPr/>
              </p:nvSpPr>
              <p:spPr>
                <a:xfrm>
                  <a:off x="3438674" y="3656690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2" name="rc12"/>
                <p:cNvSpPr/>
                <p:nvPr/>
              </p:nvSpPr>
              <p:spPr>
                <a:xfrm>
                  <a:off x="3438674" y="3930944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3" name="rc13"/>
                <p:cNvSpPr/>
                <p:nvPr/>
              </p:nvSpPr>
              <p:spPr>
                <a:xfrm>
                  <a:off x="3438674" y="4205199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4" name="rc14"/>
                <p:cNvSpPr/>
                <p:nvPr/>
              </p:nvSpPr>
              <p:spPr>
                <a:xfrm>
                  <a:off x="3438674" y="4479453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" name="rc15"/>
                <p:cNvSpPr/>
                <p:nvPr/>
              </p:nvSpPr>
              <p:spPr>
                <a:xfrm>
                  <a:off x="3438674" y="4753708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" name="rc16"/>
                <p:cNvSpPr/>
                <p:nvPr/>
              </p:nvSpPr>
              <p:spPr>
                <a:xfrm>
                  <a:off x="3438674" y="502796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" name="rc17"/>
                <p:cNvSpPr/>
                <p:nvPr/>
              </p:nvSpPr>
              <p:spPr>
                <a:xfrm>
                  <a:off x="3438674" y="530221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8" name="rc18"/>
                <p:cNvSpPr/>
                <p:nvPr/>
              </p:nvSpPr>
              <p:spPr>
                <a:xfrm>
                  <a:off x="3438674" y="557647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" name="rc19"/>
                <p:cNvSpPr/>
                <p:nvPr/>
              </p:nvSpPr>
              <p:spPr>
                <a:xfrm>
                  <a:off x="3712928" y="2011163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" name="rc20"/>
                <p:cNvSpPr/>
                <p:nvPr/>
              </p:nvSpPr>
              <p:spPr>
                <a:xfrm>
                  <a:off x="3712928" y="2285418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1" name="rc21"/>
                <p:cNvSpPr/>
                <p:nvPr/>
              </p:nvSpPr>
              <p:spPr>
                <a:xfrm>
                  <a:off x="3712928" y="255967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2" name="rc22"/>
                <p:cNvSpPr/>
                <p:nvPr/>
              </p:nvSpPr>
              <p:spPr>
                <a:xfrm>
                  <a:off x="3712928" y="283392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3" name="rc23"/>
                <p:cNvSpPr/>
                <p:nvPr/>
              </p:nvSpPr>
              <p:spPr>
                <a:xfrm>
                  <a:off x="3712928" y="310818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4" name="rc24"/>
                <p:cNvSpPr/>
                <p:nvPr/>
              </p:nvSpPr>
              <p:spPr>
                <a:xfrm>
                  <a:off x="3712928" y="3382436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5" name="rc25"/>
                <p:cNvSpPr/>
                <p:nvPr/>
              </p:nvSpPr>
              <p:spPr>
                <a:xfrm>
                  <a:off x="3712928" y="3656690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6" name="rc26"/>
                <p:cNvSpPr/>
                <p:nvPr/>
              </p:nvSpPr>
              <p:spPr>
                <a:xfrm>
                  <a:off x="3712928" y="3930944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7" name="rc27"/>
                <p:cNvSpPr/>
                <p:nvPr/>
              </p:nvSpPr>
              <p:spPr>
                <a:xfrm>
                  <a:off x="3712928" y="4205199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8" name="rc28"/>
                <p:cNvSpPr/>
                <p:nvPr/>
              </p:nvSpPr>
              <p:spPr>
                <a:xfrm>
                  <a:off x="3712928" y="4479453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9" name="rc29"/>
                <p:cNvSpPr/>
                <p:nvPr/>
              </p:nvSpPr>
              <p:spPr>
                <a:xfrm>
                  <a:off x="3712928" y="4753708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0" name="rc30"/>
                <p:cNvSpPr/>
                <p:nvPr/>
              </p:nvSpPr>
              <p:spPr>
                <a:xfrm>
                  <a:off x="3712928" y="502796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1" name="rc31"/>
                <p:cNvSpPr/>
                <p:nvPr/>
              </p:nvSpPr>
              <p:spPr>
                <a:xfrm>
                  <a:off x="3712928" y="530221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2" name="rc32"/>
                <p:cNvSpPr/>
                <p:nvPr/>
              </p:nvSpPr>
              <p:spPr>
                <a:xfrm>
                  <a:off x="3712928" y="557647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3" name="rc33"/>
                <p:cNvSpPr/>
                <p:nvPr/>
              </p:nvSpPr>
              <p:spPr>
                <a:xfrm>
                  <a:off x="3987183" y="2285418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4" name="rc34"/>
                <p:cNvSpPr/>
                <p:nvPr/>
              </p:nvSpPr>
              <p:spPr>
                <a:xfrm>
                  <a:off x="3987183" y="255967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5" name="rc35"/>
                <p:cNvSpPr/>
                <p:nvPr/>
              </p:nvSpPr>
              <p:spPr>
                <a:xfrm>
                  <a:off x="3987183" y="283392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6" name="rc36"/>
                <p:cNvSpPr/>
                <p:nvPr/>
              </p:nvSpPr>
              <p:spPr>
                <a:xfrm>
                  <a:off x="3987183" y="310818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7" name="rc37"/>
                <p:cNvSpPr/>
                <p:nvPr/>
              </p:nvSpPr>
              <p:spPr>
                <a:xfrm>
                  <a:off x="3987183" y="3382436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" name="rc38"/>
                <p:cNvSpPr/>
                <p:nvPr/>
              </p:nvSpPr>
              <p:spPr>
                <a:xfrm>
                  <a:off x="3987183" y="3656690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" name="rc39"/>
                <p:cNvSpPr/>
                <p:nvPr/>
              </p:nvSpPr>
              <p:spPr>
                <a:xfrm>
                  <a:off x="3987183" y="3930944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" name="rc40"/>
                <p:cNvSpPr/>
                <p:nvPr/>
              </p:nvSpPr>
              <p:spPr>
                <a:xfrm>
                  <a:off x="3987183" y="4205199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1" name="rc41"/>
                <p:cNvSpPr/>
                <p:nvPr/>
              </p:nvSpPr>
              <p:spPr>
                <a:xfrm>
                  <a:off x="3987183" y="4479453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2" name="rc42"/>
                <p:cNvSpPr/>
                <p:nvPr/>
              </p:nvSpPr>
              <p:spPr>
                <a:xfrm>
                  <a:off x="3987183" y="4753708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3" name="rc43"/>
                <p:cNvSpPr/>
                <p:nvPr/>
              </p:nvSpPr>
              <p:spPr>
                <a:xfrm>
                  <a:off x="3987183" y="502796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4" name="rc44"/>
                <p:cNvSpPr/>
                <p:nvPr/>
              </p:nvSpPr>
              <p:spPr>
                <a:xfrm>
                  <a:off x="3987183" y="530221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5" name="rc45"/>
                <p:cNvSpPr/>
                <p:nvPr/>
              </p:nvSpPr>
              <p:spPr>
                <a:xfrm>
                  <a:off x="3987183" y="557647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6" name="rc46"/>
                <p:cNvSpPr/>
                <p:nvPr/>
              </p:nvSpPr>
              <p:spPr>
                <a:xfrm>
                  <a:off x="4261437" y="255967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7" name="rc47"/>
                <p:cNvSpPr/>
                <p:nvPr/>
              </p:nvSpPr>
              <p:spPr>
                <a:xfrm>
                  <a:off x="4261437" y="283392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8" name="rc48"/>
                <p:cNvSpPr/>
                <p:nvPr/>
              </p:nvSpPr>
              <p:spPr>
                <a:xfrm>
                  <a:off x="4261437" y="310818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9" name="rc49"/>
                <p:cNvSpPr/>
                <p:nvPr/>
              </p:nvSpPr>
              <p:spPr>
                <a:xfrm>
                  <a:off x="4261437" y="3382436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0" name="rc50"/>
                <p:cNvSpPr/>
                <p:nvPr/>
              </p:nvSpPr>
              <p:spPr>
                <a:xfrm>
                  <a:off x="4261437" y="3656690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1" name="rc51"/>
                <p:cNvSpPr/>
                <p:nvPr/>
              </p:nvSpPr>
              <p:spPr>
                <a:xfrm>
                  <a:off x="4261437" y="3930944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2" name="rc52"/>
                <p:cNvSpPr/>
                <p:nvPr/>
              </p:nvSpPr>
              <p:spPr>
                <a:xfrm>
                  <a:off x="4261437" y="4205199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3" name="rc53"/>
                <p:cNvSpPr/>
                <p:nvPr/>
              </p:nvSpPr>
              <p:spPr>
                <a:xfrm>
                  <a:off x="4261437" y="4479453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4" name="rc54"/>
                <p:cNvSpPr/>
                <p:nvPr/>
              </p:nvSpPr>
              <p:spPr>
                <a:xfrm>
                  <a:off x="4261437" y="4753708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5" name="rc55"/>
                <p:cNvSpPr/>
                <p:nvPr/>
              </p:nvSpPr>
              <p:spPr>
                <a:xfrm>
                  <a:off x="4261437" y="502796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6" name="rc56"/>
                <p:cNvSpPr/>
                <p:nvPr/>
              </p:nvSpPr>
              <p:spPr>
                <a:xfrm>
                  <a:off x="4261437" y="530221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7" name="rc57"/>
                <p:cNvSpPr/>
                <p:nvPr/>
              </p:nvSpPr>
              <p:spPr>
                <a:xfrm>
                  <a:off x="4261437" y="557647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8" name="rc58"/>
                <p:cNvSpPr/>
                <p:nvPr/>
              </p:nvSpPr>
              <p:spPr>
                <a:xfrm>
                  <a:off x="4535692" y="283392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9" name="rc59"/>
                <p:cNvSpPr/>
                <p:nvPr/>
              </p:nvSpPr>
              <p:spPr>
                <a:xfrm>
                  <a:off x="4535692" y="310818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60" name="rc60"/>
                <p:cNvSpPr/>
                <p:nvPr/>
              </p:nvSpPr>
              <p:spPr>
                <a:xfrm>
                  <a:off x="4535692" y="3382436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61" name="rc61"/>
                <p:cNvSpPr/>
                <p:nvPr/>
              </p:nvSpPr>
              <p:spPr>
                <a:xfrm>
                  <a:off x="4535692" y="3656690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62" name="rc62"/>
                <p:cNvSpPr/>
                <p:nvPr/>
              </p:nvSpPr>
              <p:spPr>
                <a:xfrm>
                  <a:off x="4535692" y="3930944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63" name="rc63"/>
                <p:cNvSpPr/>
                <p:nvPr/>
              </p:nvSpPr>
              <p:spPr>
                <a:xfrm>
                  <a:off x="4535692" y="4205199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64" name="rc64"/>
                <p:cNvSpPr/>
                <p:nvPr/>
              </p:nvSpPr>
              <p:spPr>
                <a:xfrm>
                  <a:off x="4535692" y="4479453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65" name="rc65"/>
                <p:cNvSpPr/>
                <p:nvPr/>
              </p:nvSpPr>
              <p:spPr>
                <a:xfrm>
                  <a:off x="4535692" y="4753708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66" name="rc66"/>
                <p:cNvSpPr/>
                <p:nvPr/>
              </p:nvSpPr>
              <p:spPr>
                <a:xfrm>
                  <a:off x="4535692" y="502796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67" name="rc67"/>
                <p:cNvSpPr/>
                <p:nvPr/>
              </p:nvSpPr>
              <p:spPr>
                <a:xfrm>
                  <a:off x="4535692" y="530221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68" name="rc68"/>
                <p:cNvSpPr/>
                <p:nvPr/>
              </p:nvSpPr>
              <p:spPr>
                <a:xfrm>
                  <a:off x="4535692" y="557647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69" name="rc69"/>
                <p:cNvSpPr/>
                <p:nvPr/>
              </p:nvSpPr>
              <p:spPr>
                <a:xfrm>
                  <a:off x="4809946" y="310818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70" name="rc70"/>
                <p:cNvSpPr/>
                <p:nvPr/>
              </p:nvSpPr>
              <p:spPr>
                <a:xfrm>
                  <a:off x="4809946" y="3382436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71" name="rc71"/>
                <p:cNvSpPr/>
                <p:nvPr/>
              </p:nvSpPr>
              <p:spPr>
                <a:xfrm>
                  <a:off x="4809946" y="3656690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72" name="rc72"/>
                <p:cNvSpPr/>
                <p:nvPr/>
              </p:nvSpPr>
              <p:spPr>
                <a:xfrm>
                  <a:off x="4809946" y="3930944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73" name="rc73"/>
                <p:cNvSpPr/>
                <p:nvPr/>
              </p:nvSpPr>
              <p:spPr>
                <a:xfrm>
                  <a:off x="4809946" y="4205199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74" name="rc74"/>
                <p:cNvSpPr/>
                <p:nvPr/>
              </p:nvSpPr>
              <p:spPr>
                <a:xfrm>
                  <a:off x="4809946" y="4479453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75" name="rc75"/>
                <p:cNvSpPr/>
                <p:nvPr/>
              </p:nvSpPr>
              <p:spPr>
                <a:xfrm>
                  <a:off x="4809946" y="4753708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76" name="rc76"/>
                <p:cNvSpPr/>
                <p:nvPr/>
              </p:nvSpPr>
              <p:spPr>
                <a:xfrm>
                  <a:off x="4809946" y="502796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77" name="rc77"/>
                <p:cNvSpPr/>
                <p:nvPr/>
              </p:nvSpPr>
              <p:spPr>
                <a:xfrm>
                  <a:off x="4809946" y="530221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78" name="rc78"/>
                <p:cNvSpPr/>
                <p:nvPr/>
              </p:nvSpPr>
              <p:spPr>
                <a:xfrm>
                  <a:off x="4809946" y="557647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79" name="rc79"/>
                <p:cNvSpPr/>
                <p:nvPr/>
              </p:nvSpPr>
              <p:spPr>
                <a:xfrm>
                  <a:off x="5084201" y="3382436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0" name="rc80"/>
                <p:cNvSpPr/>
                <p:nvPr/>
              </p:nvSpPr>
              <p:spPr>
                <a:xfrm>
                  <a:off x="5084201" y="3656690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1" name="rc81"/>
                <p:cNvSpPr/>
                <p:nvPr/>
              </p:nvSpPr>
              <p:spPr>
                <a:xfrm>
                  <a:off x="5084201" y="3930944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2" name="rc82"/>
                <p:cNvSpPr/>
                <p:nvPr/>
              </p:nvSpPr>
              <p:spPr>
                <a:xfrm>
                  <a:off x="5084201" y="4205199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3" name="rc83"/>
                <p:cNvSpPr/>
                <p:nvPr/>
              </p:nvSpPr>
              <p:spPr>
                <a:xfrm>
                  <a:off x="5084201" y="4479453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4" name="rc84"/>
                <p:cNvSpPr/>
                <p:nvPr/>
              </p:nvSpPr>
              <p:spPr>
                <a:xfrm>
                  <a:off x="5084201" y="4753708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5" name="rc85"/>
                <p:cNvSpPr/>
                <p:nvPr/>
              </p:nvSpPr>
              <p:spPr>
                <a:xfrm>
                  <a:off x="5084201" y="502796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6" name="rc86"/>
                <p:cNvSpPr/>
                <p:nvPr/>
              </p:nvSpPr>
              <p:spPr>
                <a:xfrm>
                  <a:off x="5084201" y="530221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7" name="rc87"/>
                <p:cNvSpPr/>
                <p:nvPr/>
              </p:nvSpPr>
              <p:spPr>
                <a:xfrm>
                  <a:off x="5084201" y="557647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8" name="rc88"/>
                <p:cNvSpPr/>
                <p:nvPr/>
              </p:nvSpPr>
              <p:spPr>
                <a:xfrm>
                  <a:off x="5358455" y="3656690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9" name="rc89"/>
                <p:cNvSpPr/>
                <p:nvPr/>
              </p:nvSpPr>
              <p:spPr>
                <a:xfrm>
                  <a:off x="5358455" y="3930944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90" name="rc90"/>
                <p:cNvSpPr/>
                <p:nvPr/>
              </p:nvSpPr>
              <p:spPr>
                <a:xfrm>
                  <a:off x="5358455" y="4205199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91" name="rc91"/>
                <p:cNvSpPr/>
                <p:nvPr/>
              </p:nvSpPr>
              <p:spPr>
                <a:xfrm>
                  <a:off x="5358455" y="4479453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92" name="rc92"/>
                <p:cNvSpPr/>
                <p:nvPr/>
              </p:nvSpPr>
              <p:spPr>
                <a:xfrm>
                  <a:off x="5358455" y="4753708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93" name="rc93"/>
                <p:cNvSpPr/>
                <p:nvPr/>
              </p:nvSpPr>
              <p:spPr>
                <a:xfrm>
                  <a:off x="5358455" y="502796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94" name="rc94"/>
                <p:cNvSpPr/>
                <p:nvPr/>
              </p:nvSpPr>
              <p:spPr>
                <a:xfrm>
                  <a:off x="5358455" y="530221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95" name="rc95"/>
                <p:cNvSpPr/>
                <p:nvPr/>
              </p:nvSpPr>
              <p:spPr>
                <a:xfrm>
                  <a:off x="5358455" y="557647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96" name="rc96"/>
                <p:cNvSpPr/>
                <p:nvPr/>
              </p:nvSpPr>
              <p:spPr>
                <a:xfrm>
                  <a:off x="5632710" y="3930944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97" name="rc97"/>
                <p:cNvSpPr/>
                <p:nvPr/>
              </p:nvSpPr>
              <p:spPr>
                <a:xfrm>
                  <a:off x="5632710" y="4205199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98" name="rc98"/>
                <p:cNvSpPr/>
                <p:nvPr/>
              </p:nvSpPr>
              <p:spPr>
                <a:xfrm>
                  <a:off x="5632710" y="4479453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99" name="rc99"/>
                <p:cNvSpPr/>
                <p:nvPr/>
              </p:nvSpPr>
              <p:spPr>
                <a:xfrm>
                  <a:off x="5632710" y="4753708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0" name="rc100"/>
                <p:cNvSpPr/>
                <p:nvPr/>
              </p:nvSpPr>
              <p:spPr>
                <a:xfrm>
                  <a:off x="5632710" y="502796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1" name="rc101"/>
                <p:cNvSpPr/>
                <p:nvPr/>
              </p:nvSpPr>
              <p:spPr>
                <a:xfrm>
                  <a:off x="5632710" y="530221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2" name="rc102"/>
                <p:cNvSpPr/>
                <p:nvPr/>
              </p:nvSpPr>
              <p:spPr>
                <a:xfrm>
                  <a:off x="5632710" y="557647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3" name="rc103"/>
                <p:cNvSpPr/>
                <p:nvPr/>
              </p:nvSpPr>
              <p:spPr>
                <a:xfrm>
                  <a:off x="5906964" y="4205199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4" name="rc104"/>
                <p:cNvSpPr/>
                <p:nvPr/>
              </p:nvSpPr>
              <p:spPr>
                <a:xfrm>
                  <a:off x="5906964" y="4479453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5" name="rc105"/>
                <p:cNvSpPr/>
                <p:nvPr/>
              </p:nvSpPr>
              <p:spPr>
                <a:xfrm>
                  <a:off x="5906964" y="4753708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6" name="rc106"/>
                <p:cNvSpPr/>
                <p:nvPr/>
              </p:nvSpPr>
              <p:spPr>
                <a:xfrm>
                  <a:off x="5906964" y="502796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7" name="rc107"/>
                <p:cNvSpPr/>
                <p:nvPr/>
              </p:nvSpPr>
              <p:spPr>
                <a:xfrm>
                  <a:off x="5906964" y="530221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8" name="rc108"/>
                <p:cNvSpPr/>
                <p:nvPr/>
              </p:nvSpPr>
              <p:spPr>
                <a:xfrm>
                  <a:off x="5906964" y="557647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9" name="rc109"/>
                <p:cNvSpPr/>
                <p:nvPr/>
              </p:nvSpPr>
              <p:spPr>
                <a:xfrm>
                  <a:off x="6181218" y="4479453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10" name="rc110"/>
                <p:cNvSpPr/>
                <p:nvPr/>
              </p:nvSpPr>
              <p:spPr>
                <a:xfrm>
                  <a:off x="6181218" y="4753708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11" name="rc111"/>
                <p:cNvSpPr/>
                <p:nvPr/>
              </p:nvSpPr>
              <p:spPr>
                <a:xfrm>
                  <a:off x="6181218" y="502796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12" name="rc112"/>
                <p:cNvSpPr/>
                <p:nvPr/>
              </p:nvSpPr>
              <p:spPr>
                <a:xfrm>
                  <a:off x="6181218" y="530221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13" name="rc113"/>
                <p:cNvSpPr/>
                <p:nvPr/>
              </p:nvSpPr>
              <p:spPr>
                <a:xfrm>
                  <a:off x="6181218" y="557647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14" name="rc114"/>
                <p:cNvSpPr/>
                <p:nvPr/>
              </p:nvSpPr>
              <p:spPr>
                <a:xfrm>
                  <a:off x="6455473" y="4753708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15" name="rc115"/>
                <p:cNvSpPr/>
                <p:nvPr/>
              </p:nvSpPr>
              <p:spPr>
                <a:xfrm>
                  <a:off x="6455473" y="502796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16" name="rc116"/>
                <p:cNvSpPr/>
                <p:nvPr/>
              </p:nvSpPr>
              <p:spPr>
                <a:xfrm>
                  <a:off x="6455473" y="530221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17" name="rc117"/>
                <p:cNvSpPr/>
                <p:nvPr/>
              </p:nvSpPr>
              <p:spPr>
                <a:xfrm>
                  <a:off x="6455473" y="557647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18" name="rc118"/>
                <p:cNvSpPr/>
                <p:nvPr/>
              </p:nvSpPr>
              <p:spPr>
                <a:xfrm>
                  <a:off x="6729727" y="5027962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19" name="rc119"/>
                <p:cNvSpPr/>
                <p:nvPr/>
              </p:nvSpPr>
              <p:spPr>
                <a:xfrm>
                  <a:off x="6729727" y="530221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20" name="rc120"/>
                <p:cNvSpPr/>
                <p:nvPr/>
              </p:nvSpPr>
              <p:spPr>
                <a:xfrm>
                  <a:off x="6729727" y="557647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21" name="rc121"/>
                <p:cNvSpPr/>
                <p:nvPr/>
              </p:nvSpPr>
              <p:spPr>
                <a:xfrm>
                  <a:off x="7003982" y="5302217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22" name="rc122"/>
                <p:cNvSpPr/>
                <p:nvPr/>
              </p:nvSpPr>
              <p:spPr>
                <a:xfrm>
                  <a:off x="7003982" y="557647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23" name="rc123"/>
                <p:cNvSpPr/>
                <p:nvPr/>
              </p:nvSpPr>
              <p:spPr>
                <a:xfrm>
                  <a:off x="7278236" y="5576471"/>
                  <a:ext cx="274254" cy="274254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24" name="pt124"/>
                <p:cNvSpPr/>
                <p:nvPr/>
              </p:nvSpPr>
              <p:spPr>
                <a:xfrm>
                  <a:off x="3452387" y="1750622"/>
                  <a:ext cx="246828" cy="24682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25" name="pt125"/>
                <p:cNvSpPr/>
                <p:nvPr/>
              </p:nvSpPr>
              <p:spPr>
                <a:xfrm>
                  <a:off x="3470592" y="2043081"/>
                  <a:ext cx="210418" cy="210418"/>
                </a:xfrm>
                <a:prstGeom prst="ellipse">
                  <a:avLst/>
                </a:prstGeom>
                <a:solidFill>
                  <a:srgbClr val="B51F2E">
                    <a:alpha val="100000"/>
                  </a:srgbClr>
                </a:solidFill>
                <a:ln w="9525" cap="rnd">
                  <a:solidFill>
                    <a:srgbClr val="B51F2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26" name="pt126"/>
                <p:cNvSpPr/>
                <p:nvPr/>
              </p:nvSpPr>
              <p:spPr>
                <a:xfrm>
                  <a:off x="3505304" y="2352048"/>
                  <a:ext cx="140993" cy="140993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27" name="pt127"/>
                <p:cNvSpPr/>
                <p:nvPr/>
              </p:nvSpPr>
              <p:spPr>
                <a:xfrm>
                  <a:off x="3509330" y="2630328"/>
                  <a:ext cx="132942" cy="132942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28" name="pt128"/>
                <p:cNvSpPr/>
                <p:nvPr/>
              </p:nvSpPr>
              <p:spPr>
                <a:xfrm>
                  <a:off x="3536015" y="2931268"/>
                  <a:ext cx="79572" cy="79572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29" name="pt129"/>
                <p:cNvSpPr/>
                <p:nvPr/>
              </p:nvSpPr>
              <p:spPr>
                <a:xfrm>
                  <a:off x="3469583" y="3139090"/>
                  <a:ext cx="212437" cy="212437"/>
                </a:xfrm>
                <a:prstGeom prst="ellipse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30" name="pt130"/>
                <p:cNvSpPr/>
                <p:nvPr/>
              </p:nvSpPr>
              <p:spPr>
                <a:xfrm>
                  <a:off x="3487904" y="3431665"/>
                  <a:ext cx="175794" cy="175794"/>
                </a:xfrm>
                <a:prstGeom prst="ellipse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31" name="pt131"/>
                <p:cNvSpPr/>
                <p:nvPr/>
              </p:nvSpPr>
              <p:spPr>
                <a:xfrm>
                  <a:off x="3496357" y="3714373"/>
                  <a:ext cx="158889" cy="158889"/>
                </a:xfrm>
                <a:prstGeom prst="ellipse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32" name="pt132"/>
                <p:cNvSpPr/>
                <p:nvPr/>
              </p:nvSpPr>
              <p:spPr>
                <a:xfrm>
                  <a:off x="3514022" y="4006292"/>
                  <a:ext cx="123559" cy="123559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33" name="pt133"/>
                <p:cNvSpPr/>
                <p:nvPr/>
              </p:nvSpPr>
              <p:spPr>
                <a:xfrm>
                  <a:off x="3534890" y="4301415"/>
                  <a:ext cx="81823" cy="81823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34" name="pt134"/>
                <p:cNvSpPr/>
                <p:nvPr/>
              </p:nvSpPr>
              <p:spPr>
                <a:xfrm>
                  <a:off x="3484074" y="4524854"/>
                  <a:ext cx="183454" cy="183454"/>
                </a:xfrm>
                <a:prstGeom prst="ellipse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35" name="pt135"/>
                <p:cNvSpPr/>
                <p:nvPr/>
              </p:nvSpPr>
              <p:spPr>
                <a:xfrm>
                  <a:off x="3497769" y="4812803"/>
                  <a:ext cx="156063" cy="156063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36" name="pt136"/>
                <p:cNvSpPr/>
                <p:nvPr/>
              </p:nvSpPr>
              <p:spPr>
                <a:xfrm>
                  <a:off x="3522010" y="5111298"/>
                  <a:ext cx="107582" cy="107582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37" name="pt137"/>
                <p:cNvSpPr/>
                <p:nvPr/>
              </p:nvSpPr>
              <p:spPr>
                <a:xfrm>
                  <a:off x="3527170" y="5390712"/>
                  <a:ext cx="97262" cy="97262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38" name="pt138"/>
                <p:cNvSpPr/>
                <p:nvPr/>
              </p:nvSpPr>
              <p:spPr>
                <a:xfrm>
                  <a:off x="3545821" y="5683618"/>
                  <a:ext cx="59960" cy="59960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39" name="pt139"/>
                <p:cNvSpPr/>
                <p:nvPr/>
              </p:nvSpPr>
              <p:spPr>
                <a:xfrm>
                  <a:off x="3726641" y="2024876"/>
                  <a:ext cx="246828" cy="24682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40" name="pt140"/>
                <p:cNvSpPr/>
                <p:nvPr/>
              </p:nvSpPr>
              <p:spPr>
                <a:xfrm>
                  <a:off x="3799241" y="2371730"/>
                  <a:ext cx="101629" cy="101629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41" name="pt141"/>
                <p:cNvSpPr/>
                <p:nvPr/>
              </p:nvSpPr>
              <p:spPr>
                <a:xfrm>
                  <a:off x="3786086" y="2632830"/>
                  <a:ext cx="127939" cy="127939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42" name="pt142"/>
                <p:cNvSpPr/>
                <p:nvPr/>
              </p:nvSpPr>
              <p:spPr>
                <a:xfrm>
                  <a:off x="3793059" y="2914057"/>
                  <a:ext cx="113993" cy="113993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43" name="pt143"/>
                <p:cNvSpPr/>
                <p:nvPr/>
              </p:nvSpPr>
              <p:spPr>
                <a:xfrm>
                  <a:off x="3761520" y="3156773"/>
                  <a:ext cx="177070" cy="177070"/>
                </a:xfrm>
                <a:prstGeom prst="ellipse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44" name="pt144"/>
                <p:cNvSpPr/>
                <p:nvPr/>
              </p:nvSpPr>
              <p:spPr>
                <a:xfrm>
                  <a:off x="3749032" y="3418539"/>
                  <a:ext cx="202048" cy="202048"/>
                </a:xfrm>
                <a:prstGeom prst="ellipse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45" name="pt145"/>
                <p:cNvSpPr/>
                <p:nvPr/>
              </p:nvSpPr>
              <p:spPr>
                <a:xfrm>
                  <a:off x="3788652" y="3732414"/>
                  <a:ext cx="122806" cy="122806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46" name="pt146"/>
                <p:cNvSpPr/>
                <p:nvPr/>
              </p:nvSpPr>
              <p:spPr>
                <a:xfrm>
                  <a:off x="3796335" y="4014351"/>
                  <a:ext cx="107440" cy="107440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47" name="pt147"/>
                <p:cNvSpPr/>
                <p:nvPr/>
              </p:nvSpPr>
              <p:spPr>
                <a:xfrm>
                  <a:off x="3805454" y="4297724"/>
                  <a:ext cx="89203" cy="89203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48" name="pt148"/>
                <p:cNvSpPr/>
                <p:nvPr/>
              </p:nvSpPr>
              <p:spPr>
                <a:xfrm>
                  <a:off x="3773566" y="4540091"/>
                  <a:ext cx="152979" cy="152979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49" name="pt149"/>
                <p:cNvSpPr/>
                <p:nvPr/>
              </p:nvSpPr>
              <p:spPr>
                <a:xfrm>
                  <a:off x="3770042" y="4810822"/>
                  <a:ext cx="160026" cy="160026"/>
                </a:xfrm>
                <a:prstGeom prst="ellipse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0" name="pt150"/>
                <p:cNvSpPr/>
                <p:nvPr/>
              </p:nvSpPr>
              <p:spPr>
                <a:xfrm>
                  <a:off x="3798458" y="5113492"/>
                  <a:ext cx="103195" cy="103195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1" name="pt151"/>
                <p:cNvSpPr/>
                <p:nvPr/>
              </p:nvSpPr>
              <p:spPr>
                <a:xfrm>
                  <a:off x="3790581" y="5379869"/>
                  <a:ext cx="118950" cy="118950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2" name="pt152"/>
                <p:cNvSpPr/>
                <p:nvPr/>
              </p:nvSpPr>
              <p:spPr>
                <a:xfrm>
                  <a:off x="3827959" y="5691502"/>
                  <a:ext cx="44192" cy="44192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3" name="pt153"/>
                <p:cNvSpPr/>
                <p:nvPr/>
              </p:nvSpPr>
              <p:spPr>
                <a:xfrm>
                  <a:off x="4000896" y="2299131"/>
                  <a:ext cx="246828" cy="24682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4" name="pt154"/>
                <p:cNvSpPr/>
                <p:nvPr/>
              </p:nvSpPr>
              <p:spPr>
                <a:xfrm>
                  <a:off x="4040808" y="2613297"/>
                  <a:ext cx="167004" cy="167004"/>
                </a:xfrm>
                <a:prstGeom prst="ellipse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5" name="pt155"/>
                <p:cNvSpPr/>
                <p:nvPr/>
              </p:nvSpPr>
              <p:spPr>
                <a:xfrm>
                  <a:off x="4106850" y="2953594"/>
                  <a:ext cx="34919" cy="34919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6" name="pt156"/>
                <p:cNvSpPr/>
                <p:nvPr/>
              </p:nvSpPr>
              <p:spPr>
                <a:xfrm>
                  <a:off x="4069242" y="3190241"/>
                  <a:ext cx="110135" cy="110135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7" name="pt157"/>
                <p:cNvSpPr/>
                <p:nvPr/>
              </p:nvSpPr>
              <p:spPr>
                <a:xfrm>
                  <a:off x="4086157" y="3481410"/>
                  <a:ext cx="76306" cy="76306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8" name="pt158"/>
                <p:cNvSpPr/>
                <p:nvPr/>
              </p:nvSpPr>
              <p:spPr>
                <a:xfrm>
                  <a:off x="4018119" y="3687626"/>
                  <a:ext cx="212381" cy="212381"/>
                </a:xfrm>
                <a:prstGeom prst="ellipse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9" name="pt159"/>
                <p:cNvSpPr/>
                <p:nvPr/>
              </p:nvSpPr>
              <p:spPr>
                <a:xfrm>
                  <a:off x="4073663" y="4017424"/>
                  <a:ext cx="101294" cy="101294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0" name="pt160"/>
                <p:cNvSpPr/>
                <p:nvPr/>
              </p:nvSpPr>
              <p:spPr>
                <a:xfrm>
                  <a:off x="4112062" y="4330078"/>
                  <a:ext cx="24495" cy="24495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1" name="pt161"/>
                <p:cNvSpPr/>
                <p:nvPr/>
              </p:nvSpPr>
              <p:spPr>
                <a:xfrm>
                  <a:off x="4080009" y="4572280"/>
                  <a:ext cx="88601" cy="88601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2" name="pt162"/>
                <p:cNvSpPr/>
                <p:nvPr/>
              </p:nvSpPr>
              <p:spPr>
                <a:xfrm>
                  <a:off x="4082320" y="4848845"/>
                  <a:ext cx="83979" cy="83979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3" name="pt163"/>
                <p:cNvSpPr/>
                <p:nvPr/>
              </p:nvSpPr>
              <p:spPr>
                <a:xfrm>
                  <a:off x="4042194" y="5082974"/>
                  <a:ext cx="164231" cy="164231"/>
                </a:xfrm>
                <a:prstGeom prst="ellipse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4" name="pt164"/>
                <p:cNvSpPr/>
                <p:nvPr/>
              </p:nvSpPr>
              <p:spPr>
                <a:xfrm>
                  <a:off x="4069115" y="5384148"/>
                  <a:ext cx="110390" cy="110390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5" name="pt165"/>
                <p:cNvSpPr/>
                <p:nvPr/>
              </p:nvSpPr>
              <p:spPr>
                <a:xfrm>
                  <a:off x="4105218" y="5694506"/>
                  <a:ext cx="38183" cy="38183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6" name="pt166"/>
                <p:cNvSpPr/>
                <p:nvPr/>
              </p:nvSpPr>
              <p:spPr>
                <a:xfrm>
                  <a:off x="4275150" y="2573385"/>
                  <a:ext cx="246828" cy="24682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7" name="pt167"/>
                <p:cNvSpPr/>
                <p:nvPr/>
              </p:nvSpPr>
              <p:spPr>
                <a:xfrm>
                  <a:off x="4326823" y="2899312"/>
                  <a:ext cx="143483" cy="143483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8" name="pt168"/>
                <p:cNvSpPr/>
                <p:nvPr/>
              </p:nvSpPr>
              <p:spPr>
                <a:xfrm>
                  <a:off x="4342375" y="3189119"/>
                  <a:ext cx="112379" cy="112379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9" name="pt169"/>
                <p:cNvSpPr/>
                <p:nvPr/>
              </p:nvSpPr>
              <p:spPr>
                <a:xfrm>
                  <a:off x="4351169" y="3472168"/>
                  <a:ext cx="94790" cy="94790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0" name="pt170"/>
                <p:cNvSpPr/>
                <p:nvPr/>
              </p:nvSpPr>
              <p:spPr>
                <a:xfrm>
                  <a:off x="4335675" y="3730928"/>
                  <a:ext cx="125778" cy="125778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1" name="pt171"/>
                <p:cNvSpPr/>
                <p:nvPr/>
              </p:nvSpPr>
              <p:spPr>
                <a:xfrm>
                  <a:off x="4327146" y="3996654"/>
                  <a:ext cx="142836" cy="142836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2" name="pt172"/>
                <p:cNvSpPr/>
                <p:nvPr/>
              </p:nvSpPr>
              <p:spPr>
                <a:xfrm>
                  <a:off x="4335341" y="4279103"/>
                  <a:ext cx="126446" cy="126446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3" name="pt173"/>
                <p:cNvSpPr/>
                <p:nvPr/>
              </p:nvSpPr>
              <p:spPr>
                <a:xfrm>
                  <a:off x="4340348" y="4558364"/>
                  <a:ext cx="116432" cy="116432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4" name="pt174"/>
                <p:cNvSpPr/>
                <p:nvPr/>
              </p:nvSpPr>
              <p:spPr>
                <a:xfrm>
                  <a:off x="4355452" y="4847723"/>
                  <a:ext cx="86224" cy="86224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5" name="pt175"/>
                <p:cNvSpPr/>
                <p:nvPr/>
              </p:nvSpPr>
              <p:spPr>
                <a:xfrm>
                  <a:off x="4335387" y="5101912"/>
                  <a:ext cx="126355" cy="126355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6" name="pt176"/>
                <p:cNvSpPr/>
                <p:nvPr/>
              </p:nvSpPr>
              <p:spPr>
                <a:xfrm>
                  <a:off x="4339670" y="5380449"/>
                  <a:ext cx="117789" cy="117789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7" name="pt177"/>
                <p:cNvSpPr/>
                <p:nvPr/>
              </p:nvSpPr>
              <p:spPr>
                <a:xfrm>
                  <a:off x="4339731" y="5654764"/>
                  <a:ext cx="117667" cy="117667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8" name="pt178"/>
                <p:cNvSpPr/>
                <p:nvPr/>
              </p:nvSpPr>
              <p:spPr>
                <a:xfrm>
                  <a:off x="4549405" y="2847639"/>
                  <a:ext cx="246828" cy="24682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9" name="pt179"/>
                <p:cNvSpPr/>
                <p:nvPr/>
              </p:nvSpPr>
              <p:spPr>
                <a:xfrm>
                  <a:off x="4634094" y="3206584"/>
                  <a:ext cx="77449" cy="77449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80" name="pt180"/>
                <p:cNvSpPr/>
                <p:nvPr/>
              </p:nvSpPr>
              <p:spPr>
                <a:xfrm>
                  <a:off x="4627074" y="3473818"/>
                  <a:ext cx="91490" cy="91490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81" name="pt181"/>
                <p:cNvSpPr/>
                <p:nvPr/>
              </p:nvSpPr>
              <p:spPr>
                <a:xfrm>
                  <a:off x="4617713" y="3738712"/>
                  <a:ext cx="110211" cy="110211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82" name="pt182"/>
                <p:cNvSpPr/>
                <p:nvPr/>
              </p:nvSpPr>
              <p:spPr>
                <a:xfrm>
                  <a:off x="4657165" y="4052417"/>
                  <a:ext cx="31308" cy="31308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83" name="pt183"/>
                <p:cNvSpPr/>
                <p:nvPr/>
              </p:nvSpPr>
              <p:spPr>
                <a:xfrm>
                  <a:off x="4562099" y="4231606"/>
                  <a:ext cx="221439" cy="221439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84" name="pt184"/>
                <p:cNvSpPr/>
                <p:nvPr/>
              </p:nvSpPr>
              <p:spPr>
                <a:xfrm>
                  <a:off x="4669065" y="4612826"/>
                  <a:ext cx="7508" cy="7508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85" name="pt185"/>
                <p:cNvSpPr/>
                <p:nvPr/>
              </p:nvSpPr>
              <p:spPr>
                <a:xfrm>
                  <a:off x="4641413" y="4859429"/>
                  <a:ext cx="62812" cy="62812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86" name="pt186"/>
                <p:cNvSpPr/>
                <p:nvPr/>
              </p:nvSpPr>
              <p:spPr>
                <a:xfrm>
                  <a:off x="4649694" y="5141965"/>
                  <a:ext cx="46249" cy="46249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87" name="pt187"/>
                <p:cNvSpPr/>
                <p:nvPr/>
              </p:nvSpPr>
              <p:spPr>
                <a:xfrm>
                  <a:off x="4636124" y="5402649"/>
                  <a:ext cx="73390" cy="73390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88" name="pt188"/>
                <p:cNvSpPr/>
                <p:nvPr/>
              </p:nvSpPr>
              <p:spPr>
                <a:xfrm>
                  <a:off x="4568095" y="5608874"/>
                  <a:ext cx="209448" cy="209448"/>
                </a:xfrm>
                <a:prstGeom prst="ellipse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89" name="pt189"/>
                <p:cNvSpPr/>
                <p:nvPr/>
              </p:nvSpPr>
              <p:spPr>
                <a:xfrm>
                  <a:off x="4823659" y="3121894"/>
                  <a:ext cx="246828" cy="24682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0" name="pt190"/>
                <p:cNvSpPr/>
                <p:nvPr/>
              </p:nvSpPr>
              <p:spPr>
                <a:xfrm>
                  <a:off x="4855060" y="3427549"/>
                  <a:ext cx="184027" cy="184027"/>
                </a:xfrm>
                <a:prstGeom prst="ellipse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1" name="pt191"/>
                <p:cNvSpPr/>
                <p:nvPr/>
              </p:nvSpPr>
              <p:spPr>
                <a:xfrm>
                  <a:off x="4870269" y="3717013"/>
                  <a:ext cx="153609" cy="153609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2" name="pt192"/>
                <p:cNvSpPr/>
                <p:nvPr/>
              </p:nvSpPr>
              <p:spPr>
                <a:xfrm>
                  <a:off x="4875701" y="3996699"/>
                  <a:ext cx="142744" cy="142744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3" name="pt193"/>
                <p:cNvSpPr/>
                <p:nvPr/>
              </p:nvSpPr>
              <p:spPr>
                <a:xfrm>
                  <a:off x="4878048" y="4273301"/>
                  <a:ext cx="138051" cy="138051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4" name="pt194"/>
                <p:cNvSpPr/>
                <p:nvPr/>
              </p:nvSpPr>
              <p:spPr>
                <a:xfrm>
                  <a:off x="4830909" y="4500416"/>
                  <a:ext cx="232328" cy="23232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5" name="pt195"/>
                <p:cNvSpPr/>
                <p:nvPr/>
              </p:nvSpPr>
              <p:spPr>
                <a:xfrm>
                  <a:off x="4862632" y="4806393"/>
                  <a:ext cx="168883" cy="168883"/>
                </a:xfrm>
                <a:prstGeom prst="ellipse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6" name="pt196"/>
                <p:cNvSpPr/>
                <p:nvPr/>
              </p:nvSpPr>
              <p:spPr>
                <a:xfrm>
                  <a:off x="4879225" y="5097241"/>
                  <a:ext cx="135696" cy="135696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7" name="pt197"/>
                <p:cNvSpPr/>
                <p:nvPr/>
              </p:nvSpPr>
              <p:spPr>
                <a:xfrm>
                  <a:off x="4890864" y="5383134"/>
                  <a:ext cx="112419" cy="112419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8" name="pt198"/>
                <p:cNvSpPr/>
                <p:nvPr/>
              </p:nvSpPr>
              <p:spPr>
                <a:xfrm>
                  <a:off x="4907495" y="5674019"/>
                  <a:ext cx="79157" cy="79157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9" name="pt199"/>
                <p:cNvSpPr/>
                <p:nvPr/>
              </p:nvSpPr>
              <p:spPr>
                <a:xfrm>
                  <a:off x="5097913" y="3396148"/>
                  <a:ext cx="246828" cy="24682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0" name="pt200"/>
                <p:cNvSpPr/>
                <p:nvPr/>
              </p:nvSpPr>
              <p:spPr>
                <a:xfrm>
                  <a:off x="5158654" y="3731143"/>
                  <a:ext cx="125347" cy="125347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1" name="pt201"/>
                <p:cNvSpPr/>
                <p:nvPr/>
              </p:nvSpPr>
              <p:spPr>
                <a:xfrm>
                  <a:off x="5143595" y="3990338"/>
                  <a:ext cx="155466" cy="155466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2" name="pt202"/>
                <p:cNvSpPr/>
                <p:nvPr/>
              </p:nvSpPr>
              <p:spPr>
                <a:xfrm>
                  <a:off x="5174686" y="4295685"/>
                  <a:ext cx="93282" cy="93282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3" name="pt203"/>
                <p:cNvSpPr/>
                <p:nvPr/>
              </p:nvSpPr>
              <p:spPr>
                <a:xfrm>
                  <a:off x="5130956" y="4526208"/>
                  <a:ext cx="180744" cy="180744"/>
                </a:xfrm>
                <a:prstGeom prst="ellipse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4" name="pt204"/>
                <p:cNvSpPr/>
                <p:nvPr/>
              </p:nvSpPr>
              <p:spPr>
                <a:xfrm>
                  <a:off x="5119324" y="4788831"/>
                  <a:ext cx="204008" cy="204008"/>
                </a:xfrm>
                <a:prstGeom prst="ellipse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5" name="pt205"/>
                <p:cNvSpPr/>
                <p:nvPr/>
              </p:nvSpPr>
              <p:spPr>
                <a:xfrm>
                  <a:off x="5161705" y="5105467"/>
                  <a:ext cx="119245" cy="119245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6" name="pt206"/>
                <p:cNvSpPr/>
                <p:nvPr/>
              </p:nvSpPr>
              <p:spPr>
                <a:xfrm>
                  <a:off x="5154874" y="5372890"/>
                  <a:ext cx="132907" cy="132907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7" name="pt207"/>
                <p:cNvSpPr/>
                <p:nvPr/>
              </p:nvSpPr>
              <p:spPr>
                <a:xfrm>
                  <a:off x="5174438" y="5666708"/>
                  <a:ext cx="93780" cy="93780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8" name="pt208"/>
                <p:cNvSpPr/>
                <p:nvPr/>
              </p:nvSpPr>
              <p:spPr>
                <a:xfrm>
                  <a:off x="5372168" y="3670403"/>
                  <a:ext cx="246828" cy="24682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9" name="pt209"/>
                <p:cNvSpPr/>
                <p:nvPr/>
              </p:nvSpPr>
              <p:spPr>
                <a:xfrm>
                  <a:off x="5407586" y="3980075"/>
                  <a:ext cx="175992" cy="175992"/>
                </a:xfrm>
                <a:prstGeom prst="ellipse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10" name="pt210"/>
                <p:cNvSpPr/>
                <p:nvPr/>
              </p:nvSpPr>
              <p:spPr>
                <a:xfrm>
                  <a:off x="5446242" y="4292986"/>
                  <a:ext cx="98680" cy="98680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11" name="pt211"/>
                <p:cNvSpPr/>
                <p:nvPr/>
              </p:nvSpPr>
              <p:spPr>
                <a:xfrm>
                  <a:off x="5423221" y="4544219"/>
                  <a:ext cx="144723" cy="144723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12" name="pt212"/>
                <p:cNvSpPr/>
                <p:nvPr/>
              </p:nvSpPr>
              <p:spPr>
                <a:xfrm>
                  <a:off x="5435647" y="4830900"/>
                  <a:ext cx="119870" cy="119870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13" name="pt213"/>
                <p:cNvSpPr/>
                <p:nvPr/>
              </p:nvSpPr>
              <p:spPr>
                <a:xfrm>
                  <a:off x="5391752" y="5061259"/>
                  <a:ext cx="207660" cy="207660"/>
                </a:xfrm>
                <a:prstGeom prst="ellipse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14" name="pt214"/>
                <p:cNvSpPr/>
                <p:nvPr/>
              </p:nvSpPr>
              <p:spPr>
                <a:xfrm>
                  <a:off x="5429592" y="5373354"/>
                  <a:ext cx="131979" cy="131979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15" name="pt215"/>
                <p:cNvSpPr/>
                <p:nvPr/>
              </p:nvSpPr>
              <p:spPr>
                <a:xfrm>
                  <a:off x="5451598" y="5669614"/>
                  <a:ext cx="87969" cy="87969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16" name="pt216"/>
                <p:cNvSpPr/>
                <p:nvPr/>
              </p:nvSpPr>
              <p:spPr>
                <a:xfrm>
                  <a:off x="5646422" y="3944657"/>
                  <a:ext cx="246828" cy="24682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17" name="pt217"/>
                <p:cNvSpPr/>
                <p:nvPr/>
              </p:nvSpPr>
              <p:spPr>
                <a:xfrm>
                  <a:off x="5738479" y="4310968"/>
                  <a:ext cx="62716" cy="62716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18" name="pt218"/>
                <p:cNvSpPr/>
                <p:nvPr/>
              </p:nvSpPr>
              <p:spPr>
                <a:xfrm>
                  <a:off x="5687346" y="4534090"/>
                  <a:ext cx="164981" cy="164981"/>
                </a:xfrm>
                <a:prstGeom prst="ellipse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19" name="pt219"/>
                <p:cNvSpPr/>
                <p:nvPr/>
              </p:nvSpPr>
              <p:spPr>
                <a:xfrm>
                  <a:off x="5692410" y="4813409"/>
                  <a:ext cx="154852" cy="154852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20" name="pt220"/>
                <p:cNvSpPr/>
                <p:nvPr/>
              </p:nvSpPr>
              <p:spPr>
                <a:xfrm>
                  <a:off x="5680833" y="5076086"/>
                  <a:ext cx="178007" cy="178007"/>
                </a:xfrm>
                <a:prstGeom prst="ellipse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21" name="pt221"/>
                <p:cNvSpPr/>
                <p:nvPr/>
              </p:nvSpPr>
              <p:spPr>
                <a:xfrm>
                  <a:off x="5684969" y="5354476"/>
                  <a:ext cx="169735" cy="169735"/>
                </a:xfrm>
                <a:prstGeom prst="ellipse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22" name="pt222"/>
                <p:cNvSpPr/>
                <p:nvPr/>
              </p:nvSpPr>
              <p:spPr>
                <a:xfrm>
                  <a:off x="5743641" y="5687402"/>
                  <a:ext cx="52391" cy="52391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23" name="pt223"/>
                <p:cNvSpPr/>
                <p:nvPr/>
              </p:nvSpPr>
              <p:spPr>
                <a:xfrm>
                  <a:off x="5920677" y="4218912"/>
                  <a:ext cx="246828" cy="24682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24" name="pt224"/>
                <p:cNvSpPr/>
                <p:nvPr/>
              </p:nvSpPr>
              <p:spPr>
                <a:xfrm>
                  <a:off x="5984623" y="4557113"/>
                  <a:ext cx="118935" cy="118935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25" name="pt225"/>
                <p:cNvSpPr/>
                <p:nvPr/>
              </p:nvSpPr>
              <p:spPr>
                <a:xfrm>
                  <a:off x="6005794" y="4852538"/>
                  <a:ext cx="76594" cy="76594"/>
                </a:xfrm>
                <a:prstGeom prst="ellipse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26" name="pt226"/>
                <p:cNvSpPr/>
                <p:nvPr/>
              </p:nvSpPr>
              <p:spPr>
                <a:xfrm>
                  <a:off x="6025288" y="5146286"/>
                  <a:ext cx="37607" cy="37607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27" name="pt227"/>
                <p:cNvSpPr/>
                <p:nvPr/>
              </p:nvSpPr>
              <p:spPr>
                <a:xfrm>
                  <a:off x="6020448" y="5415701"/>
                  <a:ext cx="47286" cy="47286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28" name="pt228"/>
                <p:cNvSpPr/>
                <p:nvPr/>
              </p:nvSpPr>
              <p:spPr>
                <a:xfrm>
                  <a:off x="5932067" y="5601574"/>
                  <a:ext cx="224048" cy="22404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29" name="pt229"/>
                <p:cNvSpPr/>
                <p:nvPr/>
              </p:nvSpPr>
              <p:spPr>
                <a:xfrm>
                  <a:off x="6194931" y="4493166"/>
                  <a:ext cx="246828" cy="24682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30" name="pt230"/>
                <p:cNvSpPr/>
                <p:nvPr/>
              </p:nvSpPr>
              <p:spPr>
                <a:xfrm>
                  <a:off x="6221340" y="4793829"/>
                  <a:ext cx="194011" cy="194011"/>
                </a:xfrm>
                <a:prstGeom prst="ellipse">
                  <a:avLst/>
                </a:prstGeom>
                <a:solidFill>
                  <a:srgbClr val="B51F2E">
                    <a:alpha val="100000"/>
                  </a:srgbClr>
                </a:solidFill>
                <a:ln w="9525" cap="rnd">
                  <a:solidFill>
                    <a:srgbClr val="B51F2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31" name="pt231"/>
                <p:cNvSpPr/>
                <p:nvPr/>
              </p:nvSpPr>
              <p:spPr>
                <a:xfrm>
                  <a:off x="6239847" y="5086591"/>
                  <a:ext cx="156997" cy="156997"/>
                </a:xfrm>
                <a:prstGeom prst="ellipse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32" name="pt232"/>
                <p:cNvSpPr/>
                <p:nvPr/>
              </p:nvSpPr>
              <p:spPr>
                <a:xfrm>
                  <a:off x="6257455" y="5378454"/>
                  <a:ext cx="121780" cy="121780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33" name="pt233"/>
                <p:cNvSpPr/>
                <p:nvPr/>
              </p:nvSpPr>
              <p:spPr>
                <a:xfrm>
                  <a:off x="6264694" y="5659947"/>
                  <a:ext cx="107302" cy="107302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34" name="pt234"/>
                <p:cNvSpPr/>
                <p:nvPr/>
              </p:nvSpPr>
              <p:spPr>
                <a:xfrm>
                  <a:off x="6469186" y="4767420"/>
                  <a:ext cx="246828" cy="24682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35" name="pt235"/>
                <p:cNvSpPr/>
                <p:nvPr/>
              </p:nvSpPr>
              <p:spPr>
                <a:xfrm>
                  <a:off x="6529542" y="5102031"/>
                  <a:ext cx="126116" cy="126116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36" name="pt236"/>
                <p:cNvSpPr/>
                <p:nvPr/>
              </p:nvSpPr>
              <p:spPr>
                <a:xfrm>
                  <a:off x="6517711" y="5364454"/>
                  <a:ext cx="149778" cy="149778"/>
                </a:xfrm>
                <a:prstGeom prst="ellipse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37" name="pt237"/>
                <p:cNvSpPr/>
                <p:nvPr/>
              </p:nvSpPr>
              <p:spPr>
                <a:xfrm>
                  <a:off x="6532926" y="5653924"/>
                  <a:ext cx="119349" cy="119349"/>
                </a:xfrm>
                <a:prstGeom prst="ellipse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38" name="pt238"/>
                <p:cNvSpPr/>
                <p:nvPr/>
              </p:nvSpPr>
              <p:spPr>
                <a:xfrm>
                  <a:off x="6743440" y="5041675"/>
                  <a:ext cx="246828" cy="24682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39" name="pt239"/>
                <p:cNvSpPr/>
                <p:nvPr/>
              </p:nvSpPr>
              <p:spPr>
                <a:xfrm>
                  <a:off x="6784602" y="5357091"/>
                  <a:ext cx="164505" cy="164505"/>
                </a:xfrm>
                <a:prstGeom prst="ellipse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40" name="pt240"/>
                <p:cNvSpPr/>
                <p:nvPr/>
              </p:nvSpPr>
              <p:spPr>
                <a:xfrm>
                  <a:off x="6835032" y="5681776"/>
                  <a:ext cx="63644" cy="63644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41" name="pt241"/>
                <p:cNvSpPr/>
                <p:nvPr/>
              </p:nvSpPr>
              <p:spPr>
                <a:xfrm>
                  <a:off x="7017694" y="5315929"/>
                  <a:ext cx="246828" cy="24682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42" name="pt242"/>
                <p:cNvSpPr/>
                <p:nvPr/>
              </p:nvSpPr>
              <p:spPr>
                <a:xfrm>
                  <a:off x="7099300" y="5671789"/>
                  <a:ext cx="83617" cy="83617"/>
                </a:xfrm>
                <a:prstGeom prst="ellipse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43" name="pt243"/>
                <p:cNvSpPr/>
                <p:nvPr/>
              </p:nvSpPr>
              <p:spPr>
                <a:xfrm>
                  <a:off x="7291949" y="5590184"/>
                  <a:ext cx="246828" cy="246828"/>
                </a:xfrm>
                <a:prstGeom prst="ellipse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44" name="rc244"/>
                <p:cNvSpPr/>
                <p:nvPr/>
              </p:nvSpPr>
              <p:spPr>
                <a:xfrm>
                  <a:off x="3438674" y="1736909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45" name="rc245"/>
                <p:cNvSpPr/>
                <p:nvPr/>
              </p:nvSpPr>
              <p:spPr>
                <a:xfrm>
                  <a:off x="3438674" y="2011163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46" name="rc246"/>
                <p:cNvSpPr/>
                <p:nvPr/>
              </p:nvSpPr>
              <p:spPr>
                <a:xfrm>
                  <a:off x="3438674" y="2285418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47" name="rc247"/>
                <p:cNvSpPr/>
                <p:nvPr/>
              </p:nvSpPr>
              <p:spPr>
                <a:xfrm>
                  <a:off x="3438674" y="255967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48" name="rc248"/>
                <p:cNvSpPr/>
                <p:nvPr/>
              </p:nvSpPr>
              <p:spPr>
                <a:xfrm>
                  <a:off x="3438674" y="283392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49" name="rc249"/>
                <p:cNvSpPr/>
                <p:nvPr/>
              </p:nvSpPr>
              <p:spPr>
                <a:xfrm>
                  <a:off x="3438674" y="310818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50" name="rc250"/>
                <p:cNvSpPr/>
                <p:nvPr/>
              </p:nvSpPr>
              <p:spPr>
                <a:xfrm>
                  <a:off x="3438674" y="3382436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51" name="rc251"/>
                <p:cNvSpPr/>
                <p:nvPr/>
              </p:nvSpPr>
              <p:spPr>
                <a:xfrm>
                  <a:off x="3438674" y="3656690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52" name="rc252"/>
                <p:cNvSpPr/>
                <p:nvPr/>
              </p:nvSpPr>
              <p:spPr>
                <a:xfrm>
                  <a:off x="3438674" y="3930944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53" name="rc253"/>
                <p:cNvSpPr/>
                <p:nvPr/>
              </p:nvSpPr>
              <p:spPr>
                <a:xfrm>
                  <a:off x="3438674" y="4205199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54" name="rc254"/>
                <p:cNvSpPr/>
                <p:nvPr/>
              </p:nvSpPr>
              <p:spPr>
                <a:xfrm>
                  <a:off x="3438674" y="4479453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55" name="rc255"/>
                <p:cNvSpPr/>
                <p:nvPr/>
              </p:nvSpPr>
              <p:spPr>
                <a:xfrm>
                  <a:off x="3438674" y="4753708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56" name="rc256"/>
                <p:cNvSpPr/>
                <p:nvPr/>
              </p:nvSpPr>
              <p:spPr>
                <a:xfrm>
                  <a:off x="3438674" y="502796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57" name="rc257"/>
                <p:cNvSpPr/>
                <p:nvPr/>
              </p:nvSpPr>
              <p:spPr>
                <a:xfrm>
                  <a:off x="3438674" y="530221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58" name="rc258"/>
                <p:cNvSpPr/>
                <p:nvPr/>
              </p:nvSpPr>
              <p:spPr>
                <a:xfrm>
                  <a:off x="3438674" y="557647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59" name="rc259"/>
                <p:cNvSpPr/>
                <p:nvPr/>
              </p:nvSpPr>
              <p:spPr>
                <a:xfrm>
                  <a:off x="3712928" y="2011163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60" name="rc260"/>
                <p:cNvSpPr/>
                <p:nvPr/>
              </p:nvSpPr>
              <p:spPr>
                <a:xfrm>
                  <a:off x="3712928" y="2285418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61" name="rc261"/>
                <p:cNvSpPr/>
                <p:nvPr/>
              </p:nvSpPr>
              <p:spPr>
                <a:xfrm>
                  <a:off x="3712928" y="255967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62" name="rc262"/>
                <p:cNvSpPr/>
                <p:nvPr/>
              </p:nvSpPr>
              <p:spPr>
                <a:xfrm>
                  <a:off x="3712928" y="283392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63" name="rc263"/>
                <p:cNvSpPr/>
                <p:nvPr/>
              </p:nvSpPr>
              <p:spPr>
                <a:xfrm>
                  <a:off x="3712928" y="310818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64" name="rc264"/>
                <p:cNvSpPr/>
                <p:nvPr/>
              </p:nvSpPr>
              <p:spPr>
                <a:xfrm>
                  <a:off x="3712928" y="3382436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65" name="rc265"/>
                <p:cNvSpPr/>
                <p:nvPr/>
              </p:nvSpPr>
              <p:spPr>
                <a:xfrm>
                  <a:off x="3712928" y="3656690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66" name="rc266"/>
                <p:cNvSpPr/>
                <p:nvPr/>
              </p:nvSpPr>
              <p:spPr>
                <a:xfrm>
                  <a:off x="3712928" y="3930944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67" name="rc267"/>
                <p:cNvSpPr/>
                <p:nvPr/>
              </p:nvSpPr>
              <p:spPr>
                <a:xfrm>
                  <a:off x="3712928" y="4205199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68" name="rc268"/>
                <p:cNvSpPr/>
                <p:nvPr/>
              </p:nvSpPr>
              <p:spPr>
                <a:xfrm>
                  <a:off x="3712928" y="4479453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69" name="rc269"/>
                <p:cNvSpPr/>
                <p:nvPr/>
              </p:nvSpPr>
              <p:spPr>
                <a:xfrm>
                  <a:off x="3712928" y="4753708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70" name="rc270"/>
                <p:cNvSpPr/>
                <p:nvPr/>
              </p:nvSpPr>
              <p:spPr>
                <a:xfrm>
                  <a:off x="3712928" y="502796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71" name="rc271"/>
                <p:cNvSpPr/>
                <p:nvPr/>
              </p:nvSpPr>
              <p:spPr>
                <a:xfrm>
                  <a:off x="3712928" y="530221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72" name="rc272"/>
                <p:cNvSpPr/>
                <p:nvPr/>
              </p:nvSpPr>
              <p:spPr>
                <a:xfrm>
                  <a:off x="3712928" y="557647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73" name="rc273"/>
                <p:cNvSpPr/>
                <p:nvPr/>
              </p:nvSpPr>
              <p:spPr>
                <a:xfrm>
                  <a:off x="3987183" y="2285418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74" name="rc274"/>
                <p:cNvSpPr/>
                <p:nvPr/>
              </p:nvSpPr>
              <p:spPr>
                <a:xfrm>
                  <a:off x="3987183" y="255967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75" name="rc275"/>
                <p:cNvSpPr/>
                <p:nvPr/>
              </p:nvSpPr>
              <p:spPr>
                <a:xfrm>
                  <a:off x="3987183" y="283392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76" name="rc276"/>
                <p:cNvSpPr/>
                <p:nvPr/>
              </p:nvSpPr>
              <p:spPr>
                <a:xfrm>
                  <a:off x="3987183" y="310818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77" name="rc277"/>
                <p:cNvSpPr/>
                <p:nvPr/>
              </p:nvSpPr>
              <p:spPr>
                <a:xfrm>
                  <a:off x="3987183" y="3382436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78" name="rc278"/>
                <p:cNvSpPr/>
                <p:nvPr/>
              </p:nvSpPr>
              <p:spPr>
                <a:xfrm>
                  <a:off x="3987183" y="3656690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79" name="rc279"/>
                <p:cNvSpPr/>
                <p:nvPr/>
              </p:nvSpPr>
              <p:spPr>
                <a:xfrm>
                  <a:off x="3987183" y="3930944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80" name="rc280"/>
                <p:cNvSpPr/>
                <p:nvPr/>
              </p:nvSpPr>
              <p:spPr>
                <a:xfrm>
                  <a:off x="3987183" y="4205199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81" name="rc281"/>
                <p:cNvSpPr/>
                <p:nvPr/>
              </p:nvSpPr>
              <p:spPr>
                <a:xfrm>
                  <a:off x="3987183" y="4479453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82" name="rc282"/>
                <p:cNvSpPr/>
                <p:nvPr/>
              </p:nvSpPr>
              <p:spPr>
                <a:xfrm>
                  <a:off x="3987183" y="4753708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83" name="rc283"/>
                <p:cNvSpPr/>
                <p:nvPr/>
              </p:nvSpPr>
              <p:spPr>
                <a:xfrm>
                  <a:off x="3987183" y="502796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84" name="rc284"/>
                <p:cNvSpPr/>
                <p:nvPr/>
              </p:nvSpPr>
              <p:spPr>
                <a:xfrm>
                  <a:off x="3987183" y="530221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85" name="rc285"/>
                <p:cNvSpPr/>
                <p:nvPr/>
              </p:nvSpPr>
              <p:spPr>
                <a:xfrm>
                  <a:off x="3987183" y="557647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86" name="rc286"/>
                <p:cNvSpPr/>
                <p:nvPr/>
              </p:nvSpPr>
              <p:spPr>
                <a:xfrm>
                  <a:off x="4261437" y="255967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87" name="rc287"/>
                <p:cNvSpPr/>
                <p:nvPr/>
              </p:nvSpPr>
              <p:spPr>
                <a:xfrm>
                  <a:off x="4261437" y="283392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88" name="rc288"/>
                <p:cNvSpPr/>
                <p:nvPr/>
              </p:nvSpPr>
              <p:spPr>
                <a:xfrm>
                  <a:off x="4261437" y="310818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89" name="rc289"/>
                <p:cNvSpPr/>
                <p:nvPr/>
              </p:nvSpPr>
              <p:spPr>
                <a:xfrm>
                  <a:off x="4261437" y="3382436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90" name="rc290"/>
                <p:cNvSpPr/>
                <p:nvPr/>
              </p:nvSpPr>
              <p:spPr>
                <a:xfrm>
                  <a:off x="4261437" y="3656690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91" name="rc291"/>
                <p:cNvSpPr/>
                <p:nvPr/>
              </p:nvSpPr>
              <p:spPr>
                <a:xfrm>
                  <a:off x="4261437" y="3930944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92" name="rc292"/>
                <p:cNvSpPr/>
                <p:nvPr/>
              </p:nvSpPr>
              <p:spPr>
                <a:xfrm>
                  <a:off x="4261437" y="4205199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93" name="rc293"/>
                <p:cNvSpPr/>
                <p:nvPr/>
              </p:nvSpPr>
              <p:spPr>
                <a:xfrm>
                  <a:off x="4261437" y="4479453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94" name="rc294"/>
                <p:cNvSpPr/>
                <p:nvPr/>
              </p:nvSpPr>
              <p:spPr>
                <a:xfrm>
                  <a:off x="4261437" y="4753708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95" name="rc295"/>
                <p:cNvSpPr/>
                <p:nvPr/>
              </p:nvSpPr>
              <p:spPr>
                <a:xfrm>
                  <a:off x="4261437" y="502796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96" name="rc296"/>
                <p:cNvSpPr/>
                <p:nvPr/>
              </p:nvSpPr>
              <p:spPr>
                <a:xfrm>
                  <a:off x="4261437" y="530221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97" name="rc297"/>
                <p:cNvSpPr/>
                <p:nvPr/>
              </p:nvSpPr>
              <p:spPr>
                <a:xfrm>
                  <a:off x="4261437" y="557647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98" name="rc298"/>
                <p:cNvSpPr/>
                <p:nvPr/>
              </p:nvSpPr>
              <p:spPr>
                <a:xfrm>
                  <a:off x="4535692" y="283392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99" name="rc299"/>
                <p:cNvSpPr/>
                <p:nvPr/>
              </p:nvSpPr>
              <p:spPr>
                <a:xfrm>
                  <a:off x="4535692" y="310818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00" name="rc300"/>
                <p:cNvSpPr/>
                <p:nvPr/>
              </p:nvSpPr>
              <p:spPr>
                <a:xfrm>
                  <a:off x="4535692" y="3382436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01" name="rc301"/>
                <p:cNvSpPr/>
                <p:nvPr/>
              </p:nvSpPr>
              <p:spPr>
                <a:xfrm>
                  <a:off x="4535692" y="3656690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02" name="rc302"/>
                <p:cNvSpPr/>
                <p:nvPr/>
              </p:nvSpPr>
              <p:spPr>
                <a:xfrm>
                  <a:off x="4535692" y="3930944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03" name="rc303"/>
                <p:cNvSpPr/>
                <p:nvPr/>
              </p:nvSpPr>
              <p:spPr>
                <a:xfrm>
                  <a:off x="4535692" y="4205199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04" name="rc304"/>
                <p:cNvSpPr/>
                <p:nvPr/>
              </p:nvSpPr>
              <p:spPr>
                <a:xfrm>
                  <a:off x="4535692" y="4479453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05" name="rc305"/>
                <p:cNvSpPr/>
                <p:nvPr/>
              </p:nvSpPr>
              <p:spPr>
                <a:xfrm>
                  <a:off x="4535692" y="4753708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06" name="rc306"/>
                <p:cNvSpPr/>
                <p:nvPr/>
              </p:nvSpPr>
              <p:spPr>
                <a:xfrm>
                  <a:off x="4535692" y="502796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07" name="rc307"/>
                <p:cNvSpPr/>
                <p:nvPr/>
              </p:nvSpPr>
              <p:spPr>
                <a:xfrm>
                  <a:off x="4535692" y="530221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08" name="rc308"/>
                <p:cNvSpPr/>
                <p:nvPr/>
              </p:nvSpPr>
              <p:spPr>
                <a:xfrm>
                  <a:off x="4535692" y="557647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09" name="rc309"/>
                <p:cNvSpPr/>
                <p:nvPr/>
              </p:nvSpPr>
              <p:spPr>
                <a:xfrm>
                  <a:off x="4809946" y="310818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10" name="rc310"/>
                <p:cNvSpPr/>
                <p:nvPr/>
              </p:nvSpPr>
              <p:spPr>
                <a:xfrm>
                  <a:off x="4809946" y="3382436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11" name="rc311"/>
                <p:cNvSpPr/>
                <p:nvPr/>
              </p:nvSpPr>
              <p:spPr>
                <a:xfrm>
                  <a:off x="4809946" y="3656690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12" name="rc312"/>
                <p:cNvSpPr/>
                <p:nvPr/>
              </p:nvSpPr>
              <p:spPr>
                <a:xfrm>
                  <a:off x="4809946" y="3930944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13" name="rc313"/>
                <p:cNvSpPr/>
                <p:nvPr/>
              </p:nvSpPr>
              <p:spPr>
                <a:xfrm>
                  <a:off x="4809946" y="4205199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14" name="rc314"/>
                <p:cNvSpPr/>
                <p:nvPr/>
              </p:nvSpPr>
              <p:spPr>
                <a:xfrm>
                  <a:off x="4809946" y="4479453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15" name="rc315"/>
                <p:cNvSpPr/>
                <p:nvPr/>
              </p:nvSpPr>
              <p:spPr>
                <a:xfrm>
                  <a:off x="4809946" y="4753708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16" name="rc316"/>
                <p:cNvSpPr/>
                <p:nvPr/>
              </p:nvSpPr>
              <p:spPr>
                <a:xfrm>
                  <a:off x="4809946" y="502796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17" name="rc317"/>
                <p:cNvSpPr/>
                <p:nvPr/>
              </p:nvSpPr>
              <p:spPr>
                <a:xfrm>
                  <a:off x="4809946" y="530221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18" name="rc318"/>
                <p:cNvSpPr/>
                <p:nvPr/>
              </p:nvSpPr>
              <p:spPr>
                <a:xfrm>
                  <a:off x="4809946" y="557647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19" name="rc319"/>
                <p:cNvSpPr/>
                <p:nvPr/>
              </p:nvSpPr>
              <p:spPr>
                <a:xfrm>
                  <a:off x="5084201" y="3382436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20" name="rc320"/>
                <p:cNvSpPr/>
                <p:nvPr/>
              </p:nvSpPr>
              <p:spPr>
                <a:xfrm>
                  <a:off x="5084201" y="3656690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21" name="rc321"/>
                <p:cNvSpPr/>
                <p:nvPr/>
              </p:nvSpPr>
              <p:spPr>
                <a:xfrm>
                  <a:off x="5084201" y="3930944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22" name="rc322"/>
                <p:cNvSpPr/>
                <p:nvPr/>
              </p:nvSpPr>
              <p:spPr>
                <a:xfrm>
                  <a:off x="5084201" y="4205199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23" name="rc323"/>
                <p:cNvSpPr/>
                <p:nvPr/>
              </p:nvSpPr>
              <p:spPr>
                <a:xfrm>
                  <a:off x="5084201" y="4479453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24" name="rc324"/>
                <p:cNvSpPr/>
                <p:nvPr/>
              </p:nvSpPr>
              <p:spPr>
                <a:xfrm>
                  <a:off x="5084201" y="4753708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25" name="rc325"/>
                <p:cNvSpPr/>
                <p:nvPr/>
              </p:nvSpPr>
              <p:spPr>
                <a:xfrm>
                  <a:off x="5084201" y="502796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26" name="rc326"/>
                <p:cNvSpPr/>
                <p:nvPr/>
              </p:nvSpPr>
              <p:spPr>
                <a:xfrm>
                  <a:off x="5084201" y="530221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27" name="rc327"/>
                <p:cNvSpPr/>
                <p:nvPr/>
              </p:nvSpPr>
              <p:spPr>
                <a:xfrm>
                  <a:off x="5084201" y="557647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28" name="rc328"/>
                <p:cNvSpPr/>
                <p:nvPr/>
              </p:nvSpPr>
              <p:spPr>
                <a:xfrm>
                  <a:off x="5358455" y="3656690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29" name="rc329"/>
                <p:cNvSpPr/>
                <p:nvPr/>
              </p:nvSpPr>
              <p:spPr>
                <a:xfrm>
                  <a:off x="5358455" y="3930944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30" name="rc330"/>
                <p:cNvSpPr/>
                <p:nvPr/>
              </p:nvSpPr>
              <p:spPr>
                <a:xfrm>
                  <a:off x="5358455" y="4205199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31" name="rc331"/>
                <p:cNvSpPr/>
                <p:nvPr/>
              </p:nvSpPr>
              <p:spPr>
                <a:xfrm>
                  <a:off x="5358455" y="4479453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32" name="rc332"/>
                <p:cNvSpPr/>
                <p:nvPr/>
              </p:nvSpPr>
              <p:spPr>
                <a:xfrm>
                  <a:off x="5358455" y="4753708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33" name="rc333"/>
                <p:cNvSpPr/>
                <p:nvPr/>
              </p:nvSpPr>
              <p:spPr>
                <a:xfrm>
                  <a:off x="5358455" y="502796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34" name="rc334"/>
                <p:cNvSpPr/>
                <p:nvPr/>
              </p:nvSpPr>
              <p:spPr>
                <a:xfrm>
                  <a:off x="5358455" y="530221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35" name="rc335"/>
                <p:cNvSpPr/>
                <p:nvPr/>
              </p:nvSpPr>
              <p:spPr>
                <a:xfrm>
                  <a:off x="5358455" y="557647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36" name="rc336"/>
                <p:cNvSpPr/>
                <p:nvPr/>
              </p:nvSpPr>
              <p:spPr>
                <a:xfrm>
                  <a:off x="5632710" y="3930944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37" name="rc337"/>
                <p:cNvSpPr/>
                <p:nvPr/>
              </p:nvSpPr>
              <p:spPr>
                <a:xfrm>
                  <a:off x="5632710" y="4205199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38" name="rc338"/>
                <p:cNvSpPr/>
                <p:nvPr/>
              </p:nvSpPr>
              <p:spPr>
                <a:xfrm>
                  <a:off x="5632710" y="4479453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39" name="rc339"/>
                <p:cNvSpPr/>
                <p:nvPr/>
              </p:nvSpPr>
              <p:spPr>
                <a:xfrm>
                  <a:off x="5632710" y="4753708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40" name="rc340"/>
                <p:cNvSpPr/>
                <p:nvPr/>
              </p:nvSpPr>
              <p:spPr>
                <a:xfrm>
                  <a:off x="5632710" y="502796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41" name="rc341"/>
                <p:cNvSpPr/>
                <p:nvPr/>
              </p:nvSpPr>
              <p:spPr>
                <a:xfrm>
                  <a:off x="5632710" y="530221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42" name="rc342"/>
                <p:cNvSpPr/>
                <p:nvPr/>
              </p:nvSpPr>
              <p:spPr>
                <a:xfrm>
                  <a:off x="5632710" y="557647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43" name="rc343"/>
                <p:cNvSpPr/>
                <p:nvPr/>
              </p:nvSpPr>
              <p:spPr>
                <a:xfrm>
                  <a:off x="5906964" y="4205199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44" name="rc344"/>
                <p:cNvSpPr/>
                <p:nvPr/>
              </p:nvSpPr>
              <p:spPr>
                <a:xfrm>
                  <a:off x="5906964" y="4479453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45" name="rc345"/>
                <p:cNvSpPr/>
                <p:nvPr/>
              </p:nvSpPr>
              <p:spPr>
                <a:xfrm>
                  <a:off x="5906964" y="4753708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46" name="rc346"/>
                <p:cNvSpPr/>
                <p:nvPr/>
              </p:nvSpPr>
              <p:spPr>
                <a:xfrm>
                  <a:off x="5906964" y="502796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47" name="rc347"/>
                <p:cNvSpPr/>
                <p:nvPr/>
              </p:nvSpPr>
              <p:spPr>
                <a:xfrm>
                  <a:off x="5906964" y="530221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48" name="rc348"/>
                <p:cNvSpPr/>
                <p:nvPr/>
              </p:nvSpPr>
              <p:spPr>
                <a:xfrm>
                  <a:off x="5906964" y="557647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49" name="rc349"/>
                <p:cNvSpPr/>
                <p:nvPr/>
              </p:nvSpPr>
              <p:spPr>
                <a:xfrm>
                  <a:off x="6181218" y="4479453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50" name="rc350"/>
                <p:cNvSpPr/>
                <p:nvPr/>
              </p:nvSpPr>
              <p:spPr>
                <a:xfrm>
                  <a:off x="6181218" y="4753708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51" name="rc351"/>
                <p:cNvSpPr/>
                <p:nvPr/>
              </p:nvSpPr>
              <p:spPr>
                <a:xfrm>
                  <a:off x="6181218" y="502796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52" name="rc352"/>
                <p:cNvSpPr/>
                <p:nvPr/>
              </p:nvSpPr>
              <p:spPr>
                <a:xfrm>
                  <a:off x="6181218" y="530221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53" name="rc353"/>
                <p:cNvSpPr/>
                <p:nvPr/>
              </p:nvSpPr>
              <p:spPr>
                <a:xfrm>
                  <a:off x="6181218" y="557647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54" name="rc354"/>
                <p:cNvSpPr/>
                <p:nvPr/>
              </p:nvSpPr>
              <p:spPr>
                <a:xfrm>
                  <a:off x="6455473" y="4753708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55" name="rc355"/>
                <p:cNvSpPr/>
                <p:nvPr/>
              </p:nvSpPr>
              <p:spPr>
                <a:xfrm>
                  <a:off x="6455473" y="502796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56" name="rc356"/>
                <p:cNvSpPr/>
                <p:nvPr/>
              </p:nvSpPr>
              <p:spPr>
                <a:xfrm>
                  <a:off x="6455473" y="530221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57" name="rc357"/>
                <p:cNvSpPr/>
                <p:nvPr/>
              </p:nvSpPr>
              <p:spPr>
                <a:xfrm>
                  <a:off x="6455473" y="557647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58" name="rc358"/>
                <p:cNvSpPr/>
                <p:nvPr/>
              </p:nvSpPr>
              <p:spPr>
                <a:xfrm>
                  <a:off x="6729727" y="5027962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59" name="rc359"/>
                <p:cNvSpPr/>
                <p:nvPr/>
              </p:nvSpPr>
              <p:spPr>
                <a:xfrm>
                  <a:off x="6729727" y="530221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60" name="rc360"/>
                <p:cNvSpPr/>
                <p:nvPr/>
              </p:nvSpPr>
              <p:spPr>
                <a:xfrm>
                  <a:off x="6729727" y="557647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61" name="rc361"/>
                <p:cNvSpPr/>
                <p:nvPr/>
              </p:nvSpPr>
              <p:spPr>
                <a:xfrm>
                  <a:off x="7003982" y="5302217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62" name="rc362"/>
                <p:cNvSpPr/>
                <p:nvPr/>
              </p:nvSpPr>
              <p:spPr>
                <a:xfrm>
                  <a:off x="7003982" y="557647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63" name="rc363"/>
                <p:cNvSpPr/>
                <p:nvPr/>
              </p:nvSpPr>
              <p:spPr>
                <a:xfrm>
                  <a:off x="7278236" y="5576471"/>
                  <a:ext cx="274254" cy="274254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64" name="rc364"/>
                <p:cNvSpPr/>
                <p:nvPr/>
              </p:nvSpPr>
              <p:spPr>
                <a:xfrm>
                  <a:off x="3438674" y="5927517"/>
                  <a:ext cx="411381" cy="149742"/>
                </a:xfrm>
                <a:prstGeom prst="rect">
                  <a:avLst/>
                </a:prstGeom>
                <a:solidFill>
                  <a:srgbClr val="67001F">
                    <a:alpha val="100000"/>
                  </a:srgbClr>
                </a:solidFill>
                <a:ln w="9525" cap="rnd">
                  <a:solidFill>
                    <a:srgbClr val="67001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65" name="rc365"/>
                <p:cNvSpPr/>
                <p:nvPr/>
              </p:nvSpPr>
              <p:spPr>
                <a:xfrm>
                  <a:off x="3850056" y="5927517"/>
                  <a:ext cx="411381" cy="149742"/>
                </a:xfrm>
                <a:prstGeom prst="rect">
                  <a:avLst/>
                </a:prstGeom>
                <a:solidFill>
                  <a:srgbClr val="B51F2E">
                    <a:alpha val="100000"/>
                  </a:srgbClr>
                </a:solidFill>
                <a:ln w="9525" cap="rnd">
                  <a:solidFill>
                    <a:srgbClr val="B51F2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66" name="rc366"/>
                <p:cNvSpPr/>
                <p:nvPr/>
              </p:nvSpPr>
              <p:spPr>
                <a:xfrm>
                  <a:off x="4261437" y="5927517"/>
                  <a:ext cx="411381" cy="149742"/>
                </a:xfrm>
                <a:prstGeom prst="rect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67" name="rc367"/>
                <p:cNvSpPr/>
                <p:nvPr/>
              </p:nvSpPr>
              <p:spPr>
                <a:xfrm>
                  <a:off x="4672819" y="5927517"/>
                  <a:ext cx="411381" cy="149742"/>
                </a:xfrm>
                <a:prstGeom prst="rect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68" name="rc368"/>
                <p:cNvSpPr/>
                <p:nvPr/>
              </p:nvSpPr>
              <p:spPr>
                <a:xfrm>
                  <a:off x="5084201" y="5927517"/>
                  <a:ext cx="411381" cy="149742"/>
                </a:xfrm>
                <a:prstGeom prst="rect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69" name="rc369"/>
                <p:cNvSpPr/>
                <p:nvPr/>
              </p:nvSpPr>
              <p:spPr>
                <a:xfrm>
                  <a:off x="5495582" y="5927517"/>
                  <a:ext cx="411381" cy="149742"/>
                </a:xfrm>
                <a:prstGeom prst="rect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70" name="rc370"/>
                <p:cNvSpPr/>
                <p:nvPr/>
              </p:nvSpPr>
              <p:spPr>
                <a:xfrm>
                  <a:off x="5906964" y="5927517"/>
                  <a:ext cx="411381" cy="149742"/>
                </a:xfrm>
                <a:prstGeom prst="rect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71" name="rc371"/>
                <p:cNvSpPr/>
                <p:nvPr/>
              </p:nvSpPr>
              <p:spPr>
                <a:xfrm>
                  <a:off x="6318346" y="5927517"/>
                  <a:ext cx="411381" cy="149742"/>
                </a:xfrm>
                <a:prstGeom prst="rect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72" name="rc372"/>
                <p:cNvSpPr/>
                <p:nvPr/>
              </p:nvSpPr>
              <p:spPr>
                <a:xfrm>
                  <a:off x="6729727" y="5927517"/>
                  <a:ext cx="411381" cy="149742"/>
                </a:xfrm>
                <a:prstGeom prst="rect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73" name="rc373"/>
                <p:cNvSpPr/>
                <p:nvPr/>
              </p:nvSpPr>
              <p:spPr>
                <a:xfrm>
                  <a:off x="7141109" y="5927517"/>
                  <a:ext cx="411381" cy="149742"/>
                </a:xfrm>
                <a:prstGeom prst="rect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74" name="rc374"/>
                <p:cNvSpPr/>
                <p:nvPr/>
              </p:nvSpPr>
              <p:spPr>
                <a:xfrm>
                  <a:off x="3438674" y="5927517"/>
                  <a:ext cx="4113816" cy="149742"/>
                </a:xfrm>
                <a:prstGeom prst="rect">
                  <a:avLst/>
                </a:pr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75" name="pl375"/>
                <p:cNvSpPr/>
                <p:nvPr/>
              </p:nvSpPr>
              <p:spPr>
                <a:xfrm>
                  <a:off x="3438674" y="6077260"/>
                  <a:ext cx="0" cy="29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9948">
                      <a:moveTo>
                        <a:pt x="0" y="0"/>
                      </a:moveTo>
                      <a:lnTo>
                        <a:pt x="0" y="29948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76" name="pl376"/>
                <p:cNvSpPr/>
                <p:nvPr/>
              </p:nvSpPr>
              <p:spPr>
                <a:xfrm>
                  <a:off x="3850056" y="6077260"/>
                  <a:ext cx="0" cy="29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9948">
                      <a:moveTo>
                        <a:pt x="0" y="0"/>
                      </a:moveTo>
                      <a:lnTo>
                        <a:pt x="0" y="29948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77" name="pl377"/>
                <p:cNvSpPr/>
                <p:nvPr/>
              </p:nvSpPr>
              <p:spPr>
                <a:xfrm>
                  <a:off x="4261437" y="6077260"/>
                  <a:ext cx="0" cy="29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9948">
                      <a:moveTo>
                        <a:pt x="0" y="0"/>
                      </a:moveTo>
                      <a:lnTo>
                        <a:pt x="0" y="29948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78" name="pl378"/>
                <p:cNvSpPr/>
                <p:nvPr/>
              </p:nvSpPr>
              <p:spPr>
                <a:xfrm>
                  <a:off x="4672819" y="6077260"/>
                  <a:ext cx="0" cy="29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9948">
                      <a:moveTo>
                        <a:pt x="0" y="0"/>
                      </a:moveTo>
                      <a:lnTo>
                        <a:pt x="0" y="29948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79" name="pl379"/>
                <p:cNvSpPr/>
                <p:nvPr/>
              </p:nvSpPr>
              <p:spPr>
                <a:xfrm>
                  <a:off x="5084201" y="6077260"/>
                  <a:ext cx="0" cy="29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9948">
                      <a:moveTo>
                        <a:pt x="0" y="0"/>
                      </a:moveTo>
                      <a:lnTo>
                        <a:pt x="0" y="29948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0" name="pl380"/>
                <p:cNvSpPr/>
                <p:nvPr/>
              </p:nvSpPr>
              <p:spPr>
                <a:xfrm>
                  <a:off x="5495582" y="6077260"/>
                  <a:ext cx="0" cy="29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9948">
                      <a:moveTo>
                        <a:pt x="0" y="0"/>
                      </a:moveTo>
                      <a:lnTo>
                        <a:pt x="0" y="29948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1" name="pl381"/>
                <p:cNvSpPr/>
                <p:nvPr/>
              </p:nvSpPr>
              <p:spPr>
                <a:xfrm>
                  <a:off x="5906964" y="6077260"/>
                  <a:ext cx="0" cy="29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9948">
                      <a:moveTo>
                        <a:pt x="0" y="0"/>
                      </a:moveTo>
                      <a:lnTo>
                        <a:pt x="0" y="29948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2" name="pl382"/>
                <p:cNvSpPr/>
                <p:nvPr/>
              </p:nvSpPr>
              <p:spPr>
                <a:xfrm>
                  <a:off x="6318346" y="6077260"/>
                  <a:ext cx="0" cy="29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9948">
                      <a:moveTo>
                        <a:pt x="0" y="0"/>
                      </a:moveTo>
                      <a:lnTo>
                        <a:pt x="0" y="29948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3" name="pl383"/>
                <p:cNvSpPr/>
                <p:nvPr/>
              </p:nvSpPr>
              <p:spPr>
                <a:xfrm>
                  <a:off x="6729727" y="6077260"/>
                  <a:ext cx="0" cy="29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9948">
                      <a:moveTo>
                        <a:pt x="0" y="0"/>
                      </a:moveTo>
                      <a:lnTo>
                        <a:pt x="0" y="29948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4" name="pl384"/>
                <p:cNvSpPr/>
                <p:nvPr/>
              </p:nvSpPr>
              <p:spPr>
                <a:xfrm>
                  <a:off x="7141109" y="6077260"/>
                  <a:ext cx="0" cy="29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9948">
                      <a:moveTo>
                        <a:pt x="0" y="0"/>
                      </a:moveTo>
                      <a:lnTo>
                        <a:pt x="0" y="29948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5" name="pl385"/>
                <p:cNvSpPr/>
                <p:nvPr/>
              </p:nvSpPr>
              <p:spPr>
                <a:xfrm>
                  <a:off x="7552491" y="6077260"/>
                  <a:ext cx="0" cy="299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9948">
                      <a:moveTo>
                        <a:pt x="0" y="0"/>
                      </a:moveTo>
                      <a:lnTo>
                        <a:pt x="0" y="29948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6" name="tx386"/>
                <p:cNvSpPr/>
                <p:nvPr/>
              </p:nvSpPr>
              <p:spPr>
                <a:xfrm>
                  <a:off x="3384471" y="6183743"/>
                  <a:ext cx="108406" cy="876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-1</a:t>
                  </a:r>
                </a:p>
              </p:txBody>
            </p:sp>
            <p:sp>
              <p:nvSpPr>
                <p:cNvPr id="387" name="tx387"/>
                <p:cNvSpPr/>
                <p:nvPr/>
              </p:nvSpPr>
              <p:spPr>
                <a:xfrm>
                  <a:off x="3745013" y="6182254"/>
                  <a:ext cx="210085" cy="89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-0.8</a:t>
                  </a:r>
                </a:p>
              </p:txBody>
            </p:sp>
            <p:sp>
              <p:nvSpPr>
                <p:cNvPr id="388" name="tx388"/>
                <p:cNvSpPr/>
                <p:nvPr/>
              </p:nvSpPr>
              <p:spPr>
                <a:xfrm>
                  <a:off x="4156394" y="6182254"/>
                  <a:ext cx="210085" cy="89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-0.6</a:t>
                  </a:r>
                </a:p>
              </p:txBody>
            </p:sp>
            <p:sp>
              <p:nvSpPr>
                <p:cNvPr id="389" name="tx389"/>
                <p:cNvSpPr/>
                <p:nvPr/>
              </p:nvSpPr>
              <p:spPr>
                <a:xfrm>
                  <a:off x="4567776" y="6182254"/>
                  <a:ext cx="210085" cy="89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-0.4</a:t>
                  </a:r>
                </a:p>
              </p:txBody>
            </p:sp>
            <p:sp>
              <p:nvSpPr>
                <p:cNvPr id="390" name="tx390"/>
                <p:cNvSpPr/>
                <p:nvPr/>
              </p:nvSpPr>
              <p:spPr>
                <a:xfrm>
                  <a:off x="4979158" y="6182254"/>
                  <a:ext cx="210085" cy="89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-0.2</a:t>
                  </a:r>
                </a:p>
              </p:txBody>
            </p:sp>
            <p:sp>
              <p:nvSpPr>
                <p:cNvPr id="391" name="tx391"/>
                <p:cNvSpPr/>
                <p:nvPr/>
              </p:nvSpPr>
              <p:spPr>
                <a:xfrm>
                  <a:off x="5461679" y="6182254"/>
                  <a:ext cx="67806" cy="89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392" name="tx392"/>
                <p:cNvSpPr/>
                <p:nvPr/>
              </p:nvSpPr>
              <p:spPr>
                <a:xfrm>
                  <a:off x="5822221" y="6182254"/>
                  <a:ext cx="169485" cy="89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0.2</a:t>
                  </a:r>
                </a:p>
              </p:txBody>
            </p:sp>
            <p:sp>
              <p:nvSpPr>
                <p:cNvPr id="393" name="tx393"/>
                <p:cNvSpPr/>
                <p:nvPr/>
              </p:nvSpPr>
              <p:spPr>
                <a:xfrm>
                  <a:off x="6233603" y="6182254"/>
                  <a:ext cx="169485" cy="89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0.4</a:t>
                  </a:r>
                </a:p>
              </p:txBody>
            </p:sp>
            <p:sp>
              <p:nvSpPr>
                <p:cNvPr id="394" name="tx394"/>
                <p:cNvSpPr/>
                <p:nvPr/>
              </p:nvSpPr>
              <p:spPr>
                <a:xfrm>
                  <a:off x="6644985" y="6182254"/>
                  <a:ext cx="169485" cy="89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0.6</a:t>
                  </a:r>
                </a:p>
              </p:txBody>
            </p:sp>
            <p:sp>
              <p:nvSpPr>
                <p:cNvPr id="395" name="tx395"/>
                <p:cNvSpPr/>
                <p:nvPr/>
              </p:nvSpPr>
              <p:spPr>
                <a:xfrm>
                  <a:off x="7056366" y="6182254"/>
                  <a:ext cx="169485" cy="89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0.8</a:t>
                  </a:r>
                </a:p>
              </p:txBody>
            </p:sp>
            <p:sp>
              <p:nvSpPr>
                <p:cNvPr id="396" name="tx396"/>
                <p:cNvSpPr/>
                <p:nvPr/>
              </p:nvSpPr>
              <p:spPr>
                <a:xfrm>
                  <a:off x="7518588" y="6183743"/>
                  <a:ext cx="67806" cy="876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1</a:t>
                  </a:r>
                </a:p>
              </p:txBody>
            </p:sp>
            <p:sp>
              <p:nvSpPr>
                <p:cNvPr id="397" name="tx397"/>
                <p:cNvSpPr/>
                <p:nvPr/>
              </p:nvSpPr>
              <p:spPr>
                <a:xfrm rot="-2700000">
                  <a:off x="3460398" y="1381708"/>
                  <a:ext cx="671036" cy="11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999999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speed</a:t>
                  </a:r>
                </a:p>
              </p:txBody>
            </p:sp>
            <p:sp>
              <p:nvSpPr>
                <p:cNvPr id="398" name="tx398"/>
                <p:cNvSpPr/>
                <p:nvPr/>
              </p:nvSpPr>
              <p:spPr>
                <a:xfrm rot="-2700000">
                  <a:off x="3757485" y="1711086"/>
                  <a:ext cx="515123" cy="11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999999">
                          <a:alpha val="100000"/>
                        </a:srgbClr>
                      </a:solidFill>
                      <a:latin typeface="Arial"/>
                      <a:cs typeface="Arial"/>
                    </a:rPr>
                    <a:t>IIV speed</a:t>
                  </a:r>
                </a:p>
              </p:txBody>
            </p:sp>
            <p:sp>
              <p:nvSpPr>
                <p:cNvPr id="399" name="tx399"/>
                <p:cNvSpPr/>
                <p:nvPr/>
              </p:nvSpPr>
              <p:spPr>
                <a:xfrm rot="-2700000">
                  <a:off x="3968202" y="1832663"/>
                  <a:ext cx="942082" cy="1129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999999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prey speed</a:t>
                  </a:r>
                </a:p>
              </p:txBody>
            </p:sp>
            <p:sp>
              <p:nvSpPr>
                <p:cNvPr id="400" name="tx400"/>
                <p:cNvSpPr/>
                <p:nvPr/>
              </p:nvSpPr>
              <p:spPr>
                <a:xfrm rot="-2700000">
                  <a:off x="4265290" y="2162041"/>
                  <a:ext cx="786169" cy="1129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999999">
                          <a:alpha val="100000"/>
                        </a:srgbClr>
                      </a:solidFill>
                      <a:latin typeface="Arial"/>
                      <a:cs typeface="Arial"/>
                    </a:rPr>
                    <a:t>IIV prey speed</a:t>
                  </a:r>
                </a:p>
              </p:txBody>
            </p:sp>
            <p:sp>
              <p:nvSpPr>
                <p:cNvPr id="401" name="tx401"/>
                <p:cNvSpPr/>
                <p:nvPr/>
              </p:nvSpPr>
              <p:spPr>
                <a:xfrm rot="-2700000">
                  <a:off x="4557688" y="2479295"/>
                  <a:ext cx="779264" cy="660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999999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success</a:t>
                  </a:r>
                </a:p>
              </p:txBody>
            </p:sp>
            <p:sp>
              <p:nvSpPr>
                <p:cNvPr id="402" name="tx402"/>
                <p:cNvSpPr/>
                <p:nvPr/>
              </p:nvSpPr>
              <p:spPr>
                <a:xfrm rot="-2700000">
                  <a:off x="4831670" y="2752980"/>
                  <a:ext cx="671036" cy="11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E69F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speed</a:t>
                  </a:r>
                </a:p>
              </p:txBody>
            </p:sp>
            <p:sp>
              <p:nvSpPr>
                <p:cNvPr id="403" name="tx403"/>
                <p:cNvSpPr/>
                <p:nvPr/>
              </p:nvSpPr>
              <p:spPr>
                <a:xfrm rot="-2700000">
                  <a:off x="5128757" y="3082358"/>
                  <a:ext cx="515123" cy="11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E69F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IIV speed</a:t>
                  </a:r>
                </a:p>
              </p:txBody>
            </p:sp>
            <p:sp>
              <p:nvSpPr>
                <p:cNvPr id="404" name="tx404"/>
                <p:cNvSpPr/>
                <p:nvPr/>
              </p:nvSpPr>
              <p:spPr>
                <a:xfrm rot="-2700000">
                  <a:off x="5339475" y="3203935"/>
                  <a:ext cx="942082" cy="1129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E69F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prey speed</a:t>
                  </a:r>
                </a:p>
              </p:txBody>
            </p:sp>
            <p:sp>
              <p:nvSpPr>
                <p:cNvPr id="405" name="tx405"/>
                <p:cNvSpPr/>
                <p:nvPr/>
              </p:nvSpPr>
              <p:spPr>
                <a:xfrm rot="-2700000">
                  <a:off x="5636562" y="3533313"/>
                  <a:ext cx="786169" cy="1129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E69F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IIV prey speed</a:t>
                  </a:r>
                </a:p>
              </p:txBody>
            </p:sp>
            <p:sp>
              <p:nvSpPr>
                <p:cNvPr id="406" name="tx406"/>
                <p:cNvSpPr/>
                <p:nvPr/>
              </p:nvSpPr>
              <p:spPr>
                <a:xfrm rot="-2700000">
                  <a:off x="5928960" y="3850567"/>
                  <a:ext cx="779264" cy="660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E69F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success</a:t>
                  </a:r>
                </a:p>
              </p:txBody>
            </p:sp>
            <p:sp>
              <p:nvSpPr>
                <p:cNvPr id="407" name="tx407"/>
                <p:cNvSpPr/>
                <p:nvPr/>
              </p:nvSpPr>
              <p:spPr>
                <a:xfrm rot="-2700000">
                  <a:off x="6202942" y="4124253"/>
                  <a:ext cx="671036" cy="11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AFBB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speed</a:t>
                  </a:r>
                </a:p>
              </p:txBody>
            </p:sp>
            <p:sp>
              <p:nvSpPr>
                <p:cNvPr id="408" name="tx408"/>
                <p:cNvSpPr/>
                <p:nvPr/>
              </p:nvSpPr>
              <p:spPr>
                <a:xfrm rot="-2700000">
                  <a:off x="6500029" y="4453630"/>
                  <a:ext cx="515123" cy="11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AFBB">
                          <a:alpha val="100000"/>
                        </a:srgbClr>
                      </a:solidFill>
                      <a:latin typeface="Arial"/>
                      <a:cs typeface="Arial"/>
                    </a:rPr>
                    <a:t>IIV speed</a:t>
                  </a:r>
                </a:p>
              </p:txBody>
            </p:sp>
            <p:sp>
              <p:nvSpPr>
                <p:cNvPr id="409" name="tx409"/>
                <p:cNvSpPr/>
                <p:nvPr/>
              </p:nvSpPr>
              <p:spPr>
                <a:xfrm rot="-2700000">
                  <a:off x="6710747" y="4575208"/>
                  <a:ext cx="942082" cy="1129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AFBB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prey speed</a:t>
                  </a:r>
                </a:p>
              </p:txBody>
            </p:sp>
            <p:sp>
              <p:nvSpPr>
                <p:cNvPr id="410" name="tx410"/>
                <p:cNvSpPr/>
                <p:nvPr/>
              </p:nvSpPr>
              <p:spPr>
                <a:xfrm rot="-2700000">
                  <a:off x="7007834" y="4904585"/>
                  <a:ext cx="786169" cy="1129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AFBB">
                          <a:alpha val="100000"/>
                        </a:srgbClr>
                      </a:solidFill>
                      <a:latin typeface="Arial"/>
                      <a:cs typeface="Arial"/>
                    </a:rPr>
                    <a:t>IIV prey speed</a:t>
                  </a:r>
                </a:p>
              </p:txBody>
            </p:sp>
            <p:sp>
              <p:nvSpPr>
                <p:cNvPr id="411" name="tx411"/>
                <p:cNvSpPr/>
                <p:nvPr/>
              </p:nvSpPr>
              <p:spPr>
                <a:xfrm rot="-2700000">
                  <a:off x="7300233" y="5221840"/>
                  <a:ext cx="779264" cy="660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AFBB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success</a:t>
                  </a:r>
                </a:p>
              </p:txBody>
            </p:sp>
            <p:sp>
              <p:nvSpPr>
                <p:cNvPr id="412" name="tx412"/>
                <p:cNvSpPr/>
                <p:nvPr/>
              </p:nvSpPr>
              <p:spPr>
                <a:xfrm>
                  <a:off x="2694486" y="1791622"/>
                  <a:ext cx="671036" cy="11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 dirty="0">
                      <a:solidFill>
                        <a:srgbClr val="999999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speed</a:t>
                  </a:r>
                </a:p>
              </p:txBody>
            </p:sp>
            <p:sp>
              <p:nvSpPr>
                <p:cNvPr id="413" name="tx413"/>
                <p:cNvSpPr/>
                <p:nvPr/>
              </p:nvSpPr>
              <p:spPr>
                <a:xfrm>
                  <a:off x="2850398" y="2065877"/>
                  <a:ext cx="515123" cy="11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999999">
                          <a:alpha val="100000"/>
                        </a:srgbClr>
                      </a:solidFill>
                      <a:latin typeface="Arial"/>
                      <a:cs typeface="Arial"/>
                    </a:rPr>
                    <a:t>IIV speed</a:t>
                  </a:r>
                </a:p>
              </p:txBody>
            </p:sp>
            <p:sp>
              <p:nvSpPr>
                <p:cNvPr id="414" name="tx414"/>
                <p:cNvSpPr/>
                <p:nvPr/>
              </p:nvSpPr>
              <p:spPr>
                <a:xfrm>
                  <a:off x="2423440" y="2338702"/>
                  <a:ext cx="942082" cy="1129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999999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prey speed</a:t>
                  </a:r>
                </a:p>
              </p:txBody>
            </p:sp>
            <p:sp>
              <p:nvSpPr>
                <p:cNvPr id="415" name="tx415"/>
                <p:cNvSpPr/>
                <p:nvPr/>
              </p:nvSpPr>
              <p:spPr>
                <a:xfrm>
                  <a:off x="2579352" y="2612957"/>
                  <a:ext cx="786169" cy="1129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999999">
                          <a:alpha val="100000"/>
                        </a:srgbClr>
                      </a:solidFill>
                      <a:latin typeface="Arial"/>
                      <a:cs typeface="Arial"/>
                    </a:rPr>
                    <a:t>IIV prey speed</a:t>
                  </a:r>
                </a:p>
              </p:txBody>
            </p:sp>
            <p:sp>
              <p:nvSpPr>
                <p:cNvPr id="416" name="tx416"/>
                <p:cNvSpPr/>
                <p:nvPr/>
              </p:nvSpPr>
              <p:spPr>
                <a:xfrm>
                  <a:off x="2586258" y="2934062"/>
                  <a:ext cx="779264" cy="660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999999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success</a:t>
                  </a:r>
                </a:p>
              </p:txBody>
            </p:sp>
            <p:sp>
              <p:nvSpPr>
                <p:cNvPr id="417" name="tx417"/>
                <p:cNvSpPr/>
                <p:nvPr/>
              </p:nvSpPr>
              <p:spPr>
                <a:xfrm>
                  <a:off x="2694486" y="3162894"/>
                  <a:ext cx="671036" cy="11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 dirty="0">
                      <a:solidFill>
                        <a:srgbClr val="E69F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speed</a:t>
                  </a:r>
                </a:p>
              </p:txBody>
            </p:sp>
            <p:sp>
              <p:nvSpPr>
                <p:cNvPr id="418" name="tx418"/>
                <p:cNvSpPr/>
                <p:nvPr/>
              </p:nvSpPr>
              <p:spPr>
                <a:xfrm>
                  <a:off x="2850398" y="3437149"/>
                  <a:ext cx="515123" cy="11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E69F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IIV speed</a:t>
                  </a:r>
                </a:p>
              </p:txBody>
            </p:sp>
            <p:sp>
              <p:nvSpPr>
                <p:cNvPr id="419" name="tx419"/>
                <p:cNvSpPr/>
                <p:nvPr/>
              </p:nvSpPr>
              <p:spPr>
                <a:xfrm>
                  <a:off x="2423440" y="3709974"/>
                  <a:ext cx="942082" cy="1129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E69F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prey speed</a:t>
                  </a:r>
                </a:p>
              </p:txBody>
            </p:sp>
            <p:sp>
              <p:nvSpPr>
                <p:cNvPr id="420" name="tx420"/>
                <p:cNvSpPr/>
                <p:nvPr/>
              </p:nvSpPr>
              <p:spPr>
                <a:xfrm>
                  <a:off x="2579352" y="3984229"/>
                  <a:ext cx="786169" cy="1129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E69F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IIV prey speed</a:t>
                  </a:r>
                </a:p>
              </p:txBody>
            </p:sp>
            <p:sp>
              <p:nvSpPr>
                <p:cNvPr id="421" name="tx421"/>
                <p:cNvSpPr/>
                <p:nvPr/>
              </p:nvSpPr>
              <p:spPr>
                <a:xfrm>
                  <a:off x="2586258" y="4305334"/>
                  <a:ext cx="779264" cy="660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E69F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success</a:t>
                  </a:r>
                </a:p>
              </p:txBody>
            </p:sp>
            <p:sp>
              <p:nvSpPr>
                <p:cNvPr id="422" name="tx422"/>
                <p:cNvSpPr/>
                <p:nvPr/>
              </p:nvSpPr>
              <p:spPr>
                <a:xfrm>
                  <a:off x="2694486" y="4534167"/>
                  <a:ext cx="671036" cy="11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AFBB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speed</a:t>
                  </a:r>
                </a:p>
              </p:txBody>
            </p:sp>
            <p:sp>
              <p:nvSpPr>
                <p:cNvPr id="423" name="tx423"/>
                <p:cNvSpPr/>
                <p:nvPr/>
              </p:nvSpPr>
              <p:spPr>
                <a:xfrm>
                  <a:off x="2850398" y="4808421"/>
                  <a:ext cx="515123" cy="11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AFBB">
                          <a:alpha val="100000"/>
                        </a:srgbClr>
                      </a:solidFill>
                      <a:latin typeface="Arial"/>
                      <a:cs typeface="Arial"/>
                    </a:rPr>
                    <a:t>IIV speed</a:t>
                  </a:r>
                </a:p>
              </p:txBody>
            </p:sp>
            <p:sp>
              <p:nvSpPr>
                <p:cNvPr id="424" name="tx424"/>
                <p:cNvSpPr/>
                <p:nvPr/>
              </p:nvSpPr>
              <p:spPr>
                <a:xfrm>
                  <a:off x="2423440" y="5081247"/>
                  <a:ext cx="942082" cy="1129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 dirty="0">
                      <a:solidFill>
                        <a:srgbClr val="00AFBB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prey speed</a:t>
                  </a:r>
                </a:p>
              </p:txBody>
            </p:sp>
            <p:sp>
              <p:nvSpPr>
                <p:cNvPr id="425" name="tx425"/>
                <p:cNvSpPr/>
                <p:nvPr/>
              </p:nvSpPr>
              <p:spPr>
                <a:xfrm>
                  <a:off x="2579352" y="5355501"/>
                  <a:ext cx="786169" cy="1129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AFBB">
                          <a:alpha val="100000"/>
                        </a:srgbClr>
                      </a:solidFill>
                      <a:latin typeface="Arial"/>
                      <a:cs typeface="Arial"/>
                    </a:rPr>
                    <a:t>IIV prey speed</a:t>
                  </a:r>
                </a:p>
              </p:txBody>
            </p:sp>
            <p:sp>
              <p:nvSpPr>
                <p:cNvPr id="426" name="tx426"/>
                <p:cNvSpPr/>
                <p:nvPr/>
              </p:nvSpPr>
              <p:spPr>
                <a:xfrm>
                  <a:off x="2586258" y="5676607"/>
                  <a:ext cx="779264" cy="660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96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960">
                      <a:solidFill>
                        <a:srgbClr val="00AFBB">
                          <a:alpha val="100000"/>
                        </a:srgbClr>
                      </a:solidFill>
                      <a:latin typeface="Arial"/>
                      <a:cs typeface="Arial"/>
                    </a:rPr>
                    <a:t>mean success</a:t>
                  </a:r>
                </a:p>
              </p:txBody>
            </p:sp>
          </p:grpSp>
          <p:grpSp>
            <p:nvGrpSpPr>
              <p:cNvPr id="451" name="Group 450"/>
              <p:cNvGrpSpPr/>
              <p:nvPr/>
            </p:nvGrpSpPr>
            <p:grpSpPr>
              <a:xfrm>
                <a:off x="3431162" y="3103418"/>
                <a:ext cx="2758100" cy="2754000"/>
                <a:chOff x="3431162" y="3103418"/>
                <a:chExt cx="2758100" cy="2754000"/>
              </a:xfrm>
            </p:grpSpPr>
            <p:cxnSp>
              <p:nvCxnSpPr>
                <p:cNvPr id="430" name="Straight Connector 429"/>
                <p:cNvCxnSpPr/>
                <p:nvPr/>
              </p:nvCxnSpPr>
              <p:spPr>
                <a:xfrm>
                  <a:off x="3436895" y="3108181"/>
                  <a:ext cx="137127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/>
                <p:cNvCxnSpPr/>
                <p:nvPr/>
              </p:nvCxnSpPr>
              <p:spPr>
                <a:xfrm>
                  <a:off x="3442462" y="4479453"/>
                  <a:ext cx="27468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>
                  <a:off x="4811949" y="3103418"/>
                  <a:ext cx="0" cy="27504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3436895" y="3103418"/>
                  <a:ext cx="0" cy="2754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3431162" y="5850725"/>
                  <a:ext cx="27540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6184629" y="4475525"/>
                  <a:ext cx="0" cy="13788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Left Brace 2"/>
            <p:cNvSpPr/>
            <p:nvPr/>
          </p:nvSpPr>
          <p:spPr>
            <a:xfrm>
              <a:off x="2224881" y="1770659"/>
              <a:ext cx="228600" cy="1256386"/>
            </a:xfrm>
            <a:prstGeom prst="leftBrace">
              <a:avLst/>
            </a:prstGeom>
            <a:ln w="19050"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4" name="Left Brace 433"/>
            <p:cNvSpPr/>
            <p:nvPr/>
          </p:nvSpPr>
          <p:spPr>
            <a:xfrm>
              <a:off x="2224881" y="3156773"/>
              <a:ext cx="228600" cy="1256386"/>
            </a:xfrm>
            <a:prstGeom prst="leftBrace">
              <a:avLst/>
            </a:prstGeom>
            <a:ln w="19050">
              <a:solidFill>
                <a:srgbClr val="EAB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rgbClr val="E69F00"/>
                </a:solidFill>
              </a:endParaRPr>
            </a:p>
          </p:txBody>
        </p:sp>
        <p:sp>
          <p:nvSpPr>
            <p:cNvPr id="435" name="Left Brace 434"/>
            <p:cNvSpPr/>
            <p:nvPr/>
          </p:nvSpPr>
          <p:spPr>
            <a:xfrm>
              <a:off x="2224881" y="4536732"/>
              <a:ext cx="228600" cy="1256386"/>
            </a:xfrm>
            <a:prstGeom prst="leftBrace">
              <a:avLst/>
            </a:prstGeom>
            <a:ln w="19050">
              <a:solidFill>
                <a:srgbClr val="00AF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6" name="tx412"/>
            <p:cNvSpPr/>
            <p:nvPr/>
          </p:nvSpPr>
          <p:spPr>
            <a:xfrm rot="16200000">
              <a:off x="1773655" y="2345644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960" b="1" dirty="0" smtClean="0">
                  <a:solidFill>
                    <a:srgbClr val="999999"/>
                  </a:solidFill>
                  <a:latin typeface="Arial"/>
                  <a:cs typeface="Arial"/>
                </a:rPr>
                <a:t>Novice</a:t>
              </a:r>
              <a:endParaRPr sz="960" b="1" dirty="0">
                <a:solidFill>
                  <a:srgbClr val="999999"/>
                </a:solidFill>
                <a:latin typeface="Arial"/>
                <a:cs typeface="Arial"/>
              </a:endParaRPr>
            </a:p>
          </p:txBody>
        </p:sp>
        <p:sp>
          <p:nvSpPr>
            <p:cNvPr id="437" name="tx412"/>
            <p:cNvSpPr/>
            <p:nvPr/>
          </p:nvSpPr>
          <p:spPr>
            <a:xfrm rot="16200000">
              <a:off x="1774218" y="3738582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960" b="1" dirty="0" smtClean="0">
                  <a:solidFill>
                    <a:srgbClr val="E69F00"/>
                  </a:solidFill>
                  <a:latin typeface="Arial"/>
                  <a:cs typeface="Arial"/>
                </a:rPr>
                <a:t>Intermediate</a:t>
              </a:r>
              <a:endParaRPr sz="960" b="1" dirty="0">
                <a:solidFill>
                  <a:srgbClr val="E69F00"/>
                </a:solidFill>
                <a:latin typeface="Arial"/>
                <a:cs typeface="Arial"/>
              </a:endParaRPr>
            </a:p>
          </p:txBody>
        </p:sp>
        <p:sp>
          <p:nvSpPr>
            <p:cNvPr id="438" name="tx412"/>
            <p:cNvSpPr/>
            <p:nvPr/>
          </p:nvSpPr>
          <p:spPr>
            <a:xfrm rot="16200000">
              <a:off x="1773655" y="5104656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960" b="1" dirty="0" smtClean="0">
                  <a:solidFill>
                    <a:srgbClr val="00AFBB"/>
                  </a:solidFill>
                  <a:latin typeface="Arial"/>
                  <a:cs typeface="Arial"/>
                </a:rPr>
                <a:t>Advanced</a:t>
              </a:r>
              <a:endParaRPr sz="960" b="1" dirty="0">
                <a:solidFill>
                  <a:srgbClr val="00AFBB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6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269</Words>
  <Application>Microsoft Office PowerPoint</Application>
  <PresentationFormat>Custom</PresentationFormat>
  <Paragraphs>128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Fraser Franco, Maxime</cp:lastModifiedBy>
  <cp:revision>12</cp:revision>
  <dcterms:created xsi:type="dcterms:W3CDTF">2015-07-14T21:05:00Z</dcterms:created>
  <dcterms:modified xsi:type="dcterms:W3CDTF">2022-10-17T19:34:22Z</dcterms:modified>
</cp:coreProperties>
</file>