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4" userDrawn="1">
          <p15:clr>
            <a:srgbClr val="A4A3A4"/>
          </p15:clr>
        </p15:guide>
        <p15:guide id="2" pos="4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602" y="18"/>
      </p:cViewPr>
      <p:guideLst>
        <p:guide orient="horz" pos="2574"/>
        <p:guide pos="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A0A8EB50-CBCB-47F2-4724-716CA8201E5E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150" name="rc4">
              <a:extLst>
                <a:ext uri="{FF2B5EF4-FFF2-40B4-BE49-F238E27FC236}">
                  <a16:creationId xmlns:a16="http://schemas.microsoft.com/office/drawing/2014/main" id="{DA55FD76-A124-BC5E-4D56-B9B58ACA7099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rc5">
              <a:extLst>
                <a:ext uri="{FF2B5EF4-FFF2-40B4-BE49-F238E27FC236}">
                  <a16:creationId xmlns:a16="http://schemas.microsoft.com/office/drawing/2014/main" id="{4A8A9CE3-385D-D75B-9D41-C4744F423E7B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rc6">
              <a:extLst>
                <a:ext uri="{FF2B5EF4-FFF2-40B4-BE49-F238E27FC236}">
                  <a16:creationId xmlns:a16="http://schemas.microsoft.com/office/drawing/2014/main" id="{6CF27160-4663-602D-0753-32F785A2F1BF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rc7">
              <a:extLst>
                <a:ext uri="{FF2B5EF4-FFF2-40B4-BE49-F238E27FC236}">
                  <a16:creationId xmlns:a16="http://schemas.microsoft.com/office/drawing/2014/main" id="{F85D5EC1-86F4-0E9C-1CF5-A3E385D3D04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rc8">
              <a:extLst>
                <a:ext uri="{FF2B5EF4-FFF2-40B4-BE49-F238E27FC236}">
                  <a16:creationId xmlns:a16="http://schemas.microsoft.com/office/drawing/2014/main" id="{2B4E8365-2B81-40B0-9A07-A83DD422946A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rc9">
              <a:extLst>
                <a:ext uri="{FF2B5EF4-FFF2-40B4-BE49-F238E27FC236}">
                  <a16:creationId xmlns:a16="http://schemas.microsoft.com/office/drawing/2014/main" id="{55BE86B8-341A-3850-E35C-42E18A3D8128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rc10">
              <a:extLst>
                <a:ext uri="{FF2B5EF4-FFF2-40B4-BE49-F238E27FC236}">
                  <a16:creationId xmlns:a16="http://schemas.microsoft.com/office/drawing/2014/main" id="{527A271C-8CA5-D872-C30F-27003CD438E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rc11">
              <a:extLst>
                <a:ext uri="{FF2B5EF4-FFF2-40B4-BE49-F238E27FC236}">
                  <a16:creationId xmlns:a16="http://schemas.microsoft.com/office/drawing/2014/main" id="{D5EEE9EE-D113-DC9F-DA15-377DF00E83F2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rc12">
              <a:extLst>
                <a:ext uri="{FF2B5EF4-FFF2-40B4-BE49-F238E27FC236}">
                  <a16:creationId xmlns:a16="http://schemas.microsoft.com/office/drawing/2014/main" id="{3D957287-1304-8ADB-9929-E0F6587A409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rc13">
              <a:extLst>
                <a:ext uri="{FF2B5EF4-FFF2-40B4-BE49-F238E27FC236}">
                  <a16:creationId xmlns:a16="http://schemas.microsoft.com/office/drawing/2014/main" id="{AB1CCBCC-DB68-0050-1F40-6969DE60F3C1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4">
              <a:extLst>
                <a:ext uri="{FF2B5EF4-FFF2-40B4-BE49-F238E27FC236}">
                  <a16:creationId xmlns:a16="http://schemas.microsoft.com/office/drawing/2014/main" id="{9AAFD478-9E52-BC72-D043-7FD0F49FD8BF}"/>
                </a:ext>
              </a:extLst>
            </p:cNvPr>
            <p:cNvSpPr/>
            <p:nvPr/>
          </p:nvSpPr>
          <p:spPr>
            <a:xfrm>
              <a:off x="3685801" y="2101117"/>
              <a:ext cx="710317" cy="710317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5">
              <a:extLst>
                <a:ext uri="{FF2B5EF4-FFF2-40B4-BE49-F238E27FC236}">
                  <a16:creationId xmlns:a16="http://schemas.microsoft.com/office/drawing/2014/main" id="{9658942A-1C5F-7C36-8C1B-631C8515EFA0}"/>
                </a:ext>
              </a:extLst>
            </p:cNvPr>
            <p:cNvSpPr/>
            <p:nvPr/>
          </p:nvSpPr>
          <p:spPr>
            <a:xfrm>
              <a:off x="3806433" y="3223931"/>
              <a:ext cx="469055" cy="46905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">
              <a:extLst>
                <a:ext uri="{FF2B5EF4-FFF2-40B4-BE49-F238E27FC236}">
                  <a16:creationId xmlns:a16="http://schemas.microsoft.com/office/drawing/2014/main" id="{E72D7E79-E4D1-1C75-891B-DC6F7507E2EC}"/>
                </a:ext>
              </a:extLst>
            </p:cNvPr>
            <p:cNvSpPr/>
            <p:nvPr/>
          </p:nvSpPr>
          <p:spPr>
            <a:xfrm>
              <a:off x="3795251" y="4214932"/>
              <a:ext cx="491417" cy="49141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7">
              <a:extLst>
                <a:ext uri="{FF2B5EF4-FFF2-40B4-BE49-F238E27FC236}">
                  <a16:creationId xmlns:a16="http://schemas.microsoft.com/office/drawing/2014/main" id="{F0FE6503-A69D-95CB-35DC-A87BC111BBD2}"/>
                </a:ext>
              </a:extLst>
            </p:cNvPr>
            <p:cNvSpPr/>
            <p:nvPr/>
          </p:nvSpPr>
          <p:spPr>
            <a:xfrm>
              <a:off x="3897575" y="5319438"/>
              <a:ext cx="286770" cy="28677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8">
              <a:extLst>
                <a:ext uri="{FF2B5EF4-FFF2-40B4-BE49-F238E27FC236}">
                  <a16:creationId xmlns:a16="http://schemas.microsoft.com/office/drawing/2014/main" id="{72D00C83-EA7C-269C-811B-845239279C00}"/>
                </a:ext>
              </a:extLst>
            </p:cNvPr>
            <p:cNvSpPr/>
            <p:nvPr/>
          </p:nvSpPr>
          <p:spPr>
            <a:xfrm>
              <a:off x="4988066" y="3403382"/>
              <a:ext cx="110152" cy="11015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9">
              <a:extLst>
                <a:ext uri="{FF2B5EF4-FFF2-40B4-BE49-F238E27FC236}">
                  <a16:creationId xmlns:a16="http://schemas.microsoft.com/office/drawing/2014/main" id="{D14B327D-9EAC-C1C4-3D93-44289086DA31}"/>
                </a:ext>
              </a:extLst>
            </p:cNvPr>
            <p:cNvSpPr/>
            <p:nvPr/>
          </p:nvSpPr>
          <p:spPr>
            <a:xfrm>
              <a:off x="4810087" y="4227585"/>
              <a:ext cx="466111" cy="46611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20">
              <a:extLst>
                <a:ext uri="{FF2B5EF4-FFF2-40B4-BE49-F238E27FC236}">
                  <a16:creationId xmlns:a16="http://schemas.microsoft.com/office/drawing/2014/main" id="{5B2AB273-75EA-7736-AD4D-6786317CDCA0}"/>
                </a:ext>
              </a:extLst>
            </p:cNvPr>
            <p:cNvSpPr/>
            <p:nvPr/>
          </p:nvSpPr>
          <p:spPr>
            <a:xfrm>
              <a:off x="4852860" y="5272541"/>
              <a:ext cx="380564" cy="38056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21">
              <a:extLst>
                <a:ext uri="{FF2B5EF4-FFF2-40B4-BE49-F238E27FC236}">
                  <a16:creationId xmlns:a16="http://schemas.microsoft.com/office/drawing/2014/main" id="{0F3EFB1C-042F-B188-96C7-FEC830A1FDDE}"/>
                </a:ext>
              </a:extLst>
            </p:cNvPr>
            <p:cNvSpPr/>
            <p:nvPr/>
          </p:nvSpPr>
          <p:spPr>
            <a:xfrm>
              <a:off x="5738088" y="4153404"/>
              <a:ext cx="614474" cy="61447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22">
              <a:extLst>
                <a:ext uri="{FF2B5EF4-FFF2-40B4-BE49-F238E27FC236}">
                  <a16:creationId xmlns:a16="http://schemas.microsoft.com/office/drawing/2014/main" id="{32B38FF5-E163-957C-742B-5C3281365015}"/>
                </a:ext>
              </a:extLst>
            </p:cNvPr>
            <p:cNvSpPr/>
            <p:nvPr/>
          </p:nvSpPr>
          <p:spPr>
            <a:xfrm>
              <a:off x="5743675" y="5161173"/>
              <a:ext cx="603300" cy="60330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23">
              <a:extLst>
                <a:ext uri="{FF2B5EF4-FFF2-40B4-BE49-F238E27FC236}">
                  <a16:creationId xmlns:a16="http://schemas.microsoft.com/office/drawing/2014/main" id="{4F609DA2-5053-E9AF-89C2-137A5CF4CB13}"/>
                </a:ext>
              </a:extLst>
            </p:cNvPr>
            <p:cNvSpPr/>
            <p:nvPr/>
          </p:nvSpPr>
          <p:spPr>
            <a:xfrm>
              <a:off x="6775592" y="5190908"/>
              <a:ext cx="543831" cy="54383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rc24">
              <a:extLst>
                <a:ext uri="{FF2B5EF4-FFF2-40B4-BE49-F238E27FC236}">
                  <a16:creationId xmlns:a16="http://schemas.microsoft.com/office/drawing/2014/main" id="{0C9D1F47-61A1-6AC0-FA5B-C841C00EB65F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rc25">
              <a:extLst>
                <a:ext uri="{FF2B5EF4-FFF2-40B4-BE49-F238E27FC236}">
                  <a16:creationId xmlns:a16="http://schemas.microsoft.com/office/drawing/2014/main" id="{8294391B-2425-0801-4F24-FED5542B2E8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rc26">
              <a:extLst>
                <a:ext uri="{FF2B5EF4-FFF2-40B4-BE49-F238E27FC236}">
                  <a16:creationId xmlns:a16="http://schemas.microsoft.com/office/drawing/2014/main" id="{A9B66897-28D9-0918-E42F-77EAD4C8A41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rc27">
              <a:extLst>
                <a:ext uri="{FF2B5EF4-FFF2-40B4-BE49-F238E27FC236}">
                  <a16:creationId xmlns:a16="http://schemas.microsoft.com/office/drawing/2014/main" id="{62BCB153-EB4A-A688-7E2C-D1178F51E466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rc28">
              <a:extLst>
                <a:ext uri="{FF2B5EF4-FFF2-40B4-BE49-F238E27FC236}">
                  <a16:creationId xmlns:a16="http://schemas.microsoft.com/office/drawing/2014/main" id="{36A0B099-6BBF-30BB-2212-0C930685D447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rc29">
              <a:extLst>
                <a:ext uri="{FF2B5EF4-FFF2-40B4-BE49-F238E27FC236}">
                  <a16:creationId xmlns:a16="http://schemas.microsoft.com/office/drawing/2014/main" id="{199C2398-C471-D58F-7139-5943267155B2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rc30">
              <a:extLst>
                <a:ext uri="{FF2B5EF4-FFF2-40B4-BE49-F238E27FC236}">
                  <a16:creationId xmlns:a16="http://schemas.microsoft.com/office/drawing/2014/main" id="{A2B3D72F-8AAC-23C8-0496-AFC674DCEE81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rc31">
              <a:extLst>
                <a:ext uri="{FF2B5EF4-FFF2-40B4-BE49-F238E27FC236}">
                  <a16:creationId xmlns:a16="http://schemas.microsoft.com/office/drawing/2014/main" id="{0EE9D1C3-9970-5BB3-DE1D-CBD0FC9B68B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rc32">
              <a:extLst>
                <a:ext uri="{FF2B5EF4-FFF2-40B4-BE49-F238E27FC236}">
                  <a16:creationId xmlns:a16="http://schemas.microsoft.com/office/drawing/2014/main" id="{213EA5B8-BAEF-65AF-471B-416D3FC0916A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rc33">
              <a:extLst>
                <a:ext uri="{FF2B5EF4-FFF2-40B4-BE49-F238E27FC236}">
                  <a16:creationId xmlns:a16="http://schemas.microsoft.com/office/drawing/2014/main" id="{F9C1C553-A443-48A7-95C7-B1ACC186348E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tx34">
              <a:extLst>
                <a:ext uri="{FF2B5EF4-FFF2-40B4-BE49-F238E27FC236}">
                  <a16:creationId xmlns:a16="http://schemas.microsoft.com/office/drawing/2014/main" id="{FCB03BB0-A50C-28B7-113E-516A3F1A9C70}"/>
                </a:ext>
              </a:extLst>
            </p:cNvPr>
            <p:cNvSpPr/>
            <p:nvPr/>
          </p:nvSpPr>
          <p:spPr>
            <a:xfrm>
              <a:off x="3780437" y="2369937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</a:p>
          </p:txBody>
        </p:sp>
        <p:sp>
          <p:nvSpPr>
            <p:cNvPr id="181" name="tx35">
              <a:extLst>
                <a:ext uri="{FF2B5EF4-FFF2-40B4-BE49-F238E27FC236}">
                  <a16:creationId xmlns:a16="http://schemas.microsoft.com/office/drawing/2014/main" id="{4A397A11-4636-C634-76E5-C4A1046C94FA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182" name="tx36">
              <a:extLst>
                <a:ext uri="{FF2B5EF4-FFF2-40B4-BE49-F238E27FC236}">
                  <a16:creationId xmlns:a16="http://schemas.microsoft.com/office/drawing/2014/main" id="{838FB4E9-236D-7BFA-482F-394392F5523B}"/>
                </a:ext>
              </a:extLst>
            </p:cNvPr>
            <p:cNvSpPr/>
            <p:nvPr/>
          </p:nvSpPr>
          <p:spPr>
            <a:xfrm>
              <a:off x="3844005" y="4374302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3" name="tx37">
              <a:extLst>
                <a:ext uri="{FF2B5EF4-FFF2-40B4-BE49-F238E27FC236}">
                  <a16:creationId xmlns:a16="http://schemas.microsoft.com/office/drawing/2014/main" id="{D4C4B6E5-285B-6D4B-5034-68277F206878}"/>
                </a:ext>
              </a:extLst>
            </p:cNvPr>
            <p:cNvSpPr/>
            <p:nvPr/>
          </p:nvSpPr>
          <p:spPr>
            <a:xfrm>
              <a:off x="3844005" y="5376485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84" name="tx38">
              <a:extLst>
                <a:ext uri="{FF2B5EF4-FFF2-40B4-BE49-F238E27FC236}">
                  <a16:creationId xmlns:a16="http://schemas.microsoft.com/office/drawing/2014/main" id="{5C441622-1D2E-746B-A6E1-70C8A76AED70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185" name="tx39">
              <a:extLst>
                <a:ext uri="{FF2B5EF4-FFF2-40B4-BE49-F238E27FC236}">
                  <a16:creationId xmlns:a16="http://schemas.microsoft.com/office/drawing/2014/main" id="{DEC12665-FD6C-0620-16EC-9BF4572EFCEF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186" name="tx40">
              <a:extLst>
                <a:ext uri="{FF2B5EF4-FFF2-40B4-BE49-F238E27FC236}">
                  <a16:creationId xmlns:a16="http://schemas.microsoft.com/office/drawing/2014/main" id="{CC08D9A6-2E27-FE42-A895-476A04A4040D}"/>
                </a:ext>
              </a:extLst>
            </p:cNvPr>
            <p:cNvSpPr/>
            <p:nvPr/>
          </p:nvSpPr>
          <p:spPr>
            <a:xfrm>
              <a:off x="4782619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</a:p>
          </p:txBody>
        </p:sp>
        <p:sp>
          <p:nvSpPr>
            <p:cNvPr id="187" name="tx41">
              <a:extLst>
                <a:ext uri="{FF2B5EF4-FFF2-40B4-BE49-F238E27FC236}">
                  <a16:creationId xmlns:a16="http://schemas.microsoft.com/office/drawing/2014/main" id="{F4FB13FC-2AA2-715F-1C7B-5F190B5B553C}"/>
                </a:ext>
              </a:extLst>
            </p:cNvPr>
            <p:cNvSpPr/>
            <p:nvPr/>
          </p:nvSpPr>
          <p:spPr>
            <a:xfrm>
              <a:off x="5784802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-0.46</a:t>
              </a:r>
            </a:p>
          </p:txBody>
        </p:sp>
        <p:sp>
          <p:nvSpPr>
            <p:cNvPr id="188" name="tx42">
              <a:extLst>
                <a:ext uri="{FF2B5EF4-FFF2-40B4-BE49-F238E27FC236}">
                  <a16:creationId xmlns:a16="http://schemas.microsoft.com/office/drawing/2014/main" id="{BA19C897-DF87-5372-293B-0B2D1D7D2A11}"/>
                </a:ext>
              </a:extLst>
            </p:cNvPr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-0.45</a:t>
              </a:r>
            </a:p>
          </p:txBody>
        </p:sp>
        <p:sp>
          <p:nvSpPr>
            <p:cNvPr id="189" name="tx43">
              <a:extLst>
                <a:ext uri="{FF2B5EF4-FFF2-40B4-BE49-F238E27FC236}">
                  <a16:creationId xmlns:a16="http://schemas.microsoft.com/office/drawing/2014/main" id="{8332DE10-6DAE-4B51-C0BB-E20E05B837E8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190" name="tx77">
              <a:extLst>
                <a:ext uri="{FF2B5EF4-FFF2-40B4-BE49-F238E27FC236}">
                  <a16:creationId xmlns:a16="http://schemas.microsoft.com/office/drawing/2014/main" id="{15BAD0C0-4839-21E0-CCAF-B10C50511BF5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191" name="tx78">
              <a:extLst>
                <a:ext uri="{FF2B5EF4-FFF2-40B4-BE49-F238E27FC236}">
                  <a16:creationId xmlns:a16="http://schemas.microsoft.com/office/drawing/2014/main" id="{5BDD2316-95D7-03B4-6CBC-45E4C7B67219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2" name="tx79">
              <a:extLst>
                <a:ext uri="{FF2B5EF4-FFF2-40B4-BE49-F238E27FC236}">
                  <a16:creationId xmlns:a16="http://schemas.microsoft.com/office/drawing/2014/main" id="{0C8207E1-2C9A-3CF1-D008-1B32427E7EC1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3" name="tx80">
              <a:extLst>
                <a:ext uri="{FF2B5EF4-FFF2-40B4-BE49-F238E27FC236}">
                  <a16:creationId xmlns:a16="http://schemas.microsoft.com/office/drawing/2014/main" id="{479CAB3B-086B-6485-9DA3-C9EBABD15241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4" name="tx81">
              <a:extLst>
                <a:ext uri="{FF2B5EF4-FFF2-40B4-BE49-F238E27FC236}">
                  <a16:creationId xmlns:a16="http://schemas.microsoft.com/office/drawing/2014/main" id="{EE9654B4-BE63-0D98-0474-90615FD686B9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195" name="tx82">
              <a:extLst>
                <a:ext uri="{FF2B5EF4-FFF2-40B4-BE49-F238E27FC236}">
                  <a16:creationId xmlns:a16="http://schemas.microsoft.com/office/drawing/2014/main" id="{64BABC5C-3EC2-3D83-B6C0-02FE7A5710A1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196" name="tx83">
              <a:extLst>
                <a:ext uri="{FF2B5EF4-FFF2-40B4-BE49-F238E27FC236}">
                  <a16:creationId xmlns:a16="http://schemas.microsoft.com/office/drawing/2014/main" id="{B46EF047-1D39-26B1-25C2-CA65D345143F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197" name="tx84">
              <a:extLst>
                <a:ext uri="{FF2B5EF4-FFF2-40B4-BE49-F238E27FC236}">
                  <a16:creationId xmlns:a16="http://schemas.microsoft.com/office/drawing/2014/main" id="{6E9DF8B6-958A-7742-CDBB-C54E4A0EB4B7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74BE5DCF-8E7D-0C87-5CE8-7377C905C59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62608" y="2077924"/>
              <a:ext cx="756704" cy="756704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787957" y="3205455"/>
              <a:ext cx="506006" cy="506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8215" y="4187896"/>
              <a:ext cx="545490" cy="54549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8229" y="5340093"/>
              <a:ext cx="245461" cy="24546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67679" y="3282995"/>
              <a:ext cx="350927" cy="35092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70882" y="4188381"/>
              <a:ext cx="544520" cy="54452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927965" y="5347646"/>
              <a:ext cx="230356" cy="2303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29927" y="4145243"/>
              <a:ext cx="630796" cy="6307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69042" y="5186541"/>
              <a:ext cx="552565" cy="55256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4210" y="5219526"/>
              <a:ext cx="486595" cy="48659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844005" y="2369937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2FE325B-DF1E-6B2D-00EC-FC506ACA5D49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3" name="rc4">
              <a:extLst>
                <a:ext uri="{FF2B5EF4-FFF2-40B4-BE49-F238E27FC236}">
                  <a16:creationId xmlns:a16="http://schemas.microsoft.com/office/drawing/2014/main" id="{B0F867B1-490B-5CA9-4D46-A78FFB468AA7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5">
              <a:extLst>
                <a:ext uri="{FF2B5EF4-FFF2-40B4-BE49-F238E27FC236}">
                  <a16:creationId xmlns:a16="http://schemas.microsoft.com/office/drawing/2014/main" id="{9432113A-D50F-CDDF-A277-122A55A8D98E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6">
              <a:extLst>
                <a:ext uri="{FF2B5EF4-FFF2-40B4-BE49-F238E27FC236}">
                  <a16:creationId xmlns:a16="http://schemas.microsoft.com/office/drawing/2014/main" id="{38DF5AE3-2553-088E-FAF3-AAE65008F348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7">
              <a:extLst>
                <a:ext uri="{FF2B5EF4-FFF2-40B4-BE49-F238E27FC236}">
                  <a16:creationId xmlns:a16="http://schemas.microsoft.com/office/drawing/2014/main" id="{217D16AC-CB97-DD92-C7C2-7E9FEC3C25BA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8">
              <a:extLst>
                <a:ext uri="{FF2B5EF4-FFF2-40B4-BE49-F238E27FC236}">
                  <a16:creationId xmlns:a16="http://schemas.microsoft.com/office/drawing/2014/main" id="{A901E559-D4C2-5A2B-66A7-6C088988B018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9">
              <a:extLst>
                <a:ext uri="{FF2B5EF4-FFF2-40B4-BE49-F238E27FC236}">
                  <a16:creationId xmlns:a16="http://schemas.microsoft.com/office/drawing/2014/main" id="{6724D27C-C2AC-08D9-973A-AA61D796759A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10">
              <a:extLst>
                <a:ext uri="{FF2B5EF4-FFF2-40B4-BE49-F238E27FC236}">
                  <a16:creationId xmlns:a16="http://schemas.microsoft.com/office/drawing/2014/main" id="{2A604371-6CF8-F1D8-A1C3-7FE0715112A0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11">
              <a:extLst>
                <a:ext uri="{FF2B5EF4-FFF2-40B4-BE49-F238E27FC236}">
                  <a16:creationId xmlns:a16="http://schemas.microsoft.com/office/drawing/2014/main" id="{27D0A839-F52C-D6D7-C54D-9B52D75AB645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12">
              <a:extLst>
                <a:ext uri="{FF2B5EF4-FFF2-40B4-BE49-F238E27FC236}">
                  <a16:creationId xmlns:a16="http://schemas.microsoft.com/office/drawing/2014/main" id="{D5EB32D3-1A28-11FD-7935-633A350A85FB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13">
              <a:extLst>
                <a:ext uri="{FF2B5EF4-FFF2-40B4-BE49-F238E27FC236}">
                  <a16:creationId xmlns:a16="http://schemas.microsoft.com/office/drawing/2014/main" id="{BAF63FB5-A174-A3B4-86FB-CF0A59AAE48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t14">
              <a:extLst>
                <a:ext uri="{FF2B5EF4-FFF2-40B4-BE49-F238E27FC236}">
                  <a16:creationId xmlns:a16="http://schemas.microsoft.com/office/drawing/2014/main" id="{5B2D3D62-EAFB-56F2-A3CB-2AF292F636BF}"/>
                </a:ext>
              </a:extLst>
            </p:cNvPr>
            <p:cNvSpPr/>
            <p:nvPr/>
          </p:nvSpPr>
          <p:spPr>
            <a:xfrm>
              <a:off x="3643133" y="2058449"/>
              <a:ext cx="795653" cy="795653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t15">
              <a:extLst>
                <a:ext uri="{FF2B5EF4-FFF2-40B4-BE49-F238E27FC236}">
                  <a16:creationId xmlns:a16="http://schemas.microsoft.com/office/drawing/2014/main" id="{53E519CB-D4AC-616B-EAE5-5A64E3A5B652}"/>
                </a:ext>
              </a:extLst>
            </p:cNvPr>
            <p:cNvSpPr/>
            <p:nvPr/>
          </p:nvSpPr>
          <p:spPr>
            <a:xfrm>
              <a:off x="3808991" y="3226489"/>
              <a:ext cx="463938" cy="46393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t16">
              <a:extLst>
                <a:ext uri="{FF2B5EF4-FFF2-40B4-BE49-F238E27FC236}">
                  <a16:creationId xmlns:a16="http://schemas.microsoft.com/office/drawing/2014/main" id="{BDC09F34-246C-24FB-E453-CDBD8AB7A9EE}"/>
                </a:ext>
              </a:extLst>
            </p:cNvPr>
            <p:cNvSpPr/>
            <p:nvPr/>
          </p:nvSpPr>
          <p:spPr>
            <a:xfrm>
              <a:off x="3759299" y="4178979"/>
              <a:ext cx="563323" cy="56332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t17">
              <a:extLst>
                <a:ext uri="{FF2B5EF4-FFF2-40B4-BE49-F238E27FC236}">
                  <a16:creationId xmlns:a16="http://schemas.microsoft.com/office/drawing/2014/main" id="{FBF18FC2-B1BD-8EFC-CE5F-E7EEF38404B3}"/>
                </a:ext>
              </a:extLst>
            </p:cNvPr>
            <p:cNvSpPr/>
            <p:nvPr/>
          </p:nvSpPr>
          <p:spPr>
            <a:xfrm>
              <a:off x="3941281" y="5363144"/>
              <a:ext cx="199358" cy="19935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t18">
              <a:extLst>
                <a:ext uri="{FF2B5EF4-FFF2-40B4-BE49-F238E27FC236}">
                  <a16:creationId xmlns:a16="http://schemas.microsoft.com/office/drawing/2014/main" id="{BB0545CA-60CE-C66C-C1A3-08725700328E}"/>
                </a:ext>
              </a:extLst>
            </p:cNvPr>
            <p:cNvSpPr/>
            <p:nvPr/>
          </p:nvSpPr>
          <p:spPr>
            <a:xfrm>
              <a:off x="4861224" y="3276539"/>
              <a:ext cx="363838" cy="36383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t19">
              <a:extLst>
                <a:ext uri="{FF2B5EF4-FFF2-40B4-BE49-F238E27FC236}">
                  <a16:creationId xmlns:a16="http://schemas.microsoft.com/office/drawing/2014/main" id="{7C027F5A-F045-A101-5CF1-DBE52D094456}"/>
                </a:ext>
              </a:extLst>
            </p:cNvPr>
            <p:cNvSpPr/>
            <p:nvPr/>
          </p:nvSpPr>
          <p:spPr>
            <a:xfrm>
              <a:off x="4779776" y="4197274"/>
              <a:ext cx="526734" cy="52673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t20">
              <a:extLst>
                <a:ext uri="{FF2B5EF4-FFF2-40B4-BE49-F238E27FC236}">
                  <a16:creationId xmlns:a16="http://schemas.microsoft.com/office/drawing/2014/main" id="{6F5F073A-4A13-E0A2-816C-6EB4108AC7B2}"/>
                </a:ext>
              </a:extLst>
            </p:cNvPr>
            <p:cNvSpPr/>
            <p:nvPr/>
          </p:nvSpPr>
          <p:spPr>
            <a:xfrm>
              <a:off x="4822262" y="5241943"/>
              <a:ext cx="441761" cy="44176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t21">
              <a:extLst>
                <a:ext uri="{FF2B5EF4-FFF2-40B4-BE49-F238E27FC236}">
                  <a16:creationId xmlns:a16="http://schemas.microsoft.com/office/drawing/2014/main" id="{FE4912EE-0C87-0BDB-30B1-9A356D39C74E}"/>
                </a:ext>
              </a:extLst>
            </p:cNvPr>
            <p:cNvSpPr/>
            <p:nvPr/>
          </p:nvSpPr>
          <p:spPr>
            <a:xfrm>
              <a:off x="5703215" y="4118531"/>
              <a:ext cx="684220" cy="68422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t22">
              <a:extLst>
                <a:ext uri="{FF2B5EF4-FFF2-40B4-BE49-F238E27FC236}">
                  <a16:creationId xmlns:a16="http://schemas.microsoft.com/office/drawing/2014/main" id="{FB012BC9-22C6-E907-4E36-8FCE9C9059F1}"/>
                </a:ext>
              </a:extLst>
            </p:cNvPr>
            <p:cNvSpPr/>
            <p:nvPr/>
          </p:nvSpPr>
          <p:spPr>
            <a:xfrm>
              <a:off x="5733976" y="5151474"/>
              <a:ext cx="622698" cy="62269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t23">
              <a:extLst>
                <a:ext uri="{FF2B5EF4-FFF2-40B4-BE49-F238E27FC236}">
                  <a16:creationId xmlns:a16="http://schemas.microsoft.com/office/drawing/2014/main" id="{1D2E7CDD-7934-475E-9CED-704DB5C61853}"/>
                </a:ext>
              </a:extLst>
            </p:cNvPr>
            <p:cNvSpPr/>
            <p:nvPr/>
          </p:nvSpPr>
          <p:spPr>
            <a:xfrm>
              <a:off x="6818275" y="5233591"/>
              <a:ext cx="458465" cy="45846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24">
              <a:extLst>
                <a:ext uri="{FF2B5EF4-FFF2-40B4-BE49-F238E27FC236}">
                  <a16:creationId xmlns:a16="http://schemas.microsoft.com/office/drawing/2014/main" id="{BE84C303-69FD-F249-EDCF-31528EE29332}"/>
                </a:ext>
              </a:extLst>
            </p:cNvPr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25">
              <a:extLst>
                <a:ext uri="{FF2B5EF4-FFF2-40B4-BE49-F238E27FC236}">
                  <a16:creationId xmlns:a16="http://schemas.microsoft.com/office/drawing/2014/main" id="{9322BB68-9C04-9FE8-DEF0-2ECD6F1AE1C0}"/>
                </a:ext>
              </a:extLst>
            </p:cNvPr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26">
              <a:extLst>
                <a:ext uri="{FF2B5EF4-FFF2-40B4-BE49-F238E27FC236}">
                  <a16:creationId xmlns:a16="http://schemas.microsoft.com/office/drawing/2014/main" id="{18C2E0E3-D1D6-3BF1-E459-279EF6E987D2}"/>
                </a:ext>
              </a:extLst>
            </p:cNvPr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27">
              <a:extLst>
                <a:ext uri="{FF2B5EF4-FFF2-40B4-BE49-F238E27FC236}">
                  <a16:creationId xmlns:a16="http://schemas.microsoft.com/office/drawing/2014/main" id="{AF13CF3E-D798-2125-EB7C-3AAE27A3B224}"/>
                </a:ext>
              </a:extLst>
            </p:cNvPr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28">
              <a:extLst>
                <a:ext uri="{FF2B5EF4-FFF2-40B4-BE49-F238E27FC236}">
                  <a16:creationId xmlns:a16="http://schemas.microsoft.com/office/drawing/2014/main" id="{98CACCD8-0F81-A390-A67F-761DDE4D3254}"/>
                </a:ext>
              </a:extLst>
            </p:cNvPr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29">
              <a:extLst>
                <a:ext uri="{FF2B5EF4-FFF2-40B4-BE49-F238E27FC236}">
                  <a16:creationId xmlns:a16="http://schemas.microsoft.com/office/drawing/2014/main" id="{EC6D4B8A-E86E-2617-455A-397255093F84}"/>
                </a:ext>
              </a:extLst>
            </p:cNvPr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30">
              <a:extLst>
                <a:ext uri="{FF2B5EF4-FFF2-40B4-BE49-F238E27FC236}">
                  <a16:creationId xmlns:a16="http://schemas.microsoft.com/office/drawing/2014/main" id="{842DCB59-6DB5-9E1D-6E85-D018A70D30C6}"/>
                </a:ext>
              </a:extLst>
            </p:cNvPr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31">
              <a:extLst>
                <a:ext uri="{FF2B5EF4-FFF2-40B4-BE49-F238E27FC236}">
                  <a16:creationId xmlns:a16="http://schemas.microsoft.com/office/drawing/2014/main" id="{18D04C29-0097-9889-5521-EC1A7D01FD3D}"/>
                </a:ext>
              </a:extLst>
            </p:cNvPr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32">
              <a:extLst>
                <a:ext uri="{FF2B5EF4-FFF2-40B4-BE49-F238E27FC236}">
                  <a16:creationId xmlns:a16="http://schemas.microsoft.com/office/drawing/2014/main" id="{81CCFB9F-2C22-6C73-F8FC-A885B28C8E75}"/>
                </a:ext>
              </a:extLst>
            </p:cNvPr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33">
              <a:extLst>
                <a:ext uri="{FF2B5EF4-FFF2-40B4-BE49-F238E27FC236}">
                  <a16:creationId xmlns:a16="http://schemas.microsoft.com/office/drawing/2014/main" id="{3A0733A0-2FCC-5D84-077D-E0C72A324326}"/>
                </a:ext>
              </a:extLst>
            </p:cNvPr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tx34">
              <a:extLst>
                <a:ext uri="{FF2B5EF4-FFF2-40B4-BE49-F238E27FC236}">
                  <a16:creationId xmlns:a16="http://schemas.microsoft.com/office/drawing/2014/main" id="{663CC362-C468-4851-D7DF-B23F2EE3F734}"/>
                </a:ext>
              </a:extLst>
            </p:cNvPr>
            <p:cNvSpPr/>
            <p:nvPr/>
          </p:nvSpPr>
          <p:spPr>
            <a:xfrm>
              <a:off x="3780437" y="2369770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-0.78</a:t>
              </a:r>
            </a:p>
          </p:txBody>
        </p:sp>
        <p:sp>
          <p:nvSpPr>
            <p:cNvPr id="74" name="tx35">
              <a:extLst>
                <a:ext uri="{FF2B5EF4-FFF2-40B4-BE49-F238E27FC236}">
                  <a16:creationId xmlns:a16="http://schemas.microsoft.com/office/drawing/2014/main" id="{FB064727-14D9-55D7-C583-AB64E89D78EE}"/>
                </a:ext>
              </a:extLst>
            </p:cNvPr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75" name="tx36">
              <a:extLst>
                <a:ext uri="{FF2B5EF4-FFF2-40B4-BE49-F238E27FC236}">
                  <a16:creationId xmlns:a16="http://schemas.microsoft.com/office/drawing/2014/main" id="{FEEB4C7B-4F2B-8302-ECE7-7EF775C9D465}"/>
                </a:ext>
              </a:extLst>
            </p:cNvPr>
            <p:cNvSpPr/>
            <p:nvPr/>
          </p:nvSpPr>
          <p:spPr>
            <a:xfrm>
              <a:off x="3780437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-0.39</a:t>
              </a:r>
            </a:p>
          </p:txBody>
        </p:sp>
        <p:sp>
          <p:nvSpPr>
            <p:cNvPr id="76" name="tx37">
              <a:extLst>
                <a:ext uri="{FF2B5EF4-FFF2-40B4-BE49-F238E27FC236}">
                  <a16:creationId xmlns:a16="http://schemas.microsoft.com/office/drawing/2014/main" id="{7410421D-D374-4C37-79C6-74DEF2F51344}"/>
                </a:ext>
              </a:extLst>
            </p:cNvPr>
            <p:cNvSpPr/>
            <p:nvPr/>
          </p:nvSpPr>
          <p:spPr>
            <a:xfrm>
              <a:off x="3818499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86" name="tx38">
              <a:extLst>
                <a:ext uri="{FF2B5EF4-FFF2-40B4-BE49-F238E27FC236}">
                  <a16:creationId xmlns:a16="http://schemas.microsoft.com/office/drawing/2014/main" id="{EC66674C-089F-BD81-C2F8-6EC44B25084B}"/>
                </a:ext>
              </a:extLst>
            </p:cNvPr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-0.16</a:t>
              </a:r>
            </a:p>
          </p:txBody>
        </p:sp>
        <p:sp>
          <p:nvSpPr>
            <p:cNvPr id="87" name="tx39">
              <a:extLst>
                <a:ext uri="{FF2B5EF4-FFF2-40B4-BE49-F238E27FC236}">
                  <a16:creationId xmlns:a16="http://schemas.microsoft.com/office/drawing/2014/main" id="{95C9AFCD-5E86-11D0-6634-B4FDB9A24A0B}"/>
                </a:ext>
              </a:extLst>
            </p:cNvPr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0.34</a:t>
              </a:r>
            </a:p>
          </p:txBody>
        </p:sp>
        <p:sp>
          <p:nvSpPr>
            <p:cNvPr id="88" name="tx40">
              <a:extLst>
                <a:ext uri="{FF2B5EF4-FFF2-40B4-BE49-F238E27FC236}">
                  <a16:creationId xmlns:a16="http://schemas.microsoft.com/office/drawing/2014/main" id="{34B7AE00-E86F-0C1A-1335-586430801467}"/>
                </a:ext>
              </a:extLst>
            </p:cNvPr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-0.24</a:t>
              </a:r>
            </a:p>
          </p:txBody>
        </p:sp>
        <p:sp>
          <p:nvSpPr>
            <p:cNvPr id="89" name="tx41">
              <a:extLst>
                <a:ext uri="{FF2B5EF4-FFF2-40B4-BE49-F238E27FC236}">
                  <a16:creationId xmlns:a16="http://schemas.microsoft.com/office/drawing/2014/main" id="{3AA6766C-E1F0-699D-2FD6-52A48FEA3A85}"/>
                </a:ext>
              </a:extLst>
            </p:cNvPr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-0.58</a:t>
              </a:r>
            </a:p>
          </p:txBody>
        </p:sp>
        <p:sp>
          <p:nvSpPr>
            <p:cNvPr id="90" name="tx42">
              <a:extLst>
                <a:ext uri="{FF2B5EF4-FFF2-40B4-BE49-F238E27FC236}">
                  <a16:creationId xmlns:a16="http://schemas.microsoft.com/office/drawing/2014/main" id="{C0304BCA-83CD-EC32-437B-9B7CE541D589}"/>
                </a:ext>
              </a:extLst>
            </p:cNvPr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-0.48</a:t>
              </a:r>
            </a:p>
          </p:txBody>
        </p:sp>
        <p:sp>
          <p:nvSpPr>
            <p:cNvPr id="91" name="tx43">
              <a:extLst>
                <a:ext uri="{FF2B5EF4-FFF2-40B4-BE49-F238E27FC236}">
                  <a16:creationId xmlns:a16="http://schemas.microsoft.com/office/drawing/2014/main" id="{A17806C8-4D79-3277-4966-9BEE12BFCEE0}"/>
                </a:ext>
              </a:extLst>
            </p:cNvPr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92" name="tx77">
              <a:extLst>
                <a:ext uri="{FF2B5EF4-FFF2-40B4-BE49-F238E27FC236}">
                  <a16:creationId xmlns:a16="http://schemas.microsoft.com/office/drawing/2014/main" id="{CB1BD280-0ADA-F7DA-394A-E449AF76EAA9}"/>
                </a:ext>
              </a:extLst>
            </p:cNvPr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93" name="tx78">
              <a:extLst>
                <a:ext uri="{FF2B5EF4-FFF2-40B4-BE49-F238E27FC236}">
                  <a16:creationId xmlns:a16="http://schemas.microsoft.com/office/drawing/2014/main" id="{B0475758-0BDE-D470-FE70-510A6BF4F027}"/>
                </a:ext>
              </a:extLst>
            </p:cNvPr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4" name="tx79">
              <a:extLst>
                <a:ext uri="{FF2B5EF4-FFF2-40B4-BE49-F238E27FC236}">
                  <a16:creationId xmlns:a16="http://schemas.microsoft.com/office/drawing/2014/main" id="{AF1E99F7-63C0-823D-AA7F-572B8410B7D9}"/>
                </a:ext>
              </a:extLst>
            </p:cNvPr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5" name="tx80">
              <a:extLst>
                <a:ext uri="{FF2B5EF4-FFF2-40B4-BE49-F238E27FC236}">
                  <a16:creationId xmlns:a16="http://schemas.microsoft.com/office/drawing/2014/main" id="{EF9601C3-CCA8-507F-9F04-0DF8FE44457C}"/>
                </a:ext>
              </a:extLst>
            </p:cNvPr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6" name="tx81">
              <a:extLst>
                <a:ext uri="{FF2B5EF4-FFF2-40B4-BE49-F238E27FC236}">
                  <a16:creationId xmlns:a16="http://schemas.microsoft.com/office/drawing/2014/main" id="{B6940946-A290-EEFA-9F3C-B80C1A363AA2}"/>
                </a:ext>
              </a:extLst>
            </p:cNvPr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97" name="tx82">
              <a:extLst>
                <a:ext uri="{FF2B5EF4-FFF2-40B4-BE49-F238E27FC236}">
                  <a16:creationId xmlns:a16="http://schemas.microsoft.com/office/drawing/2014/main" id="{17D6A255-0F17-5130-0647-D4E9CF15468C}"/>
                </a:ext>
              </a:extLst>
            </p:cNvPr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98" name="tx83">
              <a:extLst>
                <a:ext uri="{FF2B5EF4-FFF2-40B4-BE49-F238E27FC236}">
                  <a16:creationId xmlns:a16="http://schemas.microsoft.com/office/drawing/2014/main" id="{B66200D5-09DF-C5C5-7357-DC867B1A8A90}"/>
                </a:ext>
              </a:extLst>
            </p:cNvPr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99" name="tx84">
              <a:extLst>
                <a:ext uri="{FF2B5EF4-FFF2-40B4-BE49-F238E27FC236}">
                  <a16:creationId xmlns:a16="http://schemas.microsoft.com/office/drawing/2014/main" id="{D5338D86-79C4-1B45-9806-965C5C6A19A9}"/>
                </a:ext>
              </a:extLst>
            </p:cNvPr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83F9B740-AB43-6A86-AE8B-34C287FEA4C0}"/>
              </a:ext>
            </a:extLst>
          </p:cNvPr>
          <p:cNvGrpSpPr/>
          <p:nvPr/>
        </p:nvGrpSpPr>
        <p:grpSpPr>
          <a:xfrm>
            <a:off x="8830" y="326456"/>
            <a:ext cx="10698163" cy="7605280"/>
            <a:chOff x="8830" y="326456"/>
            <a:chExt cx="10698163" cy="7605280"/>
          </a:xfrm>
        </p:grpSpPr>
        <p:pic>
          <p:nvPicPr>
            <p:cNvPr id="3" name="Image 2" descr="Une image contenant texte, ligne, diagramme, Police">
              <a:extLst>
                <a:ext uri="{FF2B5EF4-FFF2-40B4-BE49-F238E27FC236}">
                  <a16:creationId xmlns:a16="http://schemas.microsoft.com/office/drawing/2014/main" id="{E8BEB9C8-733B-1682-C27F-8F3C95F32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30" y="4874749"/>
              <a:ext cx="10698163" cy="3056987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22AFABC2-716A-0960-31C8-AC43A2D5A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960" y="506213"/>
              <a:ext cx="4630380" cy="3589377"/>
            </a:xfrm>
            <a:prstGeom prst="rect">
              <a:avLst/>
            </a:prstGeom>
          </p:spPr>
        </p:pic>
        <p:pic>
          <p:nvPicPr>
            <p:cNvPr id="166" name="Image 165">
              <a:extLst>
                <a:ext uri="{FF2B5EF4-FFF2-40B4-BE49-F238E27FC236}">
                  <a16:creationId xmlns:a16="http://schemas.microsoft.com/office/drawing/2014/main" id="{859980EF-B08E-48AD-3944-6F258CB33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2733" y="497597"/>
              <a:ext cx="4630380" cy="3589377"/>
            </a:xfrm>
            <a:prstGeom prst="rect">
              <a:avLst/>
            </a:prstGeom>
          </p:spPr>
        </p:pic>
        <p:grpSp>
          <p:nvGrpSpPr>
            <p:cNvPr id="383" name="Group 41">
              <a:extLst>
                <a:ext uri="{FF2B5EF4-FFF2-40B4-BE49-F238E27FC236}">
                  <a16:creationId xmlns:a16="http://schemas.microsoft.com/office/drawing/2014/main" id="{E7607B3F-5AA2-9760-B9E9-A0269988A089}"/>
                </a:ext>
              </a:extLst>
            </p:cNvPr>
            <p:cNvGrpSpPr/>
            <p:nvPr/>
          </p:nvGrpSpPr>
          <p:grpSpPr>
            <a:xfrm>
              <a:off x="2627054" y="4171412"/>
              <a:ext cx="5424566" cy="339380"/>
              <a:chOff x="3776750" y="6036589"/>
              <a:chExt cx="3705052" cy="308527"/>
            </a:xfrm>
          </p:grpSpPr>
          <p:sp>
            <p:nvSpPr>
              <p:cNvPr id="384" name="rc34">
                <a:extLst>
                  <a:ext uri="{FF2B5EF4-FFF2-40B4-BE49-F238E27FC236}">
                    <a16:creationId xmlns:a16="http://schemas.microsoft.com/office/drawing/2014/main" id="{3CB7D48F-4591-7F0F-965A-F6B0302925E1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5">
                <a:extLst>
                  <a:ext uri="{FF2B5EF4-FFF2-40B4-BE49-F238E27FC236}">
                    <a16:creationId xmlns:a16="http://schemas.microsoft.com/office/drawing/2014/main" id="{0FF0C3A0-B135-8F9A-777B-89412ED59509}"/>
                  </a:ext>
                </a:extLst>
              </p:cNvPr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6">
                <a:extLst>
                  <a:ext uri="{FF2B5EF4-FFF2-40B4-BE49-F238E27FC236}">
                    <a16:creationId xmlns:a16="http://schemas.microsoft.com/office/drawing/2014/main" id="{77A9023F-D23B-00E0-5C80-7332FEBCD97D}"/>
                  </a:ext>
                </a:extLst>
              </p:cNvPr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7">
                <a:extLst>
                  <a:ext uri="{FF2B5EF4-FFF2-40B4-BE49-F238E27FC236}">
                    <a16:creationId xmlns:a16="http://schemas.microsoft.com/office/drawing/2014/main" id="{253AEE2C-76F7-46A3-A2A8-A46FB17D06B2}"/>
                  </a:ext>
                </a:extLst>
              </p:cNvPr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">
                <a:extLst>
                  <a:ext uri="{FF2B5EF4-FFF2-40B4-BE49-F238E27FC236}">
                    <a16:creationId xmlns:a16="http://schemas.microsoft.com/office/drawing/2014/main" id="{8EB7237C-5497-C75E-E003-8FBC29AA5EB3}"/>
                  </a:ext>
                </a:extLst>
              </p:cNvPr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9">
                <a:extLst>
                  <a:ext uri="{FF2B5EF4-FFF2-40B4-BE49-F238E27FC236}">
                    <a16:creationId xmlns:a16="http://schemas.microsoft.com/office/drawing/2014/main" id="{B0014424-585F-DE26-1E46-2C732C525A37}"/>
                  </a:ext>
                </a:extLst>
              </p:cNvPr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40">
                <a:extLst>
                  <a:ext uri="{FF2B5EF4-FFF2-40B4-BE49-F238E27FC236}">
                    <a16:creationId xmlns:a16="http://schemas.microsoft.com/office/drawing/2014/main" id="{CA17F5A0-A45D-AC41-4DD2-A6CCCB5A1872}"/>
                  </a:ext>
                </a:extLst>
              </p:cNvPr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41">
                <a:extLst>
                  <a:ext uri="{FF2B5EF4-FFF2-40B4-BE49-F238E27FC236}">
                    <a16:creationId xmlns:a16="http://schemas.microsoft.com/office/drawing/2014/main" id="{3C8DF9F8-789B-C3CF-1BF8-E52A3BB6BB4C}"/>
                  </a:ext>
                </a:extLst>
              </p:cNvPr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42">
                <a:extLst>
                  <a:ext uri="{FF2B5EF4-FFF2-40B4-BE49-F238E27FC236}">
                    <a16:creationId xmlns:a16="http://schemas.microsoft.com/office/drawing/2014/main" id="{681CCA30-59F3-4A86-B13A-32C6D07FFED2}"/>
                  </a:ext>
                </a:extLst>
              </p:cNvPr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43">
                <a:extLst>
                  <a:ext uri="{FF2B5EF4-FFF2-40B4-BE49-F238E27FC236}">
                    <a16:creationId xmlns:a16="http://schemas.microsoft.com/office/drawing/2014/main" id="{83245330-E4F6-B603-63E1-78FF2B0C5484}"/>
                  </a:ext>
                </a:extLst>
              </p:cNvPr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44">
                <a:extLst>
                  <a:ext uri="{FF2B5EF4-FFF2-40B4-BE49-F238E27FC236}">
                    <a16:creationId xmlns:a16="http://schemas.microsoft.com/office/drawing/2014/main" id="{B7DA36F3-A5B9-555E-7F24-7ACE44E571AB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45">
                <a:extLst>
                  <a:ext uri="{FF2B5EF4-FFF2-40B4-BE49-F238E27FC236}">
                    <a16:creationId xmlns:a16="http://schemas.microsoft.com/office/drawing/2014/main" id="{EB2182A0-E235-1312-863E-AFEB10F8821B}"/>
                  </a:ext>
                </a:extLst>
              </p:cNvPr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46">
                <a:extLst>
                  <a:ext uri="{FF2B5EF4-FFF2-40B4-BE49-F238E27FC236}">
                    <a16:creationId xmlns:a16="http://schemas.microsoft.com/office/drawing/2014/main" id="{691A6EB0-810B-04D8-1083-95EFD0311582}"/>
                  </a:ext>
                </a:extLst>
              </p:cNvPr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47">
                <a:extLst>
                  <a:ext uri="{FF2B5EF4-FFF2-40B4-BE49-F238E27FC236}">
                    <a16:creationId xmlns:a16="http://schemas.microsoft.com/office/drawing/2014/main" id="{D4B7E6B1-6BB9-93AA-78E8-5FB277A4B426}"/>
                  </a:ext>
                </a:extLst>
              </p:cNvPr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48">
                <a:extLst>
                  <a:ext uri="{FF2B5EF4-FFF2-40B4-BE49-F238E27FC236}">
                    <a16:creationId xmlns:a16="http://schemas.microsoft.com/office/drawing/2014/main" id="{69ACCA75-2D7A-B342-68F6-68098EC4230D}"/>
                  </a:ext>
                </a:extLst>
              </p:cNvPr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49">
                <a:extLst>
                  <a:ext uri="{FF2B5EF4-FFF2-40B4-BE49-F238E27FC236}">
                    <a16:creationId xmlns:a16="http://schemas.microsoft.com/office/drawing/2014/main" id="{8B58C62F-5EDC-9E5E-3CAB-9B8114EDDE03}"/>
                  </a:ext>
                </a:extLst>
              </p:cNvPr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50">
                <a:extLst>
                  <a:ext uri="{FF2B5EF4-FFF2-40B4-BE49-F238E27FC236}">
                    <a16:creationId xmlns:a16="http://schemas.microsoft.com/office/drawing/2014/main" id="{3CE39697-06F0-5599-26F8-14354370B21E}"/>
                  </a:ext>
                </a:extLst>
              </p:cNvPr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51">
                <a:extLst>
                  <a:ext uri="{FF2B5EF4-FFF2-40B4-BE49-F238E27FC236}">
                    <a16:creationId xmlns:a16="http://schemas.microsoft.com/office/drawing/2014/main" id="{9344A17C-FA2E-0121-6625-6BE37FAE8536}"/>
                  </a:ext>
                </a:extLst>
              </p:cNvPr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52">
                <a:extLst>
                  <a:ext uri="{FF2B5EF4-FFF2-40B4-BE49-F238E27FC236}">
                    <a16:creationId xmlns:a16="http://schemas.microsoft.com/office/drawing/2014/main" id="{1B4B6A84-9C8D-BE43-E6E6-4277D5F4919E}"/>
                  </a:ext>
                </a:extLst>
              </p:cNvPr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53">
                <a:extLst>
                  <a:ext uri="{FF2B5EF4-FFF2-40B4-BE49-F238E27FC236}">
                    <a16:creationId xmlns:a16="http://schemas.microsoft.com/office/drawing/2014/main" id="{377E4D0E-4A97-3689-22A0-37A9DBA15926}"/>
                  </a:ext>
                </a:extLst>
              </p:cNvPr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54">
                <a:extLst>
                  <a:ext uri="{FF2B5EF4-FFF2-40B4-BE49-F238E27FC236}">
                    <a16:creationId xmlns:a16="http://schemas.microsoft.com/office/drawing/2014/main" id="{29DE93B4-307A-081B-9E6B-10806F029BDB}"/>
                  </a:ext>
                </a:extLst>
              </p:cNvPr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55">
                <a:extLst>
                  <a:ext uri="{FF2B5EF4-FFF2-40B4-BE49-F238E27FC236}">
                    <a16:creationId xmlns:a16="http://schemas.microsoft.com/office/drawing/2014/main" id="{14985401-87CD-2E9F-C99B-9BF0E48D4E5D}"/>
                  </a:ext>
                </a:extLst>
              </p:cNvPr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56">
                <a:extLst>
                  <a:ext uri="{FF2B5EF4-FFF2-40B4-BE49-F238E27FC236}">
                    <a16:creationId xmlns:a16="http://schemas.microsoft.com/office/drawing/2014/main" id="{D2D1ACE7-7C7C-B11B-D201-D73859477662}"/>
                  </a:ext>
                </a:extLst>
              </p:cNvPr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07" name="tx57">
                <a:extLst>
                  <a:ext uri="{FF2B5EF4-FFF2-40B4-BE49-F238E27FC236}">
                    <a16:creationId xmlns:a16="http://schemas.microsoft.com/office/drawing/2014/main" id="{BC17F825-E5D0-B635-98C6-964C072C5E11}"/>
                  </a:ext>
                </a:extLst>
              </p:cNvPr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408" name="tx58">
                <a:extLst>
                  <a:ext uri="{FF2B5EF4-FFF2-40B4-BE49-F238E27FC236}">
                    <a16:creationId xmlns:a16="http://schemas.microsoft.com/office/drawing/2014/main" id="{036D2692-24F2-C3A9-91AA-4D163E804EA8}"/>
                  </a:ext>
                </a:extLst>
              </p:cNvPr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409" name="tx59">
                <a:extLst>
                  <a:ext uri="{FF2B5EF4-FFF2-40B4-BE49-F238E27FC236}">
                    <a16:creationId xmlns:a16="http://schemas.microsoft.com/office/drawing/2014/main" id="{0D9D5DB4-0D40-B6B0-0D49-3AF27C71AFD5}"/>
                  </a:ext>
                </a:extLst>
              </p:cNvPr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410" name="tx60">
                <a:extLst>
                  <a:ext uri="{FF2B5EF4-FFF2-40B4-BE49-F238E27FC236}">
                    <a16:creationId xmlns:a16="http://schemas.microsoft.com/office/drawing/2014/main" id="{3CD597E0-EA6E-0A61-CAF7-3FD2BFD889C9}"/>
                  </a:ext>
                </a:extLst>
              </p:cNvPr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411" name="tx61">
                <a:extLst>
                  <a:ext uri="{FF2B5EF4-FFF2-40B4-BE49-F238E27FC236}">
                    <a16:creationId xmlns:a16="http://schemas.microsoft.com/office/drawing/2014/main" id="{ADB4FD37-F28C-EF68-EAE5-FCD561E70C03}"/>
                  </a:ext>
                </a:extLst>
              </p:cNvPr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12" name="tx62">
                <a:extLst>
                  <a:ext uri="{FF2B5EF4-FFF2-40B4-BE49-F238E27FC236}">
                    <a16:creationId xmlns:a16="http://schemas.microsoft.com/office/drawing/2014/main" id="{E226569A-EF4B-AB4A-61BF-0DAF517990E7}"/>
                  </a:ext>
                </a:extLst>
              </p:cNvPr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413" name="tx63">
                <a:extLst>
                  <a:ext uri="{FF2B5EF4-FFF2-40B4-BE49-F238E27FC236}">
                    <a16:creationId xmlns:a16="http://schemas.microsoft.com/office/drawing/2014/main" id="{CD7157CC-3AE1-E5DF-268A-5F3D96852320}"/>
                  </a:ext>
                </a:extLst>
              </p:cNvPr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414" name="tx64">
                <a:extLst>
                  <a:ext uri="{FF2B5EF4-FFF2-40B4-BE49-F238E27FC236}">
                    <a16:creationId xmlns:a16="http://schemas.microsoft.com/office/drawing/2014/main" id="{ECA0C6F0-CF11-D6D0-56D6-CF89A5ADC85E}"/>
                  </a:ext>
                </a:extLst>
              </p:cNvPr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415" name="tx65">
                <a:extLst>
                  <a:ext uri="{FF2B5EF4-FFF2-40B4-BE49-F238E27FC236}">
                    <a16:creationId xmlns:a16="http://schemas.microsoft.com/office/drawing/2014/main" id="{F20D7672-BD78-FFC8-2877-8854BF28A8E3}"/>
                  </a:ext>
                </a:extLst>
              </p:cNvPr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416" name="tx66">
                <a:extLst>
                  <a:ext uri="{FF2B5EF4-FFF2-40B4-BE49-F238E27FC236}">
                    <a16:creationId xmlns:a16="http://schemas.microsoft.com/office/drawing/2014/main" id="{1D53DC12-D98D-E2EC-F537-19D86F31CFA7}"/>
                  </a:ext>
                </a:extLst>
              </p:cNvPr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761107" y="32697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5681116" y="32645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" name="tx71">
              <a:extLst>
                <a:ext uri="{FF2B5EF4-FFF2-40B4-BE49-F238E27FC236}">
                  <a16:creationId xmlns:a16="http://schemas.microsoft.com/office/drawing/2014/main" id="{61B07D51-1801-6201-2E6D-59218A343DC6}"/>
                </a:ext>
              </a:extLst>
            </p:cNvPr>
            <p:cNvSpPr/>
            <p:nvPr/>
          </p:nvSpPr>
          <p:spPr>
            <a:xfrm>
              <a:off x="1364271" y="4661780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 vs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05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e 420">
            <a:extLst>
              <a:ext uri="{FF2B5EF4-FFF2-40B4-BE49-F238E27FC236}">
                <a16:creationId xmlns:a16="http://schemas.microsoft.com/office/drawing/2014/main" id="{304DF7D5-57BF-762E-1DAB-93ADC7DC2219}"/>
              </a:ext>
            </a:extLst>
          </p:cNvPr>
          <p:cNvGrpSpPr/>
          <p:nvPr/>
        </p:nvGrpSpPr>
        <p:grpSpPr>
          <a:xfrm>
            <a:off x="-119499" y="2089652"/>
            <a:ext cx="11031180" cy="4511173"/>
            <a:chOff x="-119499" y="2089652"/>
            <a:chExt cx="11031180" cy="4511173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22C34657-00B7-664A-77DF-EFF99C299D33}"/>
                </a:ext>
              </a:extLst>
            </p:cNvPr>
            <p:cNvGrpSpPr/>
            <p:nvPr/>
          </p:nvGrpSpPr>
          <p:grpSpPr>
            <a:xfrm>
              <a:off x="-119499" y="2412602"/>
              <a:ext cx="11031180" cy="4188223"/>
              <a:chOff x="-89599" y="2412602"/>
              <a:chExt cx="11031180" cy="4188223"/>
            </a:xfrm>
          </p:grpSpPr>
          <p:pic>
            <p:nvPicPr>
              <p:cNvPr id="134" name="Image 133">
                <a:extLst>
                  <a:ext uri="{FF2B5EF4-FFF2-40B4-BE49-F238E27FC236}">
                    <a16:creationId xmlns:a16="http://schemas.microsoft.com/office/drawing/2014/main" id="{AB659585-A11A-3AD5-27D3-65D2B3441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9599" y="2412602"/>
                <a:ext cx="4630380" cy="3589377"/>
              </a:xfrm>
              <a:prstGeom prst="rect">
                <a:avLst/>
              </a:prstGeom>
            </p:spPr>
          </p:pic>
          <p:pic>
            <p:nvPicPr>
              <p:cNvPr id="332" name="Image 331">
                <a:extLst>
                  <a:ext uri="{FF2B5EF4-FFF2-40B4-BE49-F238E27FC236}">
                    <a16:creationId xmlns:a16="http://schemas.microsoft.com/office/drawing/2014/main" id="{3C2BA061-065C-26FD-B2FA-88854E6C67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277"/>
              <a:stretch/>
            </p:blipFill>
            <p:spPr>
              <a:xfrm>
                <a:off x="4420151" y="2412602"/>
                <a:ext cx="3321030" cy="3589377"/>
              </a:xfrm>
              <a:prstGeom prst="rect">
                <a:avLst/>
              </a:prstGeom>
            </p:spPr>
          </p:pic>
          <p:pic>
            <p:nvPicPr>
              <p:cNvPr id="382" name="Image 381">
                <a:extLst>
                  <a:ext uri="{FF2B5EF4-FFF2-40B4-BE49-F238E27FC236}">
                    <a16:creationId xmlns:a16="http://schemas.microsoft.com/office/drawing/2014/main" id="{279D714D-F0CE-9051-8996-F45F85EFC4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277"/>
              <a:stretch/>
            </p:blipFill>
            <p:spPr>
              <a:xfrm>
                <a:off x="7620550" y="2412602"/>
                <a:ext cx="3321031" cy="3589377"/>
              </a:xfrm>
              <a:prstGeom prst="rect">
                <a:avLst/>
              </a:prstGeom>
            </p:spPr>
          </p:pic>
          <p:grpSp>
            <p:nvGrpSpPr>
              <p:cNvPr id="383" name="Group 41">
                <a:extLst>
                  <a:ext uri="{FF2B5EF4-FFF2-40B4-BE49-F238E27FC236}">
                    <a16:creationId xmlns:a16="http://schemas.microsoft.com/office/drawing/2014/main" id="{E7607B3F-5AA2-9760-B9E9-A0269988A089}"/>
                  </a:ext>
                </a:extLst>
              </p:cNvPr>
              <p:cNvGrpSpPr/>
              <p:nvPr/>
            </p:nvGrpSpPr>
            <p:grpSpPr>
              <a:xfrm>
                <a:off x="2667715" y="6149110"/>
                <a:ext cx="5424566" cy="451715"/>
                <a:chOff x="3776750" y="6036589"/>
                <a:chExt cx="3705052" cy="308527"/>
              </a:xfrm>
            </p:grpSpPr>
            <p:sp>
              <p:nvSpPr>
                <p:cNvPr id="384" name="rc34">
                  <a:extLst>
                    <a:ext uri="{FF2B5EF4-FFF2-40B4-BE49-F238E27FC236}">
                      <a16:creationId xmlns:a16="http://schemas.microsoft.com/office/drawing/2014/main" id="{3CB7D48F-4591-7F0F-965A-F6B0302925E1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" cy="105151"/>
                </a:xfrm>
                <a:prstGeom prst="rect">
                  <a:avLst/>
                </a:prstGeom>
                <a:solidFill>
                  <a:srgbClr val="67001F">
                    <a:alpha val="100000"/>
                  </a:srgbClr>
                </a:solidFill>
                <a:ln w="9525" cap="rnd">
                  <a:solidFill>
                    <a:srgbClr val="67001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5" name="rc35">
                  <a:extLst>
                    <a:ext uri="{FF2B5EF4-FFF2-40B4-BE49-F238E27FC236}">
                      <a16:creationId xmlns:a16="http://schemas.microsoft.com/office/drawing/2014/main" id="{0FF0C3A0-B135-8F9A-777B-89412ED59509}"/>
                    </a:ext>
                  </a:extLst>
                </p:cNvPr>
                <p:cNvSpPr/>
                <p:nvPr/>
              </p:nvSpPr>
              <p:spPr>
                <a:xfrm>
                  <a:off x="4203996" y="6036589"/>
                  <a:ext cx="359491" cy="105151"/>
                </a:xfrm>
                <a:prstGeom prst="rect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6" name="rc36">
                  <a:extLst>
                    <a:ext uri="{FF2B5EF4-FFF2-40B4-BE49-F238E27FC236}">
                      <a16:creationId xmlns:a16="http://schemas.microsoft.com/office/drawing/2014/main" id="{77A9023F-D23B-00E0-5C80-7332FEBCD97D}"/>
                    </a:ext>
                  </a:extLst>
                </p:cNvPr>
                <p:cNvSpPr/>
                <p:nvPr/>
              </p:nvSpPr>
              <p:spPr>
                <a:xfrm>
                  <a:off x="4563488" y="6036589"/>
                  <a:ext cx="359491" cy="105151"/>
                </a:xfrm>
                <a:prstGeom prst="rect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7" name="rc37">
                  <a:extLst>
                    <a:ext uri="{FF2B5EF4-FFF2-40B4-BE49-F238E27FC236}">
                      <a16:creationId xmlns:a16="http://schemas.microsoft.com/office/drawing/2014/main" id="{253AEE2C-76F7-46A3-A2A8-A46FB17D06B2}"/>
                    </a:ext>
                  </a:extLst>
                </p:cNvPr>
                <p:cNvSpPr/>
                <p:nvPr/>
              </p:nvSpPr>
              <p:spPr>
                <a:xfrm>
                  <a:off x="4922980" y="6036589"/>
                  <a:ext cx="359491" cy="105151"/>
                </a:xfrm>
                <a:prstGeom prst="rect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8" name="rc38">
                  <a:extLst>
                    <a:ext uri="{FF2B5EF4-FFF2-40B4-BE49-F238E27FC236}">
                      <a16:creationId xmlns:a16="http://schemas.microsoft.com/office/drawing/2014/main" id="{8EB7237C-5497-C75E-E003-8FBC29AA5EB3}"/>
                    </a:ext>
                  </a:extLst>
                </p:cNvPr>
                <p:cNvSpPr/>
                <p:nvPr/>
              </p:nvSpPr>
              <p:spPr>
                <a:xfrm>
                  <a:off x="5282472" y="6036589"/>
                  <a:ext cx="359491" cy="105151"/>
                </a:xfrm>
                <a:prstGeom prst="rect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9" name="rc39">
                  <a:extLst>
                    <a:ext uri="{FF2B5EF4-FFF2-40B4-BE49-F238E27FC236}">
                      <a16:creationId xmlns:a16="http://schemas.microsoft.com/office/drawing/2014/main" id="{B0014424-585F-DE26-1E46-2C732C525A37}"/>
                    </a:ext>
                  </a:extLst>
                </p:cNvPr>
                <p:cNvSpPr/>
                <p:nvPr/>
              </p:nvSpPr>
              <p:spPr>
                <a:xfrm>
                  <a:off x="5641964" y="6036589"/>
                  <a:ext cx="359491" cy="105151"/>
                </a:xfrm>
                <a:prstGeom prst="rect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0" name="rc40">
                  <a:extLst>
                    <a:ext uri="{FF2B5EF4-FFF2-40B4-BE49-F238E27FC236}">
                      <a16:creationId xmlns:a16="http://schemas.microsoft.com/office/drawing/2014/main" id="{CA17F5A0-A45D-AC41-4DD2-A6CCCB5A1872}"/>
                    </a:ext>
                  </a:extLst>
                </p:cNvPr>
                <p:cNvSpPr/>
                <p:nvPr/>
              </p:nvSpPr>
              <p:spPr>
                <a:xfrm>
                  <a:off x="6001456" y="6036589"/>
                  <a:ext cx="359491" cy="105151"/>
                </a:xfrm>
                <a:prstGeom prst="rect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1" name="rc41">
                  <a:extLst>
                    <a:ext uri="{FF2B5EF4-FFF2-40B4-BE49-F238E27FC236}">
                      <a16:creationId xmlns:a16="http://schemas.microsoft.com/office/drawing/2014/main" id="{3C8DF9F8-789B-C3CF-1BF8-E52A3BB6BB4C}"/>
                    </a:ext>
                  </a:extLst>
                </p:cNvPr>
                <p:cNvSpPr/>
                <p:nvPr/>
              </p:nvSpPr>
              <p:spPr>
                <a:xfrm>
                  <a:off x="6360948" y="6036589"/>
                  <a:ext cx="359491" cy="105151"/>
                </a:xfrm>
                <a:prstGeom prst="rect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2" name="rc42">
                  <a:extLst>
                    <a:ext uri="{FF2B5EF4-FFF2-40B4-BE49-F238E27FC236}">
                      <a16:creationId xmlns:a16="http://schemas.microsoft.com/office/drawing/2014/main" id="{681CCA30-59F3-4A86-B13A-32C6D07FFED2}"/>
                    </a:ext>
                  </a:extLst>
                </p:cNvPr>
                <p:cNvSpPr/>
                <p:nvPr/>
              </p:nvSpPr>
              <p:spPr>
                <a:xfrm>
                  <a:off x="6720440" y="6036589"/>
                  <a:ext cx="359491" cy="105151"/>
                </a:xfrm>
                <a:prstGeom prst="rect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3" name="rc43">
                  <a:extLst>
                    <a:ext uri="{FF2B5EF4-FFF2-40B4-BE49-F238E27FC236}">
                      <a16:creationId xmlns:a16="http://schemas.microsoft.com/office/drawing/2014/main" id="{83245330-E4F6-B603-63E1-78FF2B0C5484}"/>
                    </a:ext>
                  </a:extLst>
                </p:cNvPr>
                <p:cNvSpPr/>
                <p:nvPr/>
              </p:nvSpPr>
              <p:spPr>
                <a:xfrm>
                  <a:off x="7079932" y="6036589"/>
                  <a:ext cx="359491" cy="105151"/>
                </a:xfrm>
                <a:prstGeom prst="rect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4" name="rc44">
                  <a:extLst>
                    <a:ext uri="{FF2B5EF4-FFF2-40B4-BE49-F238E27FC236}">
                      <a16:creationId xmlns:a16="http://schemas.microsoft.com/office/drawing/2014/main" id="{B7DA36F3-A5B9-555E-7F24-7ACE44E571AB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9" cy="105151"/>
                </a:xfrm>
                <a:prstGeom prst="rect">
                  <a:avLst/>
                </a:pr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5" name="pl45">
                  <a:extLst>
                    <a:ext uri="{FF2B5EF4-FFF2-40B4-BE49-F238E27FC236}">
                      <a16:creationId xmlns:a16="http://schemas.microsoft.com/office/drawing/2014/main" id="{EB2182A0-E235-1312-863E-AFEB10F8821B}"/>
                    </a:ext>
                  </a:extLst>
                </p:cNvPr>
                <p:cNvSpPr/>
                <p:nvPr/>
              </p:nvSpPr>
              <p:spPr>
                <a:xfrm>
                  <a:off x="384450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6" name="pl46">
                  <a:extLst>
                    <a:ext uri="{FF2B5EF4-FFF2-40B4-BE49-F238E27FC236}">
                      <a16:creationId xmlns:a16="http://schemas.microsoft.com/office/drawing/2014/main" id="{691A6EB0-810B-04D8-1083-95EFD0311582}"/>
                    </a:ext>
                  </a:extLst>
                </p:cNvPr>
                <p:cNvSpPr/>
                <p:nvPr/>
              </p:nvSpPr>
              <p:spPr>
                <a:xfrm>
                  <a:off x="420399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7" name="pl47">
                  <a:extLst>
                    <a:ext uri="{FF2B5EF4-FFF2-40B4-BE49-F238E27FC236}">
                      <a16:creationId xmlns:a16="http://schemas.microsoft.com/office/drawing/2014/main" id="{D4B7E6B1-6BB9-93AA-78E8-5FB277A4B426}"/>
                    </a:ext>
                  </a:extLst>
                </p:cNvPr>
                <p:cNvSpPr/>
                <p:nvPr/>
              </p:nvSpPr>
              <p:spPr>
                <a:xfrm>
                  <a:off x="456348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8" name="pl48">
                  <a:extLst>
                    <a:ext uri="{FF2B5EF4-FFF2-40B4-BE49-F238E27FC236}">
                      <a16:creationId xmlns:a16="http://schemas.microsoft.com/office/drawing/2014/main" id="{69ACCA75-2D7A-B342-68F6-68098EC4230D}"/>
                    </a:ext>
                  </a:extLst>
                </p:cNvPr>
                <p:cNvSpPr/>
                <p:nvPr/>
              </p:nvSpPr>
              <p:spPr>
                <a:xfrm>
                  <a:off x="492298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9" name="pl49">
                  <a:extLst>
                    <a:ext uri="{FF2B5EF4-FFF2-40B4-BE49-F238E27FC236}">
                      <a16:creationId xmlns:a16="http://schemas.microsoft.com/office/drawing/2014/main" id="{8B58C62F-5EDC-9E5E-3CAB-9B8114EDDE03}"/>
                    </a:ext>
                  </a:extLst>
                </p:cNvPr>
                <p:cNvSpPr/>
                <p:nvPr/>
              </p:nvSpPr>
              <p:spPr>
                <a:xfrm>
                  <a:off x="528247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0" name="pl50">
                  <a:extLst>
                    <a:ext uri="{FF2B5EF4-FFF2-40B4-BE49-F238E27FC236}">
                      <a16:creationId xmlns:a16="http://schemas.microsoft.com/office/drawing/2014/main" id="{3CE39697-06F0-5599-26F8-14354370B21E}"/>
                    </a:ext>
                  </a:extLst>
                </p:cNvPr>
                <p:cNvSpPr/>
                <p:nvPr/>
              </p:nvSpPr>
              <p:spPr>
                <a:xfrm>
                  <a:off x="564196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1" name="pl51">
                  <a:extLst>
                    <a:ext uri="{FF2B5EF4-FFF2-40B4-BE49-F238E27FC236}">
                      <a16:creationId xmlns:a16="http://schemas.microsoft.com/office/drawing/2014/main" id="{9344A17C-FA2E-0121-6625-6BE37FAE8536}"/>
                    </a:ext>
                  </a:extLst>
                </p:cNvPr>
                <p:cNvSpPr/>
                <p:nvPr/>
              </p:nvSpPr>
              <p:spPr>
                <a:xfrm>
                  <a:off x="600145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2" name="pl52">
                  <a:extLst>
                    <a:ext uri="{FF2B5EF4-FFF2-40B4-BE49-F238E27FC236}">
                      <a16:creationId xmlns:a16="http://schemas.microsoft.com/office/drawing/2014/main" id="{1B4B6A84-9C8D-BE43-E6E6-4277D5F4919E}"/>
                    </a:ext>
                  </a:extLst>
                </p:cNvPr>
                <p:cNvSpPr/>
                <p:nvPr/>
              </p:nvSpPr>
              <p:spPr>
                <a:xfrm>
                  <a:off x="636094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3" name="pl53">
                  <a:extLst>
                    <a:ext uri="{FF2B5EF4-FFF2-40B4-BE49-F238E27FC236}">
                      <a16:creationId xmlns:a16="http://schemas.microsoft.com/office/drawing/2014/main" id="{377E4D0E-4A97-3689-22A0-37A9DBA15926}"/>
                    </a:ext>
                  </a:extLst>
                </p:cNvPr>
                <p:cNvSpPr/>
                <p:nvPr/>
              </p:nvSpPr>
              <p:spPr>
                <a:xfrm>
                  <a:off x="672044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4" name="pl54">
                  <a:extLst>
                    <a:ext uri="{FF2B5EF4-FFF2-40B4-BE49-F238E27FC236}">
                      <a16:creationId xmlns:a16="http://schemas.microsoft.com/office/drawing/2014/main" id="{29DE93B4-307A-081B-9E6B-10806F029BDB}"/>
                    </a:ext>
                  </a:extLst>
                </p:cNvPr>
                <p:cNvSpPr/>
                <p:nvPr/>
              </p:nvSpPr>
              <p:spPr>
                <a:xfrm>
                  <a:off x="707993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5" name="pl55">
                  <a:extLst>
                    <a:ext uri="{FF2B5EF4-FFF2-40B4-BE49-F238E27FC236}">
                      <a16:creationId xmlns:a16="http://schemas.microsoft.com/office/drawing/2014/main" id="{14985401-87CD-2E9F-C99B-9BF0E48D4E5D}"/>
                    </a:ext>
                  </a:extLst>
                </p:cNvPr>
                <p:cNvSpPr/>
                <p:nvPr/>
              </p:nvSpPr>
              <p:spPr>
                <a:xfrm>
                  <a:off x="7439423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6" name="tx56">
                  <a:extLst>
                    <a:ext uri="{FF2B5EF4-FFF2-40B4-BE49-F238E27FC236}">
                      <a16:creationId xmlns:a16="http://schemas.microsoft.com/office/drawing/2014/main" id="{D2D1ACE7-7C7C-B11B-D201-D73859477662}"/>
                    </a:ext>
                  </a:extLst>
                </p:cNvPr>
                <p:cNvSpPr/>
                <p:nvPr/>
              </p:nvSpPr>
              <p:spPr>
                <a:xfrm>
                  <a:off x="3776750" y="6235579"/>
                  <a:ext cx="135508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-1</a:t>
                  </a:r>
                </a:p>
              </p:txBody>
            </p:sp>
            <p:sp>
              <p:nvSpPr>
                <p:cNvPr id="407" name="tx57">
                  <a:extLst>
                    <a:ext uri="{FF2B5EF4-FFF2-40B4-BE49-F238E27FC236}">
                      <a16:creationId xmlns:a16="http://schemas.microsoft.com/office/drawing/2014/main" id="{BC17F825-E5D0-B635-98C6-964C072C5E11}"/>
                    </a:ext>
                  </a:extLst>
                </p:cNvPr>
                <p:cNvSpPr/>
                <p:nvPr/>
              </p:nvSpPr>
              <p:spPr>
                <a:xfrm>
                  <a:off x="4072692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-0.8</a:t>
                  </a:r>
                </a:p>
              </p:txBody>
            </p:sp>
            <p:sp>
              <p:nvSpPr>
                <p:cNvPr id="408" name="tx58">
                  <a:extLst>
                    <a:ext uri="{FF2B5EF4-FFF2-40B4-BE49-F238E27FC236}">
                      <a16:creationId xmlns:a16="http://schemas.microsoft.com/office/drawing/2014/main" id="{036D2692-24F2-C3A9-91AA-4D163E804EA8}"/>
                    </a:ext>
                  </a:extLst>
                </p:cNvPr>
                <p:cNvSpPr/>
                <p:nvPr/>
              </p:nvSpPr>
              <p:spPr>
                <a:xfrm>
                  <a:off x="4432184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-0.6</a:t>
                  </a:r>
                </a:p>
              </p:txBody>
            </p:sp>
            <p:sp>
              <p:nvSpPr>
                <p:cNvPr id="409" name="tx59">
                  <a:extLst>
                    <a:ext uri="{FF2B5EF4-FFF2-40B4-BE49-F238E27FC236}">
                      <a16:creationId xmlns:a16="http://schemas.microsoft.com/office/drawing/2014/main" id="{0D9D5DB4-0D40-B6B0-0D49-3AF27C71AFD5}"/>
                    </a:ext>
                  </a:extLst>
                </p:cNvPr>
                <p:cNvSpPr/>
                <p:nvPr/>
              </p:nvSpPr>
              <p:spPr>
                <a:xfrm>
                  <a:off x="4791676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-0.4</a:t>
                  </a:r>
                </a:p>
              </p:txBody>
            </p:sp>
            <p:sp>
              <p:nvSpPr>
                <p:cNvPr id="410" name="tx60">
                  <a:extLst>
                    <a:ext uri="{FF2B5EF4-FFF2-40B4-BE49-F238E27FC236}">
                      <a16:creationId xmlns:a16="http://schemas.microsoft.com/office/drawing/2014/main" id="{3CD597E0-EA6E-0A61-CAF7-3FD2BFD889C9}"/>
                    </a:ext>
                  </a:extLst>
                </p:cNvPr>
                <p:cNvSpPr/>
                <p:nvPr/>
              </p:nvSpPr>
              <p:spPr>
                <a:xfrm>
                  <a:off x="5151168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-0.2</a:t>
                  </a:r>
                </a:p>
              </p:txBody>
            </p:sp>
            <p:sp>
              <p:nvSpPr>
                <p:cNvPr id="411" name="tx61">
                  <a:extLst>
                    <a:ext uri="{FF2B5EF4-FFF2-40B4-BE49-F238E27FC236}">
                      <a16:creationId xmlns:a16="http://schemas.microsoft.com/office/drawing/2014/main" id="{ADB4FD37-F28C-EF68-EAE5-FCD561E70C03}"/>
                    </a:ext>
                  </a:extLst>
                </p:cNvPr>
                <p:cNvSpPr/>
                <p:nvPr/>
              </p:nvSpPr>
              <p:spPr>
                <a:xfrm>
                  <a:off x="5599585" y="6233719"/>
                  <a:ext cx="8475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412" name="tx62">
                  <a:extLst>
                    <a:ext uri="{FF2B5EF4-FFF2-40B4-BE49-F238E27FC236}">
                      <a16:creationId xmlns:a16="http://schemas.microsoft.com/office/drawing/2014/main" id="{E226569A-EF4B-AB4A-61BF-0DAF517990E7}"/>
                    </a:ext>
                  </a:extLst>
                </p:cNvPr>
                <p:cNvSpPr/>
                <p:nvPr/>
              </p:nvSpPr>
              <p:spPr>
                <a:xfrm>
                  <a:off x="5895527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0.2</a:t>
                  </a:r>
                </a:p>
              </p:txBody>
            </p:sp>
            <p:sp>
              <p:nvSpPr>
                <p:cNvPr id="413" name="tx63">
                  <a:extLst>
                    <a:ext uri="{FF2B5EF4-FFF2-40B4-BE49-F238E27FC236}">
                      <a16:creationId xmlns:a16="http://schemas.microsoft.com/office/drawing/2014/main" id="{CD7157CC-3AE1-E5DF-268A-5F3D96852320}"/>
                    </a:ext>
                  </a:extLst>
                </p:cNvPr>
                <p:cNvSpPr/>
                <p:nvPr/>
              </p:nvSpPr>
              <p:spPr>
                <a:xfrm>
                  <a:off x="6255019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0.4</a:t>
                  </a:r>
                </a:p>
              </p:txBody>
            </p:sp>
            <p:sp>
              <p:nvSpPr>
                <p:cNvPr id="414" name="tx64">
                  <a:extLst>
                    <a:ext uri="{FF2B5EF4-FFF2-40B4-BE49-F238E27FC236}">
                      <a16:creationId xmlns:a16="http://schemas.microsoft.com/office/drawing/2014/main" id="{ECA0C6F0-CF11-D6D0-56D6-CF89A5ADC85E}"/>
                    </a:ext>
                  </a:extLst>
                </p:cNvPr>
                <p:cNvSpPr/>
                <p:nvPr/>
              </p:nvSpPr>
              <p:spPr>
                <a:xfrm>
                  <a:off x="6614511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0.6</a:t>
                  </a:r>
                </a:p>
              </p:txBody>
            </p:sp>
            <p:sp>
              <p:nvSpPr>
                <p:cNvPr id="415" name="tx65">
                  <a:extLst>
                    <a:ext uri="{FF2B5EF4-FFF2-40B4-BE49-F238E27FC236}">
                      <a16:creationId xmlns:a16="http://schemas.microsoft.com/office/drawing/2014/main" id="{F20D7672-BD78-FFC8-2877-8854BF28A8E3}"/>
                    </a:ext>
                  </a:extLst>
                </p:cNvPr>
                <p:cNvSpPr/>
                <p:nvPr/>
              </p:nvSpPr>
              <p:spPr>
                <a:xfrm>
                  <a:off x="6974003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0.8</a:t>
                  </a:r>
                </a:p>
              </p:txBody>
            </p:sp>
            <p:sp>
              <p:nvSpPr>
                <p:cNvPr id="416" name="tx66">
                  <a:extLst>
                    <a:ext uri="{FF2B5EF4-FFF2-40B4-BE49-F238E27FC236}">
                      <a16:creationId xmlns:a16="http://schemas.microsoft.com/office/drawing/2014/main" id="{1D53DC12-D98D-E2EC-F537-19D86F31CFA7}"/>
                    </a:ext>
                  </a:extLst>
                </p:cNvPr>
                <p:cNvSpPr/>
                <p:nvPr/>
              </p:nvSpPr>
              <p:spPr>
                <a:xfrm>
                  <a:off x="7397045" y="6235579"/>
                  <a:ext cx="84757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1</a:t>
                  </a:r>
                </a:p>
              </p:txBody>
            </p:sp>
          </p:grp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1363531" y="209017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9" name="tx71">
              <a:extLst>
                <a:ext uri="{FF2B5EF4-FFF2-40B4-BE49-F238E27FC236}">
                  <a16:creationId xmlns:a16="http://schemas.microsoft.com/office/drawing/2014/main" id="{7C6E236B-51AC-2491-2F2D-65E20F6DF84D}"/>
                </a:ext>
              </a:extLst>
            </p:cNvPr>
            <p:cNvSpPr/>
            <p:nvPr/>
          </p:nvSpPr>
          <p:spPr>
            <a:xfrm>
              <a:off x="4808103" y="208965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Intermediate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7854173" y="208965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94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171</Words>
  <Application>Microsoft Office PowerPoint</Application>
  <PresentationFormat>Personnalisé</PresentationFormat>
  <Paragraphs>82</Paragraphs>
  <Slides>5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26</cp:revision>
  <dcterms:created xsi:type="dcterms:W3CDTF">2015-07-14T21:05:00Z</dcterms:created>
  <dcterms:modified xsi:type="dcterms:W3CDTF">2023-05-31T17:24:40Z</dcterms:modified>
</cp:coreProperties>
</file>