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61" r:id="rId3"/>
    <p:sldId id="262" r:id="rId4"/>
    <p:sldId id="259" r:id="rId5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86" userDrawn="1">
          <p15:clr>
            <a:srgbClr val="A4A3A4"/>
          </p15:clr>
        </p15:guide>
        <p15:guide id="2" pos="461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38" autoAdjust="0"/>
    <p:restoredTop sz="94660"/>
  </p:normalViewPr>
  <p:slideViewPr>
    <p:cSldViewPr showGuides="1">
      <p:cViewPr varScale="1">
        <p:scale>
          <a:sx n="63" d="100"/>
          <a:sy n="63" d="100"/>
        </p:scale>
        <p:origin x="1440" y="66"/>
      </p:cViewPr>
      <p:guideLst>
        <p:guide orient="horz" pos="3486"/>
        <p:guide pos="461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28/03/2023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28/03/2023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28/03/2023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28/03/2023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28/03/2023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28/03/2023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28/03/2023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28/03/2023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28/03/2023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28/03/2023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28/03/2023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28/03/2023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 84"/>
          <p:cNvGrpSpPr/>
          <p:nvPr/>
        </p:nvGrpSpPr>
        <p:grpSpPr>
          <a:xfrm>
            <a:off x="2396331" y="1887629"/>
            <a:ext cx="5565886" cy="4097363"/>
            <a:chOff x="2396331" y="1887629"/>
            <a:chExt cx="5565886" cy="4097363"/>
          </a:xfrm>
        </p:grpSpPr>
        <p:sp>
          <p:nvSpPr>
            <p:cNvPr id="4" name="rc4"/>
            <p:cNvSpPr/>
            <p:nvPr/>
          </p:nvSpPr>
          <p:spPr>
            <a:xfrm>
              <a:off x="3882606" y="2441828"/>
              <a:ext cx="885791" cy="88579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rc5"/>
            <p:cNvSpPr/>
            <p:nvPr/>
          </p:nvSpPr>
          <p:spPr>
            <a:xfrm>
              <a:off x="3882606" y="3327619"/>
              <a:ext cx="885791" cy="88579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" name="rc6"/>
            <p:cNvSpPr/>
            <p:nvPr/>
          </p:nvSpPr>
          <p:spPr>
            <a:xfrm>
              <a:off x="3882606" y="4213410"/>
              <a:ext cx="885791" cy="88579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rc7"/>
            <p:cNvSpPr/>
            <p:nvPr/>
          </p:nvSpPr>
          <p:spPr>
            <a:xfrm>
              <a:off x="3882606" y="5099201"/>
              <a:ext cx="885791" cy="88579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rc8"/>
            <p:cNvSpPr/>
            <p:nvPr/>
          </p:nvSpPr>
          <p:spPr>
            <a:xfrm>
              <a:off x="4768397" y="3327619"/>
              <a:ext cx="885791" cy="88579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rc9"/>
            <p:cNvSpPr/>
            <p:nvPr/>
          </p:nvSpPr>
          <p:spPr>
            <a:xfrm>
              <a:off x="4768397" y="4213410"/>
              <a:ext cx="885791" cy="88579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rc10"/>
            <p:cNvSpPr/>
            <p:nvPr/>
          </p:nvSpPr>
          <p:spPr>
            <a:xfrm>
              <a:off x="4768397" y="5099201"/>
              <a:ext cx="885791" cy="88579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rc11"/>
            <p:cNvSpPr/>
            <p:nvPr/>
          </p:nvSpPr>
          <p:spPr>
            <a:xfrm>
              <a:off x="5654188" y="4213410"/>
              <a:ext cx="885791" cy="88579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rc12"/>
            <p:cNvSpPr/>
            <p:nvPr/>
          </p:nvSpPr>
          <p:spPr>
            <a:xfrm>
              <a:off x="5654188" y="5099201"/>
              <a:ext cx="885791" cy="88579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rc13"/>
            <p:cNvSpPr/>
            <p:nvPr/>
          </p:nvSpPr>
          <p:spPr>
            <a:xfrm>
              <a:off x="6539979" y="5099201"/>
              <a:ext cx="885791" cy="88579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t14"/>
            <p:cNvSpPr/>
            <p:nvPr/>
          </p:nvSpPr>
          <p:spPr>
            <a:xfrm>
              <a:off x="4012162" y="2571384"/>
              <a:ext cx="626678" cy="626678"/>
            </a:xfrm>
            <a:prstGeom prst="ellipse">
              <a:avLst/>
            </a:prstGeom>
            <a:solidFill>
              <a:srgbClr val="B51F2E">
                <a:alpha val="100000"/>
              </a:srgbClr>
            </a:solidFill>
            <a:ln w="9525" cap="rnd">
              <a:solidFill>
                <a:srgbClr val="B51F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t15"/>
            <p:cNvSpPr/>
            <p:nvPr/>
          </p:nvSpPr>
          <p:spPr>
            <a:xfrm>
              <a:off x="4118412" y="3563425"/>
              <a:ext cx="414179" cy="414179"/>
            </a:xfrm>
            <a:prstGeom prst="ellipse">
              <a:avLst/>
            </a:prstGeom>
            <a:solidFill>
              <a:srgbClr val="A7CFE4">
                <a:alpha val="100000"/>
              </a:srgbClr>
            </a:solidFill>
            <a:ln w="9525" cap="rnd">
              <a:solidFill>
                <a:srgbClr val="A7CFE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t16"/>
            <p:cNvSpPr/>
            <p:nvPr/>
          </p:nvSpPr>
          <p:spPr>
            <a:xfrm>
              <a:off x="4107714" y="4438518"/>
              <a:ext cx="435575" cy="435575"/>
            </a:xfrm>
            <a:prstGeom prst="ellipse">
              <a:avLst/>
            </a:prstGeom>
            <a:solidFill>
              <a:srgbClr val="F7B698">
                <a:alpha val="100000"/>
              </a:srgbClr>
            </a:solidFill>
            <a:ln w="9525" cap="rnd">
              <a:solidFill>
                <a:srgbClr val="F7B69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pt17"/>
            <p:cNvSpPr/>
            <p:nvPr/>
          </p:nvSpPr>
          <p:spPr>
            <a:xfrm>
              <a:off x="4179137" y="5395733"/>
              <a:ext cx="292728" cy="292728"/>
            </a:xfrm>
            <a:prstGeom prst="ellipse">
              <a:avLst/>
            </a:prstGeom>
            <a:solidFill>
              <a:srgbClr val="FDEBDF">
                <a:alpha val="100000"/>
              </a:srgbClr>
            </a:solidFill>
            <a:ln w="9525" cap="rnd">
              <a:solidFill>
                <a:srgbClr val="FDEBD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pt18"/>
            <p:cNvSpPr/>
            <p:nvPr/>
          </p:nvSpPr>
          <p:spPr>
            <a:xfrm>
              <a:off x="5178467" y="3737689"/>
              <a:ext cx="65652" cy="65652"/>
            </a:xfrm>
            <a:prstGeom prst="ellipse">
              <a:avLst/>
            </a:prstGeom>
            <a:solidFill>
              <a:srgbClr val="FDEBDF">
                <a:alpha val="100000"/>
              </a:srgbClr>
            </a:solidFill>
            <a:ln w="9525" cap="rnd">
              <a:solidFill>
                <a:srgbClr val="FDEBD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pt19"/>
            <p:cNvSpPr/>
            <p:nvPr/>
          </p:nvSpPr>
          <p:spPr>
            <a:xfrm>
              <a:off x="5007507" y="4452520"/>
              <a:ext cx="407572" cy="407572"/>
            </a:xfrm>
            <a:prstGeom prst="ellipse">
              <a:avLst/>
            </a:prstGeom>
            <a:solidFill>
              <a:srgbClr val="A7CFE4">
                <a:alpha val="100000"/>
              </a:srgbClr>
            </a:solidFill>
            <a:ln w="9525" cap="rnd">
              <a:solidFill>
                <a:srgbClr val="A7CFE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t20"/>
            <p:cNvSpPr/>
            <p:nvPr/>
          </p:nvSpPr>
          <p:spPr>
            <a:xfrm>
              <a:off x="5058203" y="5389007"/>
              <a:ext cx="306179" cy="306179"/>
            </a:xfrm>
            <a:prstGeom prst="ellipse">
              <a:avLst/>
            </a:prstGeom>
            <a:solidFill>
              <a:srgbClr val="FDEBDF">
                <a:alpha val="100000"/>
              </a:srgbClr>
            </a:solidFill>
            <a:ln w="9525" cap="rnd">
              <a:solidFill>
                <a:srgbClr val="FDEBD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pt21"/>
            <p:cNvSpPr/>
            <p:nvPr/>
          </p:nvSpPr>
          <p:spPr>
            <a:xfrm>
              <a:off x="5822695" y="4381917"/>
              <a:ext cx="548777" cy="548777"/>
            </a:xfrm>
            <a:prstGeom prst="ellipse">
              <a:avLst/>
            </a:prstGeom>
            <a:solidFill>
              <a:srgbClr val="DC6F58">
                <a:alpha val="100000"/>
              </a:srgbClr>
            </a:solidFill>
            <a:ln w="9525" cap="rnd">
              <a:solidFill>
                <a:srgbClr val="DC6F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pt22"/>
            <p:cNvSpPr/>
            <p:nvPr/>
          </p:nvSpPr>
          <p:spPr>
            <a:xfrm>
              <a:off x="5834958" y="5279971"/>
              <a:ext cx="524252" cy="524252"/>
            </a:xfrm>
            <a:prstGeom prst="ellipse">
              <a:avLst/>
            </a:prstGeom>
            <a:solidFill>
              <a:srgbClr val="DC6F58">
                <a:alpha val="100000"/>
              </a:srgbClr>
            </a:solidFill>
            <a:ln w="9525" cap="rnd">
              <a:solidFill>
                <a:srgbClr val="DC6F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pt23"/>
            <p:cNvSpPr/>
            <p:nvPr/>
          </p:nvSpPr>
          <p:spPr>
            <a:xfrm>
              <a:off x="6742771" y="5301993"/>
              <a:ext cx="480208" cy="480208"/>
            </a:xfrm>
            <a:prstGeom prst="ellipse">
              <a:avLst/>
            </a:prstGeom>
            <a:solidFill>
              <a:srgbClr val="A7CFE4">
                <a:alpha val="100000"/>
              </a:srgbClr>
            </a:solidFill>
            <a:ln w="9525" cap="rnd">
              <a:solidFill>
                <a:srgbClr val="A7CFE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rc24"/>
            <p:cNvSpPr/>
            <p:nvPr/>
          </p:nvSpPr>
          <p:spPr>
            <a:xfrm>
              <a:off x="3882606" y="2441828"/>
              <a:ext cx="885791" cy="88579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rc25"/>
            <p:cNvSpPr/>
            <p:nvPr/>
          </p:nvSpPr>
          <p:spPr>
            <a:xfrm>
              <a:off x="3882606" y="3327619"/>
              <a:ext cx="885791" cy="88579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rc26"/>
            <p:cNvSpPr/>
            <p:nvPr/>
          </p:nvSpPr>
          <p:spPr>
            <a:xfrm>
              <a:off x="3882606" y="4213410"/>
              <a:ext cx="885791" cy="88579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rc27"/>
            <p:cNvSpPr/>
            <p:nvPr/>
          </p:nvSpPr>
          <p:spPr>
            <a:xfrm>
              <a:off x="3882606" y="5099201"/>
              <a:ext cx="885791" cy="88579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rc28"/>
            <p:cNvSpPr/>
            <p:nvPr/>
          </p:nvSpPr>
          <p:spPr>
            <a:xfrm>
              <a:off x="4768397" y="3327619"/>
              <a:ext cx="885791" cy="88579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rc29"/>
            <p:cNvSpPr/>
            <p:nvPr/>
          </p:nvSpPr>
          <p:spPr>
            <a:xfrm>
              <a:off x="4768397" y="4213410"/>
              <a:ext cx="885791" cy="88579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" name="rc30"/>
            <p:cNvSpPr/>
            <p:nvPr/>
          </p:nvSpPr>
          <p:spPr>
            <a:xfrm>
              <a:off x="4768397" y="5099201"/>
              <a:ext cx="885791" cy="88579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" name="rc31"/>
            <p:cNvSpPr/>
            <p:nvPr/>
          </p:nvSpPr>
          <p:spPr>
            <a:xfrm>
              <a:off x="5654188" y="4213410"/>
              <a:ext cx="885791" cy="88579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" name="rc32"/>
            <p:cNvSpPr/>
            <p:nvPr/>
          </p:nvSpPr>
          <p:spPr>
            <a:xfrm>
              <a:off x="5654188" y="5099201"/>
              <a:ext cx="885791" cy="88579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" name="rc33"/>
            <p:cNvSpPr/>
            <p:nvPr/>
          </p:nvSpPr>
          <p:spPr>
            <a:xfrm>
              <a:off x="6539979" y="5099201"/>
              <a:ext cx="885791" cy="88579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" name="tx34"/>
            <p:cNvSpPr/>
            <p:nvPr/>
          </p:nvSpPr>
          <p:spPr>
            <a:xfrm>
              <a:off x="4151819" y="2827165"/>
              <a:ext cx="347364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-0.62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4177195" y="3712956"/>
              <a:ext cx="296614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0.27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194198" y="4598747"/>
              <a:ext cx="262607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</a:t>
              </a:r>
              <a:r>
                <a:rPr sz="1200" b="1" dirty="0" smtClean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0.3</a:t>
              </a:r>
              <a:r>
                <a:rPr lang="en-CA" sz="1200" b="1" dirty="0" smtClean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  <a:endParaRPr sz="1200" b="1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endParaRPr>
            </a:p>
          </p:txBody>
        </p:sp>
        <p:sp>
          <p:nvSpPr>
            <p:cNvPr id="37" name="tx37"/>
            <p:cNvSpPr/>
            <p:nvPr/>
          </p:nvSpPr>
          <p:spPr>
            <a:xfrm>
              <a:off x="4151819" y="5484538"/>
              <a:ext cx="347364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-0.13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5037610" y="3712956"/>
              <a:ext cx="347364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-0.01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5062986" y="4598747"/>
              <a:ext cx="296614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0.26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5037610" y="5484538"/>
              <a:ext cx="347364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-0.15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5923401" y="4598747"/>
              <a:ext cx="347364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-0.47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5923401" y="5484538"/>
              <a:ext cx="347364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-0.43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6834568" y="5484538"/>
              <a:ext cx="296614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0.36</a:t>
              </a:r>
            </a:p>
          </p:txBody>
        </p:sp>
        <p:sp>
          <p:nvSpPr>
            <p:cNvPr id="77" name="tx77"/>
            <p:cNvSpPr/>
            <p:nvPr/>
          </p:nvSpPr>
          <p:spPr>
            <a:xfrm rot="18900000">
              <a:off x="4152396" y="1887629"/>
              <a:ext cx="1006554" cy="16725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mean speed</a:t>
              </a:r>
            </a:p>
          </p:txBody>
        </p:sp>
        <p:sp>
          <p:nvSpPr>
            <p:cNvPr id="78" name="tx78"/>
            <p:cNvSpPr/>
            <p:nvPr/>
          </p:nvSpPr>
          <p:spPr>
            <a:xfrm rot="18900000">
              <a:off x="5072437" y="2856105"/>
              <a:ext cx="772685" cy="16725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IIV speed</a:t>
              </a:r>
            </a:p>
          </p:txBody>
        </p:sp>
        <p:sp>
          <p:nvSpPr>
            <p:cNvPr id="79" name="tx79"/>
            <p:cNvSpPr/>
            <p:nvPr/>
          </p:nvSpPr>
          <p:spPr>
            <a:xfrm rot="18900000">
              <a:off x="5862922" y="3512880"/>
              <a:ext cx="1413123" cy="16939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mean prey speed</a:t>
              </a:r>
            </a:p>
          </p:txBody>
        </p:sp>
        <p:sp>
          <p:nvSpPr>
            <p:cNvPr id="80" name="tx80"/>
            <p:cNvSpPr/>
            <p:nvPr/>
          </p:nvSpPr>
          <p:spPr>
            <a:xfrm rot="18900000">
              <a:off x="6782963" y="4481356"/>
              <a:ext cx="1179254" cy="16939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IIV prey speed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3036768" y="2761103"/>
              <a:ext cx="772685" cy="16725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IIV speed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2396331" y="3644751"/>
              <a:ext cx="1413123" cy="16939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mean prey speed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2630200" y="4530542"/>
              <a:ext cx="1179254" cy="16939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IIV prey speed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2640558" y="5486609"/>
              <a:ext cx="1168896" cy="9911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mean success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2187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 84"/>
          <p:cNvGrpSpPr/>
          <p:nvPr/>
        </p:nvGrpSpPr>
        <p:grpSpPr>
          <a:xfrm>
            <a:off x="2396331" y="1887629"/>
            <a:ext cx="5565886" cy="4097363"/>
            <a:chOff x="2396331" y="1887629"/>
            <a:chExt cx="5565886" cy="4097363"/>
          </a:xfrm>
        </p:grpSpPr>
        <p:sp>
          <p:nvSpPr>
            <p:cNvPr id="4" name="rc4"/>
            <p:cNvSpPr/>
            <p:nvPr/>
          </p:nvSpPr>
          <p:spPr>
            <a:xfrm>
              <a:off x="3882606" y="2441828"/>
              <a:ext cx="885791" cy="88579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rc5"/>
            <p:cNvSpPr/>
            <p:nvPr/>
          </p:nvSpPr>
          <p:spPr>
            <a:xfrm>
              <a:off x="3882606" y="3327619"/>
              <a:ext cx="885791" cy="88579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" name="rc6"/>
            <p:cNvSpPr/>
            <p:nvPr/>
          </p:nvSpPr>
          <p:spPr>
            <a:xfrm>
              <a:off x="3882606" y="4213410"/>
              <a:ext cx="885791" cy="88579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rc7"/>
            <p:cNvSpPr/>
            <p:nvPr/>
          </p:nvSpPr>
          <p:spPr>
            <a:xfrm>
              <a:off x="3882606" y="5099201"/>
              <a:ext cx="885791" cy="88579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rc8"/>
            <p:cNvSpPr/>
            <p:nvPr/>
          </p:nvSpPr>
          <p:spPr>
            <a:xfrm>
              <a:off x="4768397" y="3327619"/>
              <a:ext cx="885791" cy="88579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rc9"/>
            <p:cNvSpPr/>
            <p:nvPr/>
          </p:nvSpPr>
          <p:spPr>
            <a:xfrm>
              <a:off x="4768397" y="4213410"/>
              <a:ext cx="885791" cy="88579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rc10"/>
            <p:cNvSpPr/>
            <p:nvPr/>
          </p:nvSpPr>
          <p:spPr>
            <a:xfrm>
              <a:off x="4768397" y="5099201"/>
              <a:ext cx="885791" cy="88579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rc11"/>
            <p:cNvSpPr/>
            <p:nvPr/>
          </p:nvSpPr>
          <p:spPr>
            <a:xfrm>
              <a:off x="5654188" y="4213410"/>
              <a:ext cx="885791" cy="88579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rc12"/>
            <p:cNvSpPr/>
            <p:nvPr/>
          </p:nvSpPr>
          <p:spPr>
            <a:xfrm>
              <a:off x="5654188" y="5099201"/>
              <a:ext cx="885791" cy="88579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rc13"/>
            <p:cNvSpPr/>
            <p:nvPr/>
          </p:nvSpPr>
          <p:spPr>
            <a:xfrm>
              <a:off x="6539979" y="5099201"/>
              <a:ext cx="885791" cy="88579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t14"/>
            <p:cNvSpPr/>
            <p:nvPr/>
          </p:nvSpPr>
          <p:spPr>
            <a:xfrm>
              <a:off x="3990119" y="2549341"/>
              <a:ext cx="670765" cy="670765"/>
            </a:xfrm>
            <a:prstGeom prst="ellipse">
              <a:avLst/>
            </a:prstGeom>
            <a:solidFill>
              <a:srgbClr val="B51F2E">
                <a:alpha val="100000"/>
              </a:srgbClr>
            </a:solidFill>
            <a:ln w="9525" cap="rnd">
              <a:solidFill>
                <a:srgbClr val="B51F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t15"/>
            <p:cNvSpPr/>
            <p:nvPr/>
          </p:nvSpPr>
          <p:spPr>
            <a:xfrm>
              <a:off x="4090501" y="3535514"/>
              <a:ext cx="470002" cy="470002"/>
            </a:xfrm>
            <a:prstGeom prst="ellipse">
              <a:avLst/>
            </a:prstGeom>
            <a:solidFill>
              <a:srgbClr val="A7CFE4">
                <a:alpha val="100000"/>
              </a:srgbClr>
            </a:solidFill>
            <a:ln w="9525" cap="rnd">
              <a:solidFill>
                <a:srgbClr val="A7CFE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t16"/>
            <p:cNvSpPr/>
            <p:nvPr/>
          </p:nvSpPr>
          <p:spPr>
            <a:xfrm>
              <a:off x="4069663" y="4400467"/>
              <a:ext cx="511677" cy="511677"/>
            </a:xfrm>
            <a:prstGeom prst="ellipse">
              <a:avLst/>
            </a:prstGeom>
            <a:solidFill>
              <a:srgbClr val="DC6F58">
                <a:alpha val="100000"/>
              </a:srgbClr>
            </a:solidFill>
            <a:ln w="9525" cap="rnd">
              <a:solidFill>
                <a:srgbClr val="DC6F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pt17"/>
            <p:cNvSpPr/>
            <p:nvPr/>
          </p:nvSpPr>
          <p:spPr>
            <a:xfrm>
              <a:off x="4220837" y="5437432"/>
              <a:ext cx="209329" cy="209329"/>
            </a:xfrm>
            <a:prstGeom prst="ellipse">
              <a:avLst/>
            </a:prstGeom>
            <a:solidFill>
              <a:srgbClr val="FDEBDF">
                <a:alpha val="100000"/>
              </a:srgbClr>
            </a:solidFill>
            <a:ln w="9525" cap="rnd">
              <a:solidFill>
                <a:srgbClr val="FDEBD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pt18"/>
            <p:cNvSpPr/>
            <p:nvPr/>
          </p:nvSpPr>
          <p:spPr>
            <a:xfrm>
              <a:off x="5045847" y="3605069"/>
              <a:ext cx="330891" cy="330891"/>
            </a:xfrm>
            <a:prstGeom prst="ellipse">
              <a:avLst/>
            </a:prstGeom>
            <a:solidFill>
              <a:srgbClr val="FDEBDF">
                <a:alpha val="100000"/>
              </a:srgbClr>
            </a:solidFill>
            <a:ln w="9525" cap="rnd">
              <a:solidFill>
                <a:srgbClr val="FDEBD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pt19"/>
            <p:cNvSpPr/>
            <p:nvPr/>
          </p:nvSpPr>
          <p:spPr>
            <a:xfrm>
              <a:off x="4966550" y="4411563"/>
              <a:ext cx="489485" cy="489485"/>
            </a:xfrm>
            <a:prstGeom prst="ellipse">
              <a:avLst/>
            </a:prstGeom>
            <a:solidFill>
              <a:srgbClr val="A7CFE4">
                <a:alpha val="100000"/>
              </a:srgbClr>
            </a:solidFill>
            <a:ln w="9525" cap="rnd">
              <a:solidFill>
                <a:srgbClr val="A7CFE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t20"/>
            <p:cNvSpPr/>
            <p:nvPr/>
          </p:nvSpPr>
          <p:spPr>
            <a:xfrm>
              <a:off x="5109152" y="5439956"/>
              <a:ext cx="204281" cy="204281"/>
            </a:xfrm>
            <a:prstGeom prst="ellipse">
              <a:avLst/>
            </a:prstGeom>
            <a:solidFill>
              <a:srgbClr val="FDEBDF">
                <a:alpha val="100000"/>
              </a:srgbClr>
            </a:solidFill>
            <a:ln w="9525" cap="rnd">
              <a:solidFill>
                <a:srgbClr val="FDEBD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pt21"/>
            <p:cNvSpPr/>
            <p:nvPr/>
          </p:nvSpPr>
          <p:spPr>
            <a:xfrm>
              <a:off x="5806046" y="4365268"/>
              <a:ext cx="582076" cy="582076"/>
            </a:xfrm>
            <a:prstGeom prst="ellipse">
              <a:avLst/>
            </a:prstGeom>
            <a:solidFill>
              <a:srgbClr val="DC6F58">
                <a:alpha val="100000"/>
              </a:srgbClr>
            </a:solidFill>
            <a:ln w="9525" cap="rnd">
              <a:solidFill>
                <a:srgbClr val="DC6F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pt22"/>
            <p:cNvSpPr/>
            <p:nvPr/>
          </p:nvSpPr>
          <p:spPr>
            <a:xfrm>
              <a:off x="5859006" y="5304020"/>
              <a:ext cx="476154" cy="476154"/>
            </a:xfrm>
            <a:prstGeom prst="ellipse">
              <a:avLst/>
            </a:prstGeom>
            <a:solidFill>
              <a:srgbClr val="F7B698">
                <a:alpha val="100000"/>
              </a:srgbClr>
            </a:solidFill>
            <a:ln w="9525" cap="rnd">
              <a:solidFill>
                <a:srgbClr val="F7B69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pt23"/>
            <p:cNvSpPr/>
            <p:nvPr/>
          </p:nvSpPr>
          <p:spPr>
            <a:xfrm>
              <a:off x="6787056" y="5346278"/>
              <a:ext cx="391638" cy="391638"/>
            </a:xfrm>
            <a:prstGeom prst="ellipse">
              <a:avLst/>
            </a:prstGeom>
            <a:solidFill>
              <a:srgbClr val="A7CFE4">
                <a:alpha val="100000"/>
              </a:srgbClr>
            </a:solidFill>
            <a:ln w="9525" cap="rnd">
              <a:solidFill>
                <a:srgbClr val="A7CFE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rc24"/>
            <p:cNvSpPr/>
            <p:nvPr/>
          </p:nvSpPr>
          <p:spPr>
            <a:xfrm>
              <a:off x="3882606" y="2441828"/>
              <a:ext cx="885791" cy="88579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rc25"/>
            <p:cNvSpPr/>
            <p:nvPr/>
          </p:nvSpPr>
          <p:spPr>
            <a:xfrm>
              <a:off x="3882606" y="3327619"/>
              <a:ext cx="885791" cy="88579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rc26"/>
            <p:cNvSpPr/>
            <p:nvPr/>
          </p:nvSpPr>
          <p:spPr>
            <a:xfrm>
              <a:off x="3882606" y="4213410"/>
              <a:ext cx="885791" cy="88579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rc27"/>
            <p:cNvSpPr/>
            <p:nvPr/>
          </p:nvSpPr>
          <p:spPr>
            <a:xfrm>
              <a:off x="3882606" y="5099201"/>
              <a:ext cx="885791" cy="88579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rc28"/>
            <p:cNvSpPr/>
            <p:nvPr/>
          </p:nvSpPr>
          <p:spPr>
            <a:xfrm>
              <a:off x="4768397" y="3327619"/>
              <a:ext cx="885791" cy="88579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rc29"/>
            <p:cNvSpPr/>
            <p:nvPr/>
          </p:nvSpPr>
          <p:spPr>
            <a:xfrm>
              <a:off x="4768397" y="4213410"/>
              <a:ext cx="885791" cy="88579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" name="rc30"/>
            <p:cNvSpPr/>
            <p:nvPr/>
          </p:nvSpPr>
          <p:spPr>
            <a:xfrm>
              <a:off x="4768397" y="5099201"/>
              <a:ext cx="885791" cy="88579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" name="rc31"/>
            <p:cNvSpPr/>
            <p:nvPr/>
          </p:nvSpPr>
          <p:spPr>
            <a:xfrm>
              <a:off x="5654188" y="4213410"/>
              <a:ext cx="885791" cy="88579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" name="rc32"/>
            <p:cNvSpPr/>
            <p:nvPr/>
          </p:nvSpPr>
          <p:spPr>
            <a:xfrm>
              <a:off x="5654188" y="5099201"/>
              <a:ext cx="885791" cy="88579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" name="rc33"/>
            <p:cNvSpPr/>
            <p:nvPr/>
          </p:nvSpPr>
          <p:spPr>
            <a:xfrm>
              <a:off x="6539979" y="5099201"/>
              <a:ext cx="885791" cy="88579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" name="tx34"/>
            <p:cNvSpPr/>
            <p:nvPr/>
          </p:nvSpPr>
          <p:spPr>
            <a:xfrm>
              <a:off x="4151819" y="2827165"/>
              <a:ext cx="347364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-0.71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4177195" y="3712956"/>
              <a:ext cx="296614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0.35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151819" y="4598747"/>
              <a:ext cx="347364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-0.41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4151819" y="5484538"/>
              <a:ext cx="347364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-0.07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5037610" y="3712956"/>
              <a:ext cx="347364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-0.17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5062986" y="4598635"/>
              <a:ext cx="296614" cy="1114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0.38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5037610" y="5484538"/>
              <a:ext cx="347364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-0.07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5923401" y="4598747"/>
              <a:ext cx="347364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-0.53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5923401" y="5484538"/>
              <a:ext cx="347364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-0.36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6834568" y="5484538"/>
              <a:ext cx="296614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0.24</a:t>
              </a:r>
            </a:p>
          </p:txBody>
        </p:sp>
        <p:sp>
          <p:nvSpPr>
            <p:cNvPr id="77" name="tx77"/>
            <p:cNvSpPr/>
            <p:nvPr/>
          </p:nvSpPr>
          <p:spPr>
            <a:xfrm rot="18900000">
              <a:off x="4152396" y="1887629"/>
              <a:ext cx="1006554" cy="16725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mean speed</a:t>
              </a:r>
            </a:p>
          </p:txBody>
        </p:sp>
        <p:sp>
          <p:nvSpPr>
            <p:cNvPr id="78" name="tx78"/>
            <p:cNvSpPr/>
            <p:nvPr/>
          </p:nvSpPr>
          <p:spPr>
            <a:xfrm rot="18900000">
              <a:off x="5072437" y="2856105"/>
              <a:ext cx="772685" cy="16725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IIV speed</a:t>
              </a:r>
            </a:p>
          </p:txBody>
        </p:sp>
        <p:sp>
          <p:nvSpPr>
            <p:cNvPr id="79" name="tx79"/>
            <p:cNvSpPr/>
            <p:nvPr/>
          </p:nvSpPr>
          <p:spPr>
            <a:xfrm rot="18900000">
              <a:off x="5862922" y="3512880"/>
              <a:ext cx="1413123" cy="16939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mean prey speed</a:t>
              </a:r>
            </a:p>
          </p:txBody>
        </p:sp>
        <p:sp>
          <p:nvSpPr>
            <p:cNvPr id="80" name="tx80"/>
            <p:cNvSpPr/>
            <p:nvPr/>
          </p:nvSpPr>
          <p:spPr>
            <a:xfrm rot="18900000">
              <a:off x="6782963" y="4481356"/>
              <a:ext cx="1179254" cy="16939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IIV prey speed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3036768" y="2761103"/>
              <a:ext cx="772685" cy="16725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IIV speed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2396331" y="3644751"/>
              <a:ext cx="1413123" cy="16939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mean prey speed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2630200" y="4530542"/>
              <a:ext cx="1179254" cy="16939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IIV prey speed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2640558" y="5486609"/>
              <a:ext cx="1168896" cy="9911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mean success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46633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 84"/>
          <p:cNvGrpSpPr/>
          <p:nvPr/>
        </p:nvGrpSpPr>
        <p:grpSpPr>
          <a:xfrm>
            <a:off x="2396331" y="1887629"/>
            <a:ext cx="5565886" cy="4097363"/>
            <a:chOff x="2396331" y="1887629"/>
            <a:chExt cx="5565886" cy="4097363"/>
          </a:xfrm>
        </p:grpSpPr>
        <p:sp>
          <p:nvSpPr>
            <p:cNvPr id="4" name="rc4"/>
            <p:cNvSpPr/>
            <p:nvPr/>
          </p:nvSpPr>
          <p:spPr>
            <a:xfrm>
              <a:off x="3882606" y="2441828"/>
              <a:ext cx="885791" cy="88579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rc5"/>
            <p:cNvSpPr/>
            <p:nvPr/>
          </p:nvSpPr>
          <p:spPr>
            <a:xfrm>
              <a:off x="3882606" y="3327619"/>
              <a:ext cx="885791" cy="88579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" name="rc6"/>
            <p:cNvSpPr/>
            <p:nvPr/>
          </p:nvSpPr>
          <p:spPr>
            <a:xfrm>
              <a:off x="3882606" y="4213410"/>
              <a:ext cx="885791" cy="88579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rc7"/>
            <p:cNvSpPr/>
            <p:nvPr/>
          </p:nvSpPr>
          <p:spPr>
            <a:xfrm>
              <a:off x="3882606" y="5099201"/>
              <a:ext cx="885791" cy="88579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rc8"/>
            <p:cNvSpPr/>
            <p:nvPr/>
          </p:nvSpPr>
          <p:spPr>
            <a:xfrm>
              <a:off x="4768397" y="3327619"/>
              <a:ext cx="885791" cy="88579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rc9"/>
            <p:cNvSpPr/>
            <p:nvPr/>
          </p:nvSpPr>
          <p:spPr>
            <a:xfrm>
              <a:off x="4768397" y="4213410"/>
              <a:ext cx="885791" cy="88579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rc10"/>
            <p:cNvSpPr/>
            <p:nvPr/>
          </p:nvSpPr>
          <p:spPr>
            <a:xfrm>
              <a:off x="4768397" y="5099201"/>
              <a:ext cx="885791" cy="88579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rc11"/>
            <p:cNvSpPr/>
            <p:nvPr/>
          </p:nvSpPr>
          <p:spPr>
            <a:xfrm>
              <a:off x="5654188" y="4213410"/>
              <a:ext cx="885791" cy="88579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rc12"/>
            <p:cNvSpPr/>
            <p:nvPr/>
          </p:nvSpPr>
          <p:spPr>
            <a:xfrm>
              <a:off x="5654188" y="5099201"/>
              <a:ext cx="885791" cy="88579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rc13"/>
            <p:cNvSpPr/>
            <p:nvPr/>
          </p:nvSpPr>
          <p:spPr>
            <a:xfrm>
              <a:off x="6539979" y="5099201"/>
              <a:ext cx="885791" cy="88579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t14"/>
            <p:cNvSpPr/>
            <p:nvPr/>
          </p:nvSpPr>
          <p:spPr>
            <a:xfrm>
              <a:off x="3987090" y="2546312"/>
              <a:ext cx="676823" cy="676823"/>
            </a:xfrm>
            <a:prstGeom prst="ellipse">
              <a:avLst/>
            </a:prstGeom>
            <a:solidFill>
              <a:srgbClr val="B51F2E">
                <a:alpha val="100000"/>
              </a:srgbClr>
            </a:solidFill>
            <a:ln w="9525" cap="rnd">
              <a:solidFill>
                <a:srgbClr val="B51F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t15"/>
            <p:cNvSpPr/>
            <p:nvPr/>
          </p:nvSpPr>
          <p:spPr>
            <a:xfrm>
              <a:off x="4069549" y="3514562"/>
              <a:ext cx="511905" cy="511905"/>
            </a:xfrm>
            <a:prstGeom prst="ellipse">
              <a:avLst/>
            </a:prstGeom>
            <a:solidFill>
              <a:srgbClr val="549EC9">
                <a:alpha val="100000"/>
              </a:srgbClr>
            </a:solidFill>
            <a:ln w="9525" cap="rnd">
              <a:solidFill>
                <a:srgbClr val="549EC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t16"/>
            <p:cNvSpPr/>
            <p:nvPr/>
          </p:nvSpPr>
          <p:spPr>
            <a:xfrm>
              <a:off x="4071844" y="4402648"/>
              <a:ext cx="507315" cy="507315"/>
            </a:xfrm>
            <a:prstGeom prst="ellipse">
              <a:avLst/>
            </a:prstGeom>
            <a:solidFill>
              <a:srgbClr val="DC6F58">
                <a:alpha val="100000"/>
              </a:srgbClr>
            </a:solidFill>
            <a:ln w="9525" cap="rnd">
              <a:solidFill>
                <a:srgbClr val="DC6F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pt17"/>
            <p:cNvSpPr/>
            <p:nvPr/>
          </p:nvSpPr>
          <p:spPr>
            <a:xfrm>
              <a:off x="4258581" y="5475176"/>
              <a:ext cx="133841" cy="133841"/>
            </a:xfrm>
            <a:prstGeom prst="ellipse">
              <a:avLst/>
            </a:prstGeom>
            <a:solidFill>
              <a:srgbClr val="E5F0F6">
                <a:alpha val="100000"/>
              </a:srgbClr>
            </a:solidFill>
            <a:ln w="9525" cap="rnd">
              <a:solidFill>
                <a:srgbClr val="E5F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pt18"/>
            <p:cNvSpPr/>
            <p:nvPr/>
          </p:nvSpPr>
          <p:spPr>
            <a:xfrm>
              <a:off x="5042062" y="3601284"/>
              <a:ext cx="338462" cy="338462"/>
            </a:xfrm>
            <a:prstGeom prst="ellipse">
              <a:avLst/>
            </a:prstGeom>
            <a:solidFill>
              <a:srgbClr val="FDEBDF">
                <a:alpha val="100000"/>
              </a:srgbClr>
            </a:solidFill>
            <a:ln w="9525" cap="rnd">
              <a:solidFill>
                <a:srgbClr val="FDEBD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pt19"/>
            <p:cNvSpPr/>
            <p:nvPr/>
          </p:nvSpPr>
          <p:spPr>
            <a:xfrm>
              <a:off x="4979519" y="4424532"/>
              <a:ext cx="463547" cy="463547"/>
            </a:xfrm>
            <a:prstGeom prst="ellipse">
              <a:avLst/>
            </a:prstGeom>
            <a:solidFill>
              <a:srgbClr val="A7CFE4">
                <a:alpha val="100000"/>
              </a:srgbClr>
            </a:solidFill>
            <a:ln w="9525" cap="rnd">
              <a:solidFill>
                <a:srgbClr val="A7CFE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t20"/>
            <p:cNvSpPr/>
            <p:nvPr/>
          </p:nvSpPr>
          <p:spPr>
            <a:xfrm>
              <a:off x="5079915" y="5410719"/>
              <a:ext cx="262755" cy="262755"/>
            </a:xfrm>
            <a:prstGeom prst="ellipse">
              <a:avLst/>
            </a:prstGeom>
            <a:solidFill>
              <a:srgbClr val="FDEBDF">
                <a:alpha val="100000"/>
              </a:srgbClr>
            </a:solidFill>
            <a:ln w="9525" cap="rnd">
              <a:solidFill>
                <a:srgbClr val="FDEBD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pt21"/>
            <p:cNvSpPr/>
            <p:nvPr/>
          </p:nvSpPr>
          <p:spPr>
            <a:xfrm>
              <a:off x="5791067" y="4350289"/>
              <a:ext cx="612034" cy="612034"/>
            </a:xfrm>
            <a:prstGeom prst="ellipse">
              <a:avLst/>
            </a:prstGeom>
            <a:solidFill>
              <a:srgbClr val="DC6F58">
                <a:alpha val="100000"/>
              </a:srgbClr>
            </a:solidFill>
            <a:ln w="9525" cap="rnd">
              <a:solidFill>
                <a:srgbClr val="DC6F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pt22"/>
            <p:cNvSpPr/>
            <p:nvPr/>
          </p:nvSpPr>
          <p:spPr>
            <a:xfrm>
              <a:off x="5892372" y="5337385"/>
              <a:ext cx="409423" cy="409423"/>
            </a:xfrm>
            <a:prstGeom prst="ellipse">
              <a:avLst/>
            </a:prstGeom>
            <a:solidFill>
              <a:srgbClr val="F7B698">
                <a:alpha val="100000"/>
              </a:srgbClr>
            </a:solidFill>
            <a:ln w="9525" cap="rnd">
              <a:solidFill>
                <a:srgbClr val="F7B69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pt23"/>
            <p:cNvSpPr/>
            <p:nvPr/>
          </p:nvSpPr>
          <p:spPr>
            <a:xfrm>
              <a:off x="6781835" y="5341057"/>
              <a:ext cx="402079" cy="402079"/>
            </a:xfrm>
            <a:prstGeom prst="ellipse">
              <a:avLst/>
            </a:prstGeom>
            <a:solidFill>
              <a:srgbClr val="A7CFE4">
                <a:alpha val="100000"/>
              </a:srgbClr>
            </a:solidFill>
            <a:ln w="9525" cap="rnd">
              <a:solidFill>
                <a:srgbClr val="A7CFE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rc24"/>
            <p:cNvSpPr/>
            <p:nvPr/>
          </p:nvSpPr>
          <p:spPr>
            <a:xfrm>
              <a:off x="3882606" y="2441828"/>
              <a:ext cx="885791" cy="88579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rc25"/>
            <p:cNvSpPr/>
            <p:nvPr/>
          </p:nvSpPr>
          <p:spPr>
            <a:xfrm>
              <a:off x="3882606" y="3327619"/>
              <a:ext cx="885791" cy="88579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rc26"/>
            <p:cNvSpPr/>
            <p:nvPr/>
          </p:nvSpPr>
          <p:spPr>
            <a:xfrm>
              <a:off x="3882606" y="4213410"/>
              <a:ext cx="885791" cy="88579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rc27"/>
            <p:cNvSpPr/>
            <p:nvPr/>
          </p:nvSpPr>
          <p:spPr>
            <a:xfrm>
              <a:off x="3882606" y="5099201"/>
              <a:ext cx="885791" cy="88579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rc28"/>
            <p:cNvSpPr/>
            <p:nvPr/>
          </p:nvSpPr>
          <p:spPr>
            <a:xfrm>
              <a:off x="4768397" y="3327619"/>
              <a:ext cx="885791" cy="88579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rc29"/>
            <p:cNvSpPr/>
            <p:nvPr/>
          </p:nvSpPr>
          <p:spPr>
            <a:xfrm>
              <a:off x="4768397" y="4213410"/>
              <a:ext cx="885791" cy="88579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" name="rc30"/>
            <p:cNvSpPr/>
            <p:nvPr/>
          </p:nvSpPr>
          <p:spPr>
            <a:xfrm>
              <a:off x="4768397" y="5099201"/>
              <a:ext cx="885791" cy="88579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" name="rc31"/>
            <p:cNvSpPr/>
            <p:nvPr/>
          </p:nvSpPr>
          <p:spPr>
            <a:xfrm>
              <a:off x="5654188" y="4213410"/>
              <a:ext cx="885791" cy="88579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" name="rc32"/>
            <p:cNvSpPr/>
            <p:nvPr/>
          </p:nvSpPr>
          <p:spPr>
            <a:xfrm>
              <a:off x="5654188" y="5099201"/>
              <a:ext cx="885791" cy="88579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" name="rc33"/>
            <p:cNvSpPr/>
            <p:nvPr/>
          </p:nvSpPr>
          <p:spPr>
            <a:xfrm>
              <a:off x="6539979" y="5099201"/>
              <a:ext cx="885791" cy="88579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" name="tx34"/>
            <p:cNvSpPr/>
            <p:nvPr/>
          </p:nvSpPr>
          <p:spPr>
            <a:xfrm>
              <a:off x="4151819" y="2827165"/>
              <a:ext cx="347364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-0.72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4177195" y="3712956"/>
              <a:ext cx="296614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0.41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194198" y="4598747"/>
              <a:ext cx="262607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</a:t>
              </a:r>
              <a:r>
                <a:rPr sz="1200" b="1" dirty="0" smtClean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0.4</a:t>
              </a:r>
              <a:r>
                <a:rPr lang="en-CA" sz="1200" b="1" dirty="0" smtClean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  <a:endParaRPr sz="1200" b="1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endParaRPr>
            </a:p>
          </p:txBody>
        </p:sp>
        <p:sp>
          <p:nvSpPr>
            <p:cNvPr id="37" name="tx37"/>
            <p:cNvSpPr/>
            <p:nvPr/>
          </p:nvSpPr>
          <p:spPr>
            <a:xfrm>
              <a:off x="4177195" y="5484538"/>
              <a:ext cx="296614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0.03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5037610" y="3712844"/>
              <a:ext cx="347364" cy="1114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-0.18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5062986" y="4598747"/>
              <a:ext cx="296614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0.34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5037610" y="5484538"/>
              <a:ext cx="347364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-0.11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5923401" y="4598635"/>
              <a:ext cx="347364" cy="1114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-0.59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5923401" y="5484538"/>
              <a:ext cx="347364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-0.26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6834568" y="5484538"/>
              <a:ext cx="296614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0.25</a:t>
              </a:r>
            </a:p>
          </p:txBody>
        </p:sp>
        <p:sp>
          <p:nvSpPr>
            <p:cNvPr id="77" name="tx77"/>
            <p:cNvSpPr/>
            <p:nvPr/>
          </p:nvSpPr>
          <p:spPr>
            <a:xfrm rot="18900000">
              <a:off x="4152396" y="1887629"/>
              <a:ext cx="1006554" cy="16725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mean speed</a:t>
              </a:r>
            </a:p>
          </p:txBody>
        </p:sp>
        <p:sp>
          <p:nvSpPr>
            <p:cNvPr id="78" name="tx78"/>
            <p:cNvSpPr/>
            <p:nvPr/>
          </p:nvSpPr>
          <p:spPr>
            <a:xfrm rot="18900000">
              <a:off x="5072437" y="2856105"/>
              <a:ext cx="772685" cy="16725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IIV speed</a:t>
              </a:r>
            </a:p>
          </p:txBody>
        </p:sp>
        <p:sp>
          <p:nvSpPr>
            <p:cNvPr id="79" name="tx79"/>
            <p:cNvSpPr/>
            <p:nvPr/>
          </p:nvSpPr>
          <p:spPr>
            <a:xfrm rot="18900000">
              <a:off x="5862922" y="3512880"/>
              <a:ext cx="1413123" cy="16939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mean prey speed</a:t>
              </a:r>
            </a:p>
          </p:txBody>
        </p:sp>
        <p:sp>
          <p:nvSpPr>
            <p:cNvPr id="80" name="tx80"/>
            <p:cNvSpPr/>
            <p:nvPr/>
          </p:nvSpPr>
          <p:spPr>
            <a:xfrm rot="18900000">
              <a:off x="6782963" y="4481356"/>
              <a:ext cx="1179254" cy="16939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IIV prey speed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3036768" y="2761103"/>
              <a:ext cx="772685" cy="16725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IIV speed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2396331" y="3644751"/>
              <a:ext cx="1413123" cy="16939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mean prey speed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2630200" y="4530542"/>
              <a:ext cx="1179254" cy="16939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IIV prey speed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2640558" y="5486609"/>
              <a:ext cx="1168896" cy="9911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mean success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03910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57474" y="1792276"/>
            <a:ext cx="10584940" cy="4345864"/>
            <a:chOff x="57474" y="1792276"/>
            <a:chExt cx="10584940" cy="4345864"/>
          </a:xfrm>
        </p:grpSpPr>
        <p:grpSp>
          <p:nvGrpSpPr>
            <p:cNvPr id="42" name="Group 41"/>
            <p:cNvGrpSpPr/>
            <p:nvPr/>
          </p:nvGrpSpPr>
          <p:grpSpPr>
            <a:xfrm>
              <a:off x="2667715" y="5686425"/>
              <a:ext cx="5424566" cy="451715"/>
              <a:chOff x="3776750" y="6036589"/>
              <a:chExt cx="3705052" cy="308527"/>
            </a:xfrm>
          </p:grpSpPr>
          <p:sp>
            <p:nvSpPr>
              <p:cNvPr id="43" name="rc34"/>
              <p:cNvSpPr/>
              <p:nvPr/>
            </p:nvSpPr>
            <p:spPr>
              <a:xfrm>
                <a:off x="3844504" y="6036589"/>
                <a:ext cx="359491" cy="105151"/>
              </a:xfrm>
              <a:prstGeom prst="rect">
                <a:avLst/>
              </a:prstGeom>
              <a:solidFill>
                <a:srgbClr val="67001F">
                  <a:alpha val="100000"/>
                </a:srgbClr>
              </a:solidFill>
              <a:ln w="9525" cap="rnd">
                <a:solidFill>
                  <a:srgbClr val="67001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" name="rc35"/>
              <p:cNvSpPr/>
              <p:nvPr/>
            </p:nvSpPr>
            <p:spPr>
              <a:xfrm>
                <a:off x="4203996" y="6036589"/>
                <a:ext cx="359491" cy="105151"/>
              </a:xfrm>
              <a:prstGeom prst="rect">
                <a:avLst/>
              </a:prstGeom>
              <a:solidFill>
                <a:srgbClr val="B51F2E">
                  <a:alpha val="100000"/>
                </a:srgbClr>
              </a:solidFill>
              <a:ln w="9525" cap="rnd">
                <a:solidFill>
                  <a:srgbClr val="B51F2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" name="rc36"/>
              <p:cNvSpPr/>
              <p:nvPr/>
            </p:nvSpPr>
            <p:spPr>
              <a:xfrm>
                <a:off x="4563488" y="6036589"/>
                <a:ext cx="359491" cy="105151"/>
              </a:xfrm>
              <a:prstGeom prst="rect">
                <a:avLst/>
              </a:prstGeom>
              <a:solidFill>
                <a:srgbClr val="DC6F58">
                  <a:alpha val="100000"/>
                </a:srgbClr>
              </a:solidFill>
              <a:ln w="9525" cap="rnd">
                <a:solidFill>
                  <a:srgbClr val="DC6F58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" name="rc37"/>
              <p:cNvSpPr/>
              <p:nvPr/>
            </p:nvSpPr>
            <p:spPr>
              <a:xfrm>
                <a:off x="4922980" y="6036589"/>
                <a:ext cx="359491" cy="105151"/>
              </a:xfrm>
              <a:prstGeom prst="rect">
                <a:avLst/>
              </a:prstGeom>
              <a:solidFill>
                <a:srgbClr val="F7B698">
                  <a:alpha val="100000"/>
                </a:srgbClr>
              </a:solidFill>
              <a:ln w="9525" cap="rnd">
                <a:solidFill>
                  <a:srgbClr val="F7B698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" name="rc38"/>
              <p:cNvSpPr/>
              <p:nvPr/>
            </p:nvSpPr>
            <p:spPr>
              <a:xfrm>
                <a:off x="5282472" y="6036589"/>
                <a:ext cx="359491" cy="105151"/>
              </a:xfrm>
              <a:prstGeom prst="rect">
                <a:avLst/>
              </a:prstGeom>
              <a:solidFill>
                <a:srgbClr val="FDEBDF">
                  <a:alpha val="100000"/>
                </a:srgbClr>
              </a:solidFill>
              <a:ln w="9525" cap="rnd">
                <a:solidFill>
                  <a:srgbClr val="FDEBD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" name="rc39"/>
              <p:cNvSpPr/>
              <p:nvPr/>
            </p:nvSpPr>
            <p:spPr>
              <a:xfrm>
                <a:off x="5641964" y="6036589"/>
                <a:ext cx="359491" cy="105151"/>
              </a:xfrm>
              <a:prstGeom prst="rect">
                <a:avLst/>
              </a:prstGeom>
              <a:solidFill>
                <a:srgbClr val="E5F0F6">
                  <a:alpha val="100000"/>
                </a:srgbClr>
              </a:solidFill>
              <a:ln w="9525" cap="rnd">
                <a:solidFill>
                  <a:srgbClr val="E5F0F6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" name="rc40"/>
              <p:cNvSpPr/>
              <p:nvPr/>
            </p:nvSpPr>
            <p:spPr>
              <a:xfrm>
                <a:off x="6001456" y="6036589"/>
                <a:ext cx="359491" cy="105151"/>
              </a:xfrm>
              <a:prstGeom prst="rect">
                <a:avLst/>
              </a:prstGeom>
              <a:solidFill>
                <a:srgbClr val="A7CFE4">
                  <a:alpha val="100000"/>
                </a:srgbClr>
              </a:solidFill>
              <a:ln w="9525" cap="rnd">
                <a:solidFill>
                  <a:srgbClr val="A7CFE4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" name="rc41"/>
              <p:cNvSpPr/>
              <p:nvPr/>
            </p:nvSpPr>
            <p:spPr>
              <a:xfrm>
                <a:off x="6360948" y="6036589"/>
                <a:ext cx="359491" cy="105151"/>
              </a:xfrm>
              <a:prstGeom prst="rect">
                <a:avLst/>
              </a:prstGeom>
              <a:solidFill>
                <a:srgbClr val="549EC9">
                  <a:alpha val="100000"/>
                </a:srgbClr>
              </a:solidFill>
              <a:ln w="9525" cap="rnd">
                <a:solidFill>
                  <a:srgbClr val="549EC9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" name="rc42"/>
              <p:cNvSpPr/>
              <p:nvPr/>
            </p:nvSpPr>
            <p:spPr>
              <a:xfrm>
                <a:off x="6720440" y="6036589"/>
                <a:ext cx="359491" cy="105151"/>
              </a:xfrm>
              <a:prstGeom prst="rect">
                <a:avLst/>
              </a:prstGeom>
              <a:solidFill>
                <a:srgbClr val="246BAE">
                  <a:alpha val="100000"/>
                </a:srgbClr>
              </a:solidFill>
              <a:ln w="9525" cap="rnd">
                <a:solidFill>
                  <a:srgbClr val="246BA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" name="rc43"/>
              <p:cNvSpPr/>
              <p:nvPr/>
            </p:nvSpPr>
            <p:spPr>
              <a:xfrm>
                <a:off x="7079932" y="6036589"/>
                <a:ext cx="359491" cy="105151"/>
              </a:xfrm>
              <a:prstGeom prst="rect">
                <a:avLst/>
              </a:prstGeom>
              <a:solidFill>
                <a:srgbClr val="053061">
                  <a:alpha val="100000"/>
                </a:srgbClr>
              </a:solidFill>
              <a:ln w="9525" cap="rnd">
                <a:solidFill>
                  <a:srgbClr val="053061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" name="rc44"/>
              <p:cNvSpPr/>
              <p:nvPr/>
            </p:nvSpPr>
            <p:spPr>
              <a:xfrm>
                <a:off x="3844504" y="6036589"/>
                <a:ext cx="3594919" cy="105151"/>
              </a:xfrm>
              <a:prstGeom prst="rect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" name="pl45"/>
              <p:cNvSpPr/>
              <p:nvPr/>
            </p:nvSpPr>
            <p:spPr>
              <a:xfrm>
                <a:off x="3844504" y="6141741"/>
                <a:ext cx="0" cy="21030"/>
              </a:xfrm>
              <a:custGeom>
                <a:avLst/>
                <a:gdLst/>
                <a:ahLst/>
                <a:cxnLst/>
                <a:rect l="0" t="0" r="0" b="0"/>
                <a:pathLst>
                  <a:path h="21030">
                    <a:moveTo>
                      <a:pt x="0" y="0"/>
                    </a:moveTo>
                    <a:lnTo>
                      <a:pt x="0" y="21030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" name="pl46"/>
              <p:cNvSpPr/>
              <p:nvPr/>
            </p:nvSpPr>
            <p:spPr>
              <a:xfrm>
                <a:off x="4203996" y="6141741"/>
                <a:ext cx="0" cy="21030"/>
              </a:xfrm>
              <a:custGeom>
                <a:avLst/>
                <a:gdLst/>
                <a:ahLst/>
                <a:cxnLst/>
                <a:rect l="0" t="0" r="0" b="0"/>
                <a:pathLst>
                  <a:path h="21030">
                    <a:moveTo>
                      <a:pt x="0" y="0"/>
                    </a:moveTo>
                    <a:lnTo>
                      <a:pt x="0" y="21030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" name="pl47"/>
              <p:cNvSpPr/>
              <p:nvPr/>
            </p:nvSpPr>
            <p:spPr>
              <a:xfrm>
                <a:off x="4563488" y="6141741"/>
                <a:ext cx="0" cy="21030"/>
              </a:xfrm>
              <a:custGeom>
                <a:avLst/>
                <a:gdLst/>
                <a:ahLst/>
                <a:cxnLst/>
                <a:rect l="0" t="0" r="0" b="0"/>
                <a:pathLst>
                  <a:path h="21030">
                    <a:moveTo>
                      <a:pt x="0" y="0"/>
                    </a:moveTo>
                    <a:lnTo>
                      <a:pt x="0" y="21030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" name="pl48"/>
              <p:cNvSpPr/>
              <p:nvPr/>
            </p:nvSpPr>
            <p:spPr>
              <a:xfrm>
                <a:off x="4922980" y="6141741"/>
                <a:ext cx="0" cy="21030"/>
              </a:xfrm>
              <a:custGeom>
                <a:avLst/>
                <a:gdLst/>
                <a:ahLst/>
                <a:cxnLst/>
                <a:rect l="0" t="0" r="0" b="0"/>
                <a:pathLst>
                  <a:path h="21030">
                    <a:moveTo>
                      <a:pt x="0" y="0"/>
                    </a:moveTo>
                    <a:lnTo>
                      <a:pt x="0" y="21030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" name="pl49"/>
              <p:cNvSpPr/>
              <p:nvPr/>
            </p:nvSpPr>
            <p:spPr>
              <a:xfrm>
                <a:off x="5282472" y="6141741"/>
                <a:ext cx="0" cy="21030"/>
              </a:xfrm>
              <a:custGeom>
                <a:avLst/>
                <a:gdLst/>
                <a:ahLst/>
                <a:cxnLst/>
                <a:rect l="0" t="0" r="0" b="0"/>
                <a:pathLst>
                  <a:path h="21030">
                    <a:moveTo>
                      <a:pt x="0" y="0"/>
                    </a:moveTo>
                    <a:lnTo>
                      <a:pt x="0" y="21030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" name="pl50"/>
              <p:cNvSpPr/>
              <p:nvPr/>
            </p:nvSpPr>
            <p:spPr>
              <a:xfrm>
                <a:off x="5641964" y="6141741"/>
                <a:ext cx="0" cy="21030"/>
              </a:xfrm>
              <a:custGeom>
                <a:avLst/>
                <a:gdLst/>
                <a:ahLst/>
                <a:cxnLst/>
                <a:rect l="0" t="0" r="0" b="0"/>
                <a:pathLst>
                  <a:path h="21030">
                    <a:moveTo>
                      <a:pt x="0" y="0"/>
                    </a:moveTo>
                    <a:lnTo>
                      <a:pt x="0" y="21030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" name="pl51"/>
              <p:cNvSpPr/>
              <p:nvPr/>
            </p:nvSpPr>
            <p:spPr>
              <a:xfrm>
                <a:off x="6001456" y="6141741"/>
                <a:ext cx="0" cy="21030"/>
              </a:xfrm>
              <a:custGeom>
                <a:avLst/>
                <a:gdLst/>
                <a:ahLst/>
                <a:cxnLst/>
                <a:rect l="0" t="0" r="0" b="0"/>
                <a:pathLst>
                  <a:path h="21030">
                    <a:moveTo>
                      <a:pt x="0" y="0"/>
                    </a:moveTo>
                    <a:lnTo>
                      <a:pt x="0" y="21030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1" name="pl52"/>
              <p:cNvSpPr/>
              <p:nvPr/>
            </p:nvSpPr>
            <p:spPr>
              <a:xfrm>
                <a:off x="6360948" y="6141741"/>
                <a:ext cx="0" cy="21030"/>
              </a:xfrm>
              <a:custGeom>
                <a:avLst/>
                <a:gdLst/>
                <a:ahLst/>
                <a:cxnLst/>
                <a:rect l="0" t="0" r="0" b="0"/>
                <a:pathLst>
                  <a:path h="21030">
                    <a:moveTo>
                      <a:pt x="0" y="0"/>
                    </a:moveTo>
                    <a:lnTo>
                      <a:pt x="0" y="21030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2" name="pl53"/>
              <p:cNvSpPr/>
              <p:nvPr/>
            </p:nvSpPr>
            <p:spPr>
              <a:xfrm>
                <a:off x="6720440" y="6141741"/>
                <a:ext cx="0" cy="21030"/>
              </a:xfrm>
              <a:custGeom>
                <a:avLst/>
                <a:gdLst/>
                <a:ahLst/>
                <a:cxnLst/>
                <a:rect l="0" t="0" r="0" b="0"/>
                <a:pathLst>
                  <a:path h="21030">
                    <a:moveTo>
                      <a:pt x="0" y="0"/>
                    </a:moveTo>
                    <a:lnTo>
                      <a:pt x="0" y="21030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3" name="pl54"/>
              <p:cNvSpPr/>
              <p:nvPr/>
            </p:nvSpPr>
            <p:spPr>
              <a:xfrm>
                <a:off x="7079932" y="6141741"/>
                <a:ext cx="0" cy="21030"/>
              </a:xfrm>
              <a:custGeom>
                <a:avLst/>
                <a:gdLst/>
                <a:ahLst/>
                <a:cxnLst/>
                <a:rect l="0" t="0" r="0" b="0"/>
                <a:pathLst>
                  <a:path h="21030">
                    <a:moveTo>
                      <a:pt x="0" y="0"/>
                    </a:moveTo>
                    <a:lnTo>
                      <a:pt x="0" y="21030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4" name="pl55"/>
              <p:cNvSpPr/>
              <p:nvPr/>
            </p:nvSpPr>
            <p:spPr>
              <a:xfrm>
                <a:off x="7439423" y="6141741"/>
                <a:ext cx="0" cy="21030"/>
              </a:xfrm>
              <a:custGeom>
                <a:avLst/>
                <a:gdLst/>
                <a:ahLst/>
                <a:cxnLst/>
                <a:rect l="0" t="0" r="0" b="0"/>
                <a:pathLst>
                  <a:path h="21030">
                    <a:moveTo>
                      <a:pt x="0" y="0"/>
                    </a:moveTo>
                    <a:lnTo>
                      <a:pt x="0" y="21030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5" name="tx56"/>
              <p:cNvSpPr/>
              <p:nvPr/>
            </p:nvSpPr>
            <p:spPr>
              <a:xfrm>
                <a:off x="3776750" y="6235579"/>
                <a:ext cx="135508" cy="109537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0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-1</a:t>
                </a:r>
              </a:p>
            </p:txBody>
          </p:sp>
          <p:sp>
            <p:nvSpPr>
              <p:cNvPr id="66" name="tx57"/>
              <p:cNvSpPr/>
              <p:nvPr/>
            </p:nvSpPr>
            <p:spPr>
              <a:xfrm>
                <a:off x="4072692" y="6233719"/>
                <a:ext cx="262607" cy="111397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0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-0.8</a:t>
                </a:r>
              </a:p>
            </p:txBody>
          </p:sp>
          <p:sp>
            <p:nvSpPr>
              <p:cNvPr id="67" name="tx58"/>
              <p:cNvSpPr/>
              <p:nvPr/>
            </p:nvSpPr>
            <p:spPr>
              <a:xfrm>
                <a:off x="4432184" y="6233719"/>
                <a:ext cx="262607" cy="111397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0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-0.6</a:t>
                </a:r>
              </a:p>
            </p:txBody>
          </p:sp>
          <p:sp>
            <p:nvSpPr>
              <p:cNvPr id="68" name="tx59"/>
              <p:cNvSpPr/>
              <p:nvPr/>
            </p:nvSpPr>
            <p:spPr>
              <a:xfrm>
                <a:off x="4791676" y="6233719"/>
                <a:ext cx="262607" cy="111397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0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-0.4</a:t>
                </a:r>
              </a:p>
            </p:txBody>
          </p:sp>
          <p:sp>
            <p:nvSpPr>
              <p:cNvPr id="69" name="tx60"/>
              <p:cNvSpPr/>
              <p:nvPr/>
            </p:nvSpPr>
            <p:spPr>
              <a:xfrm>
                <a:off x="5151168" y="6233719"/>
                <a:ext cx="262607" cy="111397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0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-0.2</a:t>
                </a:r>
              </a:p>
            </p:txBody>
          </p:sp>
          <p:sp>
            <p:nvSpPr>
              <p:cNvPr id="70" name="tx61"/>
              <p:cNvSpPr/>
              <p:nvPr/>
            </p:nvSpPr>
            <p:spPr>
              <a:xfrm>
                <a:off x="5599585" y="6233719"/>
                <a:ext cx="84757" cy="111397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0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0</a:t>
                </a:r>
              </a:p>
            </p:txBody>
          </p:sp>
          <p:sp>
            <p:nvSpPr>
              <p:cNvPr id="71" name="tx62"/>
              <p:cNvSpPr/>
              <p:nvPr/>
            </p:nvSpPr>
            <p:spPr>
              <a:xfrm>
                <a:off x="5895527" y="6233719"/>
                <a:ext cx="211856" cy="111397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0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0.2</a:t>
                </a:r>
              </a:p>
            </p:txBody>
          </p:sp>
          <p:sp>
            <p:nvSpPr>
              <p:cNvPr id="72" name="tx63"/>
              <p:cNvSpPr/>
              <p:nvPr/>
            </p:nvSpPr>
            <p:spPr>
              <a:xfrm>
                <a:off x="6255019" y="6233719"/>
                <a:ext cx="211856" cy="111397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0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0.4</a:t>
                </a:r>
              </a:p>
            </p:txBody>
          </p:sp>
          <p:sp>
            <p:nvSpPr>
              <p:cNvPr id="73" name="tx64"/>
              <p:cNvSpPr/>
              <p:nvPr/>
            </p:nvSpPr>
            <p:spPr>
              <a:xfrm>
                <a:off x="6614511" y="6233719"/>
                <a:ext cx="211856" cy="111397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0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0.6</a:t>
                </a:r>
              </a:p>
            </p:txBody>
          </p:sp>
          <p:sp>
            <p:nvSpPr>
              <p:cNvPr id="74" name="tx65"/>
              <p:cNvSpPr/>
              <p:nvPr/>
            </p:nvSpPr>
            <p:spPr>
              <a:xfrm>
                <a:off x="6974003" y="6233719"/>
                <a:ext cx="211856" cy="111397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0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0.8</a:t>
                </a:r>
              </a:p>
            </p:txBody>
          </p:sp>
          <p:sp>
            <p:nvSpPr>
              <p:cNvPr id="75" name="tx66"/>
              <p:cNvSpPr/>
              <p:nvPr/>
            </p:nvSpPr>
            <p:spPr>
              <a:xfrm>
                <a:off x="7397045" y="6235579"/>
                <a:ext cx="84757" cy="109537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0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1</a:t>
                </a:r>
              </a:p>
            </p:txBody>
          </p:sp>
        </p:grpSp>
        <p:sp>
          <p:nvSpPr>
            <p:cNvPr id="240" name="tx71"/>
            <p:cNvSpPr/>
            <p:nvPr/>
          </p:nvSpPr>
          <p:spPr>
            <a:xfrm>
              <a:off x="1426593" y="1792796"/>
              <a:ext cx="772685" cy="16725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CA" sz="1800" b="1" dirty="0" smtClean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A) Novices</a:t>
              </a:r>
              <a:endParaRPr sz="1800" b="1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endParaRPr>
            </a:p>
          </p:txBody>
        </p:sp>
        <p:sp>
          <p:nvSpPr>
            <p:cNvPr id="241" name="tx71"/>
            <p:cNvSpPr/>
            <p:nvPr/>
          </p:nvSpPr>
          <p:spPr>
            <a:xfrm>
              <a:off x="4808103" y="1792277"/>
              <a:ext cx="772685" cy="16725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CA" sz="1800" b="1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</a:t>
              </a:r>
              <a:r>
                <a:rPr lang="en-CA" sz="1800" b="1" dirty="0" smtClean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) Intermediate</a:t>
              </a:r>
              <a:endParaRPr sz="1800" b="1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endParaRPr>
            </a:p>
          </p:txBody>
        </p:sp>
        <p:sp>
          <p:nvSpPr>
            <p:cNvPr id="242" name="tx71"/>
            <p:cNvSpPr/>
            <p:nvPr/>
          </p:nvSpPr>
          <p:spPr>
            <a:xfrm>
              <a:off x="7831023" y="1792276"/>
              <a:ext cx="772685" cy="16725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CA" sz="1800" b="1" dirty="0" smtClean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C) </a:t>
              </a:r>
              <a:r>
                <a:rPr lang="en-CA" sz="1800" b="1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  <a:r>
                <a:rPr lang="en-CA" sz="1800" b="1" dirty="0" smtClean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dvanced</a:t>
              </a:r>
              <a:endParaRPr sz="1800" b="1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endParaRPr>
            </a:p>
          </p:txBody>
        </p:sp>
        <p:pic>
          <p:nvPicPr>
            <p:cNvPr id="292" name="Picture 29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474" y="2055154"/>
              <a:ext cx="4325839" cy="3464357"/>
            </a:xfrm>
            <a:prstGeom prst="rect">
              <a:avLst/>
            </a:prstGeom>
          </p:spPr>
        </p:pic>
        <p:pic>
          <p:nvPicPr>
            <p:cNvPr id="342" name="Picture 341"/>
            <p:cNvPicPr>
              <a:picLocks noChangeAspect="1"/>
            </p:cNvPicPr>
            <p:nvPr/>
          </p:nvPicPr>
          <p:blipFill rotWithShape="1">
            <a:blip r:embed="rId3"/>
            <a:srcRect l="26968"/>
            <a:stretch/>
          </p:blipFill>
          <p:spPr>
            <a:xfrm>
              <a:off x="4358480" y="2054636"/>
              <a:ext cx="3158493" cy="3463538"/>
            </a:xfrm>
            <a:prstGeom prst="rect">
              <a:avLst/>
            </a:prstGeom>
          </p:spPr>
        </p:pic>
        <p:pic>
          <p:nvPicPr>
            <p:cNvPr id="392" name="Picture 391"/>
            <p:cNvPicPr>
              <a:picLocks noChangeAspect="1"/>
            </p:cNvPicPr>
            <p:nvPr/>
          </p:nvPicPr>
          <p:blipFill rotWithShape="1">
            <a:blip r:embed="rId4"/>
            <a:srcRect l="26968"/>
            <a:stretch/>
          </p:blipFill>
          <p:spPr>
            <a:xfrm>
              <a:off x="7482681" y="2054637"/>
              <a:ext cx="3159733" cy="346489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92853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137</Words>
  <Application>Microsoft Office PowerPoint</Application>
  <PresentationFormat>Custom</PresentationFormat>
  <Paragraphs>68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Wenseleers</dc:creator>
  <cp:lastModifiedBy>Fraser Franco, Maxime</cp:lastModifiedBy>
  <cp:revision>10</cp:revision>
  <dcterms:created xsi:type="dcterms:W3CDTF">2015-07-14T21:05:00Z</dcterms:created>
  <dcterms:modified xsi:type="dcterms:W3CDTF">2023-03-28T19:52:00Z</dcterms:modified>
</cp:coreProperties>
</file>