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290" y="66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7081" y="1038225"/>
            <a:ext cx="9144000" cy="6043445"/>
            <a:chOff x="777081" y="1038225"/>
            <a:chExt cx="9144000" cy="6043445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432179" y="1938470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432179" y="2832085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432179" y="3725701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432179" y="4619316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3432179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325794" y="2832085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325794" y="3725701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4325794" y="4619316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4325794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5219410" y="3725701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5219410" y="4619316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5219410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6113025" y="4619316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7006640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3499291" y="2899198"/>
              <a:ext cx="759389" cy="759389"/>
            </a:xfrm>
            <a:custGeom>
              <a:avLst/>
              <a:gdLst/>
              <a:ahLst/>
              <a:cxnLst/>
              <a:rect l="0" t="0" r="0" b="0"/>
              <a:pathLst>
                <a:path w="759389" h="759389">
                  <a:moveTo>
                    <a:pt x="663404" y="95985"/>
                  </a:moveTo>
                  <a:lnTo>
                    <a:pt x="646645" y="80391"/>
                  </a:lnTo>
                  <a:lnTo>
                    <a:pt x="628788" y="66027"/>
                  </a:lnTo>
                  <a:lnTo>
                    <a:pt x="609909" y="52953"/>
                  </a:lnTo>
                  <a:lnTo>
                    <a:pt x="590083" y="41220"/>
                  </a:lnTo>
                  <a:lnTo>
                    <a:pt x="569392" y="30879"/>
                  </a:lnTo>
                  <a:lnTo>
                    <a:pt x="547922" y="21971"/>
                  </a:lnTo>
                  <a:lnTo>
                    <a:pt x="525761" y="14533"/>
                  </a:lnTo>
                  <a:lnTo>
                    <a:pt x="502999" y="8596"/>
                  </a:lnTo>
                  <a:lnTo>
                    <a:pt x="479731" y="4184"/>
                  </a:lnTo>
                  <a:lnTo>
                    <a:pt x="456052" y="1314"/>
                  </a:lnTo>
                  <a:lnTo>
                    <a:pt x="432059" y="0"/>
                  </a:lnTo>
                  <a:lnTo>
                    <a:pt x="407851" y="245"/>
                  </a:lnTo>
                  <a:lnTo>
                    <a:pt x="383527" y="2050"/>
                  </a:lnTo>
                  <a:lnTo>
                    <a:pt x="359187" y="5407"/>
                  </a:lnTo>
                  <a:lnTo>
                    <a:pt x="334932" y="10302"/>
                  </a:lnTo>
                  <a:lnTo>
                    <a:pt x="310860" y="16714"/>
                  </a:lnTo>
                  <a:lnTo>
                    <a:pt x="287072" y="24618"/>
                  </a:lnTo>
                  <a:lnTo>
                    <a:pt x="263664" y="33982"/>
                  </a:lnTo>
                  <a:lnTo>
                    <a:pt x="240733" y="44766"/>
                  </a:lnTo>
                  <a:lnTo>
                    <a:pt x="218372" y="56926"/>
                  </a:lnTo>
                  <a:lnTo>
                    <a:pt x="196675" y="70412"/>
                  </a:lnTo>
                  <a:lnTo>
                    <a:pt x="175730" y="85170"/>
                  </a:lnTo>
                  <a:lnTo>
                    <a:pt x="155623" y="101138"/>
                  </a:lnTo>
                  <a:lnTo>
                    <a:pt x="136437" y="118250"/>
                  </a:lnTo>
                  <a:lnTo>
                    <a:pt x="118250" y="136437"/>
                  </a:lnTo>
                  <a:lnTo>
                    <a:pt x="101138" y="155623"/>
                  </a:lnTo>
                  <a:lnTo>
                    <a:pt x="85170" y="175730"/>
                  </a:lnTo>
                  <a:lnTo>
                    <a:pt x="70412" y="196675"/>
                  </a:lnTo>
                  <a:lnTo>
                    <a:pt x="56926" y="218372"/>
                  </a:lnTo>
                  <a:lnTo>
                    <a:pt x="44766" y="240733"/>
                  </a:lnTo>
                  <a:lnTo>
                    <a:pt x="33982" y="263664"/>
                  </a:lnTo>
                  <a:lnTo>
                    <a:pt x="24618" y="287072"/>
                  </a:lnTo>
                  <a:lnTo>
                    <a:pt x="16714" y="310860"/>
                  </a:lnTo>
                  <a:lnTo>
                    <a:pt x="10302" y="334932"/>
                  </a:lnTo>
                  <a:lnTo>
                    <a:pt x="5407" y="359187"/>
                  </a:lnTo>
                  <a:lnTo>
                    <a:pt x="2050" y="383527"/>
                  </a:lnTo>
                  <a:lnTo>
                    <a:pt x="245" y="407851"/>
                  </a:lnTo>
                  <a:lnTo>
                    <a:pt x="0" y="432059"/>
                  </a:lnTo>
                  <a:lnTo>
                    <a:pt x="1314" y="456052"/>
                  </a:lnTo>
                  <a:lnTo>
                    <a:pt x="4184" y="479731"/>
                  </a:lnTo>
                  <a:lnTo>
                    <a:pt x="8596" y="502999"/>
                  </a:lnTo>
                  <a:lnTo>
                    <a:pt x="14533" y="525761"/>
                  </a:lnTo>
                  <a:lnTo>
                    <a:pt x="21971" y="547922"/>
                  </a:lnTo>
                  <a:lnTo>
                    <a:pt x="30879" y="569392"/>
                  </a:lnTo>
                  <a:lnTo>
                    <a:pt x="41220" y="590083"/>
                  </a:lnTo>
                  <a:lnTo>
                    <a:pt x="52953" y="609909"/>
                  </a:lnTo>
                  <a:lnTo>
                    <a:pt x="66027" y="628788"/>
                  </a:lnTo>
                  <a:lnTo>
                    <a:pt x="80391" y="646645"/>
                  </a:lnTo>
                  <a:lnTo>
                    <a:pt x="95985" y="663404"/>
                  </a:lnTo>
                  <a:lnTo>
                    <a:pt x="112744" y="678998"/>
                  </a:lnTo>
                  <a:lnTo>
                    <a:pt x="130600" y="693362"/>
                  </a:lnTo>
                  <a:lnTo>
                    <a:pt x="149480" y="706436"/>
                  </a:lnTo>
                  <a:lnTo>
                    <a:pt x="169306" y="718168"/>
                  </a:lnTo>
                  <a:lnTo>
                    <a:pt x="189997" y="728510"/>
                  </a:lnTo>
                  <a:lnTo>
                    <a:pt x="211467" y="737418"/>
                  </a:lnTo>
                  <a:lnTo>
                    <a:pt x="233628" y="744855"/>
                  </a:lnTo>
                  <a:lnTo>
                    <a:pt x="256390" y="750793"/>
                  </a:lnTo>
                  <a:lnTo>
                    <a:pt x="279658" y="755205"/>
                  </a:lnTo>
                  <a:lnTo>
                    <a:pt x="303337" y="758075"/>
                  </a:lnTo>
                  <a:lnTo>
                    <a:pt x="327330" y="759389"/>
                  </a:lnTo>
                  <a:lnTo>
                    <a:pt x="351538" y="759144"/>
                  </a:lnTo>
                  <a:lnTo>
                    <a:pt x="375862" y="757339"/>
                  </a:lnTo>
                  <a:lnTo>
                    <a:pt x="400202" y="753982"/>
                  </a:lnTo>
                  <a:lnTo>
                    <a:pt x="424457" y="749087"/>
                  </a:lnTo>
                  <a:lnTo>
                    <a:pt x="448528" y="742675"/>
                  </a:lnTo>
                  <a:lnTo>
                    <a:pt x="472317" y="734770"/>
                  </a:lnTo>
                  <a:lnTo>
                    <a:pt x="495725" y="725407"/>
                  </a:lnTo>
                  <a:lnTo>
                    <a:pt x="518656" y="714623"/>
                  </a:lnTo>
                  <a:lnTo>
                    <a:pt x="541016" y="702463"/>
                  </a:lnTo>
                  <a:lnTo>
                    <a:pt x="562714" y="688976"/>
                  </a:lnTo>
                  <a:lnTo>
                    <a:pt x="583659" y="674219"/>
                  </a:lnTo>
                  <a:lnTo>
                    <a:pt x="603766" y="658251"/>
                  </a:lnTo>
                  <a:lnTo>
                    <a:pt x="622952" y="641139"/>
                  </a:lnTo>
                  <a:lnTo>
                    <a:pt x="641139" y="622952"/>
                  </a:lnTo>
                  <a:lnTo>
                    <a:pt x="658251" y="603766"/>
                  </a:lnTo>
                  <a:lnTo>
                    <a:pt x="674219" y="583659"/>
                  </a:lnTo>
                  <a:lnTo>
                    <a:pt x="688976" y="562714"/>
                  </a:lnTo>
                  <a:lnTo>
                    <a:pt x="702463" y="541016"/>
                  </a:lnTo>
                  <a:lnTo>
                    <a:pt x="714623" y="518656"/>
                  </a:lnTo>
                  <a:lnTo>
                    <a:pt x="725407" y="495725"/>
                  </a:lnTo>
                  <a:lnTo>
                    <a:pt x="734770" y="472317"/>
                  </a:lnTo>
                  <a:lnTo>
                    <a:pt x="742675" y="448528"/>
                  </a:lnTo>
                  <a:lnTo>
                    <a:pt x="749087" y="424457"/>
                  </a:lnTo>
                  <a:lnTo>
                    <a:pt x="753982" y="400202"/>
                  </a:lnTo>
                  <a:lnTo>
                    <a:pt x="757339" y="375862"/>
                  </a:lnTo>
                  <a:lnTo>
                    <a:pt x="759144" y="351538"/>
                  </a:lnTo>
                  <a:lnTo>
                    <a:pt x="759389" y="327330"/>
                  </a:lnTo>
                  <a:lnTo>
                    <a:pt x="758075" y="303337"/>
                  </a:lnTo>
                  <a:lnTo>
                    <a:pt x="755205" y="279658"/>
                  </a:lnTo>
                  <a:lnTo>
                    <a:pt x="750793" y="256390"/>
                  </a:lnTo>
                  <a:lnTo>
                    <a:pt x="744855" y="233628"/>
                  </a:lnTo>
                  <a:lnTo>
                    <a:pt x="737418" y="211467"/>
                  </a:lnTo>
                  <a:lnTo>
                    <a:pt x="728510" y="189997"/>
                  </a:lnTo>
                  <a:lnTo>
                    <a:pt x="718168" y="169306"/>
                  </a:lnTo>
                  <a:lnTo>
                    <a:pt x="706436" y="149480"/>
                  </a:lnTo>
                  <a:lnTo>
                    <a:pt x="693362" y="130600"/>
                  </a:lnTo>
                  <a:lnTo>
                    <a:pt x="678998" y="11274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3499200" y="3792722"/>
              <a:ext cx="759572" cy="759572"/>
            </a:xfrm>
            <a:custGeom>
              <a:avLst/>
              <a:gdLst/>
              <a:ahLst/>
              <a:cxnLst/>
              <a:rect l="0" t="0" r="0" b="0"/>
              <a:pathLst>
                <a:path w="759572" h="759572">
                  <a:moveTo>
                    <a:pt x="596753" y="162818"/>
                  </a:moveTo>
                  <a:lnTo>
                    <a:pt x="576336" y="143293"/>
                  </a:lnTo>
                  <a:lnTo>
                    <a:pt x="555111" y="124739"/>
                  </a:lnTo>
                  <a:lnTo>
                    <a:pt x="533166" y="107234"/>
                  </a:lnTo>
                  <a:lnTo>
                    <a:pt x="510591" y="90848"/>
                  </a:lnTo>
                  <a:lnTo>
                    <a:pt x="487478" y="75649"/>
                  </a:lnTo>
                  <a:lnTo>
                    <a:pt x="463922" y="61701"/>
                  </a:lnTo>
                  <a:lnTo>
                    <a:pt x="440021" y="49059"/>
                  </a:lnTo>
                  <a:lnTo>
                    <a:pt x="415872" y="37777"/>
                  </a:lnTo>
                  <a:lnTo>
                    <a:pt x="391575" y="27900"/>
                  </a:lnTo>
                  <a:lnTo>
                    <a:pt x="367230" y="19468"/>
                  </a:lnTo>
                  <a:lnTo>
                    <a:pt x="342936" y="12518"/>
                  </a:lnTo>
                  <a:lnTo>
                    <a:pt x="318793" y="7076"/>
                  </a:lnTo>
                  <a:lnTo>
                    <a:pt x="294901" y="3167"/>
                  </a:lnTo>
                  <a:lnTo>
                    <a:pt x="271358" y="804"/>
                  </a:lnTo>
                  <a:lnTo>
                    <a:pt x="248261" y="0"/>
                  </a:lnTo>
                  <a:lnTo>
                    <a:pt x="225704" y="755"/>
                  </a:lnTo>
                  <a:lnTo>
                    <a:pt x="203780" y="3068"/>
                  </a:lnTo>
                  <a:lnTo>
                    <a:pt x="182579" y="6930"/>
                  </a:lnTo>
                  <a:lnTo>
                    <a:pt x="162189" y="12323"/>
                  </a:lnTo>
                  <a:lnTo>
                    <a:pt x="142693" y="19227"/>
                  </a:lnTo>
                  <a:lnTo>
                    <a:pt x="124171" y="27612"/>
                  </a:lnTo>
                  <a:lnTo>
                    <a:pt x="106700" y="37444"/>
                  </a:lnTo>
                  <a:lnTo>
                    <a:pt x="90350" y="48683"/>
                  </a:lnTo>
                  <a:lnTo>
                    <a:pt x="75190" y="61282"/>
                  </a:lnTo>
                  <a:lnTo>
                    <a:pt x="61282" y="75190"/>
                  </a:lnTo>
                  <a:lnTo>
                    <a:pt x="48683" y="90350"/>
                  </a:lnTo>
                  <a:lnTo>
                    <a:pt x="37444" y="106700"/>
                  </a:lnTo>
                  <a:lnTo>
                    <a:pt x="27612" y="124171"/>
                  </a:lnTo>
                  <a:lnTo>
                    <a:pt x="19227" y="142693"/>
                  </a:lnTo>
                  <a:lnTo>
                    <a:pt x="12323" y="162189"/>
                  </a:lnTo>
                  <a:lnTo>
                    <a:pt x="6930" y="182579"/>
                  </a:lnTo>
                  <a:lnTo>
                    <a:pt x="3068" y="203780"/>
                  </a:lnTo>
                  <a:lnTo>
                    <a:pt x="755" y="225704"/>
                  </a:lnTo>
                  <a:lnTo>
                    <a:pt x="0" y="248261"/>
                  </a:lnTo>
                  <a:lnTo>
                    <a:pt x="804" y="271358"/>
                  </a:lnTo>
                  <a:lnTo>
                    <a:pt x="3167" y="294901"/>
                  </a:lnTo>
                  <a:lnTo>
                    <a:pt x="7076" y="318793"/>
                  </a:lnTo>
                  <a:lnTo>
                    <a:pt x="12518" y="342936"/>
                  </a:lnTo>
                  <a:lnTo>
                    <a:pt x="19468" y="367230"/>
                  </a:lnTo>
                  <a:lnTo>
                    <a:pt x="27900" y="391575"/>
                  </a:lnTo>
                  <a:lnTo>
                    <a:pt x="37777" y="415872"/>
                  </a:lnTo>
                  <a:lnTo>
                    <a:pt x="49059" y="440021"/>
                  </a:lnTo>
                  <a:lnTo>
                    <a:pt x="61701" y="463922"/>
                  </a:lnTo>
                  <a:lnTo>
                    <a:pt x="75649" y="487478"/>
                  </a:lnTo>
                  <a:lnTo>
                    <a:pt x="90848" y="510591"/>
                  </a:lnTo>
                  <a:lnTo>
                    <a:pt x="107234" y="533166"/>
                  </a:lnTo>
                  <a:lnTo>
                    <a:pt x="124739" y="555111"/>
                  </a:lnTo>
                  <a:lnTo>
                    <a:pt x="143293" y="576336"/>
                  </a:lnTo>
                  <a:lnTo>
                    <a:pt x="162818" y="596753"/>
                  </a:lnTo>
                  <a:lnTo>
                    <a:pt x="183236" y="616279"/>
                  </a:lnTo>
                  <a:lnTo>
                    <a:pt x="204460" y="634833"/>
                  </a:lnTo>
                  <a:lnTo>
                    <a:pt x="226406" y="652338"/>
                  </a:lnTo>
                  <a:lnTo>
                    <a:pt x="248981" y="668724"/>
                  </a:lnTo>
                  <a:lnTo>
                    <a:pt x="272094" y="683922"/>
                  </a:lnTo>
                  <a:lnTo>
                    <a:pt x="295650" y="697871"/>
                  </a:lnTo>
                  <a:lnTo>
                    <a:pt x="319551" y="710513"/>
                  </a:lnTo>
                  <a:lnTo>
                    <a:pt x="343700" y="721795"/>
                  </a:lnTo>
                  <a:lnTo>
                    <a:pt x="367997" y="731672"/>
                  </a:lnTo>
                  <a:lnTo>
                    <a:pt x="392342" y="740103"/>
                  </a:lnTo>
                  <a:lnTo>
                    <a:pt x="416636" y="747054"/>
                  </a:lnTo>
                  <a:lnTo>
                    <a:pt x="440779" y="752495"/>
                  </a:lnTo>
                  <a:lnTo>
                    <a:pt x="464670" y="756405"/>
                  </a:lnTo>
                  <a:lnTo>
                    <a:pt x="488213" y="758767"/>
                  </a:lnTo>
                  <a:lnTo>
                    <a:pt x="511311" y="759572"/>
                  </a:lnTo>
                  <a:lnTo>
                    <a:pt x="533868" y="758816"/>
                  </a:lnTo>
                  <a:lnTo>
                    <a:pt x="555792" y="756503"/>
                  </a:lnTo>
                  <a:lnTo>
                    <a:pt x="576992" y="752642"/>
                  </a:lnTo>
                  <a:lnTo>
                    <a:pt x="597383" y="747249"/>
                  </a:lnTo>
                  <a:lnTo>
                    <a:pt x="616879" y="740345"/>
                  </a:lnTo>
                  <a:lnTo>
                    <a:pt x="635401" y="731960"/>
                  </a:lnTo>
                  <a:lnTo>
                    <a:pt x="652872" y="722128"/>
                  </a:lnTo>
                  <a:lnTo>
                    <a:pt x="669221" y="710889"/>
                  </a:lnTo>
                  <a:lnTo>
                    <a:pt x="684381" y="698290"/>
                  </a:lnTo>
                  <a:lnTo>
                    <a:pt x="698290" y="684381"/>
                  </a:lnTo>
                  <a:lnTo>
                    <a:pt x="710889" y="669221"/>
                  </a:lnTo>
                  <a:lnTo>
                    <a:pt x="722128" y="652872"/>
                  </a:lnTo>
                  <a:lnTo>
                    <a:pt x="731960" y="635401"/>
                  </a:lnTo>
                  <a:lnTo>
                    <a:pt x="740345" y="616879"/>
                  </a:lnTo>
                  <a:lnTo>
                    <a:pt x="747249" y="597383"/>
                  </a:lnTo>
                  <a:lnTo>
                    <a:pt x="752642" y="576992"/>
                  </a:lnTo>
                  <a:lnTo>
                    <a:pt x="756503" y="555792"/>
                  </a:lnTo>
                  <a:lnTo>
                    <a:pt x="758816" y="533868"/>
                  </a:lnTo>
                  <a:lnTo>
                    <a:pt x="759572" y="511311"/>
                  </a:lnTo>
                  <a:lnTo>
                    <a:pt x="758767" y="488213"/>
                  </a:lnTo>
                  <a:lnTo>
                    <a:pt x="756405" y="464670"/>
                  </a:lnTo>
                  <a:lnTo>
                    <a:pt x="752495" y="440779"/>
                  </a:lnTo>
                  <a:lnTo>
                    <a:pt x="747054" y="416636"/>
                  </a:lnTo>
                  <a:lnTo>
                    <a:pt x="740103" y="392342"/>
                  </a:lnTo>
                  <a:lnTo>
                    <a:pt x="731672" y="367997"/>
                  </a:lnTo>
                  <a:lnTo>
                    <a:pt x="721795" y="343700"/>
                  </a:lnTo>
                  <a:lnTo>
                    <a:pt x="710513" y="319551"/>
                  </a:lnTo>
                  <a:lnTo>
                    <a:pt x="697871" y="295650"/>
                  </a:lnTo>
                  <a:lnTo>
                    <a:pt x="683922" y="272094"/>
                  </a:lnTo>
                  <a:lnTo>
                    <a:pt x="668724" y="248981"/>
                  </a:lnTo>
                  <a:lnTo>
                    <a:pt x="652338" y="226406"/>
                  </a:lnTo>
                  <a:lnTo>
                    <a:pt x="634833" y="204460"/>
                  </a:lnTo>
                  <a:lnTo>
                    <a:pt x="616279" y="183236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3499231" y="4686369"/>
              <a:ext cx="759510" cy="759510"/>
            </a:xfrm>
            <a:custGeom>
              <a:avLst/>
              <a:gdLst/>
              <a:ahLst/>
              <a:cxnLst/>
              <a:rect l="0" t="0" r="0" b="0"/>
              <a:pathLst>
                <a:path w="759510" h="759510">
                  <a:moveTo>
                    <a:pt x="687018" y="72491"/>
                  </a:moveTo>
                  <a:lnTo>
                    <a:pt x="672085" y="58821"/>
                  </a:lnTo>
                  <a:lnTo>
                    <a:pt x="655951" y="46469"/>
                  </a:lnTo>
                  <a:lnTo>
                    <a:pt x="638682" y="35487"/>
                  </a:lnTo>
                  <a:lnTo>
                    <a:pt x="620349" y="25919"/>
                  </a:lnTo>
                  <a:lnTo>
                    <a:pt x="601027" y="17806"/>
                  </a:lnTo>
                  <a:lnTo>
                    <a:pt x="580796" y="11180"/>
                  </a:lnTo>
                  <a:lnTo>
                    <a:pt x="559738" y="6068"/>
                  </a:lnTo>
                  <a:lnTo>
                    <a:pt x="537941" y="2492"/>
                  </a:lnTo>
                  <a:lnTo>
                    <a:pt x="515495" y="467"/>
                  </a:lnTo>
                  <a:lnTo>
                    <a:pt x="492490" y="0"/>
                  </a:lnTo>
                  <a:lnTo>
                    <a:pt x="469022" y="1093"/>
                  </a:lnTo>
                  <a:lnTo>
                    <a:pt x="445187" y="3742"/>
                  </a:lnTo>
                  <a:lnTo>
                    <a:pt x="421084" y="7937"/>
                  </a:lnTo>
                  <a:lnTo>
                    <a:pt x="396810" y="13659"/>
                  </a:lnTo>
                  <a:lnTo>
                    <a:pt x="372467" y="20886"/>
                  </a:lnTo>
                  <a:lnTo>
                    <a:pt x="348153" y="29587"/>
                  </a:lnTo>
                  <a:lnTo>
                    <a:pt x="323970" y="39727"/>
                  </a:lnTo>
                  <a:lnTo>
                    <a:pt x="300015" y="51265"/>
                  </a:lnTo>
                  <a:lnTo>
                    <a:pt x="276388" y="64152"/>
                  </a:lnTo>
                  <a:lnTo>
                    <a:pt x="253186" y="78336"/>
                  </a:lnTo>
                  <a:lnTo>
                    <a:pt x="230504" y="93759"/>
                  </a:lnTo>
                  <a:lnTo>
                    <a:pt x="208436" y="110357"/>
                  </a:lnTo>
                  <a:lnTo>
                    <a:pt x="187071" y="128062"/>
                  </a:lnTo>
                  <a:lnTo>
                    <a:pt x="166498" y="146802"/>
                  </a:lnTo>
                  <a:lnTo>
                    <a:pt x="146802" y="166498"/>
                  </a:lnTo>
                  <a:lnTo>
                    <a:pt x="128062" y="187071"/>
                  </a:lnTo>
                  <a:lnTo>
                    <a:pt x="110357" y="208436"/>
                  </a:lnTo>
                  <a:lnTo>
                    <a:pt x="93759" y="230504"/>
                  </a:lnTo>
                  <a:lnTo>
                    <a:pt x="78336" y="253186"/>
                  </a:lnTo>
                  <a:lnTo>
                    <a:pt x="64152" y="276388"/>
                  </a:lnTo>
                  <a:lnTo>
                    <a:pt x="51265" y="300015"/>
                  </a:lnTo>
                  <a:lnTo>
                    <a:pt x="39727" y="323970"/>
                  </a:lnTo>
                  <a:lnTo>
                    <a:pt x="29587" y="348153"/>
                  </a:lnTo>
                  <a:lnTo>
                    <a:pt x="20886" y="372467"/>
                  </a:lnTo>
                  <a:lnTo>
                    <a:pt x="13659" y="396810"/>
                  </a:lnTo>
                  <a:lnTo>
                    <a:pt x="7937" y="421084"/>
                  </a:lnTo>
                  <a:lnTo>
                    <a:pt x="3742" y="445187"/>
                  </a:lnTo>
                  <a:lnTo>
                    <a:pt x="1093" y="469022"/>
                  </a:lnTo>
                  <a:lnTo>
                    <a:pt x="0" y="492490"/>
                  </a:lnTo>
                  <a:lnTo>
                    <a:pt x="467" y="515495"/>
                  </a:lnTo>
                  <a:lnTo>
                    <a:pt x="2492" y="537941"/>
                  </a:lnTo>
                  <a:lnTo>
                    <a:pt x="6068" y="559738"/>
                  </a:lnTo>
                  <a:lnTo>
                    <a:pt x="11180" y="580796"/>
                  </a:lnTo>
                  <a:lnTo>
                    <a:pt x="17806" y="601027"/>
                  </a:lnTo>
                  <a:lnTo>
                    <a:pt x="25919" y="620349"/>
                  </a:lnTo>
                  <a:lnTo>
                    <a:pt x="35487" y="638682"/>
                  </a:lnTo>
                  <a:lnTo>
                    <a:pt x="46469" y="655951"/>
                  </a:lnTo>
                  <a:lnTo>
                    <a:pt x="58821" y="672085"/>
                  </a:lnTo>
                  <a:lnTo>
                    <a:pt x="72491" y="687018"/>
                  </a:lnTo>
                  <a:lnTo>
                    <a:pt x="87424" y="700689"/>
                  </a:lnTo>
                  <a:lnTo>
                    <a:pt x="103558" y="713040"/>
                  </a:lnTo>
                  <a:lnTo>
                    <a:pt x="120828" y="724022"/>
                  </a:lnTo>
                  <a:lnTo>
                    <a:pt x="139161" y="733590"/>
                  </a:lnTo>
                  <a:lnTo>
                    <a:pt x="158483" y="741703"/>
                  </a:lnTo>
                  <a:lnTo>
                    <a:pt x="178714" y="748329"/>
                  </a:lnTo>
                  <a:lnTo>
                    <a:pt x="199771" y="753441"/>
                  </a:lnTo>
                  <a:lnTo>
                    <a:pt x="221568" y="757017"/>
                  </a:lnTo>
                  <a:lnTo>
                    <a:pt x="244015" y="759043"/>
                  </a:lnTo>
                  <a:lnTo>
                    <a:pt x="267019" y="759510"/>
                  </a:lnTo>
                  <a:lnTo>
                    <a:pt x="290487" y="758416"/>
                  </a:lnTo>
                  <a:lnTo>
                    <a:pt x="314322" y="755767"/>
                  </a:lnTo>
                  <a:lnTo>
                    <a:pt x="338425" y="751573"/>
                  </a:lnTo>
                  <a:lnTo>
                    <a:pt x="362699" y="745850"/>
                  </a:lnTo>
                  <a:lnTo>
                    <a:pt x="387042" y="738624"/>
                  </a:lnTo>
                  <a:lnTo>
                    <a:pt x="411356" y="729922"/>
                  </a:lnTo>
                  <a:lnTo>
                    <a:pt x="435540" y="719782"/>
                  </a:lnTo>
                  <a:lnTo>
                    <a:pt x="459494" y="708244"/>
                  </a:lnTo>
                  <a:lnTo>
                    <a:pt x="483121" y="695357"/>
                  </a:lnTo>
                  <a:lnTo>
                    <a:pt x="506323" y="681173"/>
                  </a:lnTo>
                  <a:lnTo>
                    <a:pt x="529005" y="665750"/>
                  </a:lnTo>
                  <a:lnTo>
                    <a:pt x="551073" y="649152"/>
                  </a:lnTo>
                  <a:lnTo>
                    <a:pt x="572438" y="631447"/>
                  </a:lnTo>
                  <a:lnTo>
                    <a:pt x="593011" y="612708"/>
                  </a:lnTo>
                  <a:lnTo>
                    <a:pt x="612708" y="593011"/>
                  </a:lnTo>
                  <a:lnTo>
                    <a:pt x="631447" y="572438"/>
                  </a:lnTo>
                  <a:lnTo>
                    <a:pt x="649152" y="551073"/>
                  </a:lnTo>
                  <a:lnTo>
                    <a:pt x="665750" y="529005"/>
                  </a:lnTo>
                  <a:lnTo>
                    <a:pt x="681173" y="506323"/>
                  </a:lnTo>
                  <a:lnTo>
                    <a:pt x="695357" y="483121"/>
                  </a:lnTo>
                  <a:lnTo>
                    <a:pt x="708244" y="459494"/>
                  </a:lnTo>
                  <a:lnTo>
                    <a:pt x="719782" y="435540"/>
                  </a:lnTo>
                  <a:lnTo>
                    <a:pt x="729922" y="411356"/>
                  </a:lnTo>
                  <a:lnTo>
                    <a:pt x="738624" y="387042"/>
                  </a:lnTo>
                  <a:lnTo>
                    <a:pt x="745850" y="362699"/>
                  </a:lnTo>
                  <a:lnTo>
                    <a:pt x="751573" y="338425"/>
                  </a:lnTo>
                  <a:lnTo>
                    <a:pt x="755767" y="314322"/>
                  </a:lnTo>
                  <a:lnTo>
                    <a:pt x="758416" y="290487"/>
                  </a:lnTo>
                  <a:lnTo>
                    <a:pt x="759510" y="267019"/>
                  </a:lnTo>
                  <a:lnTo>
                    <a:pt x="759043" y="244015"/>
                  </a:lnTo>
                  <a:lnTo>
                    <a:pt x="757017" y="221568"/>
                  </a:lnTo>
                  <a:lnTo>
                    <a:pt x="753441" y="199771"/>
                  </a:lnTo>
                  <a:lnTo>
                    <a:pt x="748329" y="178714"/>
                  </a:lnTo>
                  <a:lnTo>
                    <a:pt x="741703" y="158483"/>
                  </a:lnTo>
                  <a:lnTo>
                    <a:pt x="733590" y="139161"/>
                  </a:lnTo>
                  <a:lnTo>
                    <a:pt x="724022" y="120828"/>
                  </a:lnTo>
                  <a:lnTo>
                    <a:pt x="713040" y="103558"/>
                  </a:lnTo>
                  <a:lnTo>
                    <a:pt x="700689" y="87424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3499229" y="5579982"/>
              <a:ext cx="759514" cy="759514"/>
            </a:xfrm>
            <a:custGeom>
              <a:avLst/>
              <a:gdLst/>
              <a:ahLst/>
              <a:cxnLst/>
              <a:rect l="0" t="0" r="0" b="0"/>
              <a:pathLst>
                <a:path w="759514" h="759514">
                  <a:moveTo>
                    <a:pt x="620209" y="139305"/>
                  </a:moveTo>
                  <a:lnTo>
                    <a:pt x="600880" y="120964"/>
                  </a:lnTo>
                  <a:lnTo>
                    <a:pt x="580642" y="103686"/>
                  </a:lnTo>
                  <a:lnTo>
                    <a:pt x="559579" y="87543"/>
                  </a:lnTo>
                  <a:lnTo>
                    <a:pt x="537777" y="72601"/>
                  </a:lnTo>
                  <a:lnTo>
                    <a:pt x="515326" y="58921"/>
                  </a:lnTo>
                  <a:lnTo>
                    <a:pt x="492317" y="46559"/>
                  </a:lnTo>
                  <a:lnTo>
                    <a:pt x="468846" y="35567"/>
                  </a:lnTo>
                  <a:lnTo>
                    <a:pt x="445009" y="25988"/>
                  </a:lnTo>
                  <a:lnTo>
                    <a:pt x="420904" y="17864"/>
                  </a:lnTo>
                  <a:lnTo>
                    <a:pt x="396630" y="11226"/>
                  </a:lnTo>
                  <a:lnTo>
                    <a:pt x="372286" y="6103"/>
                  </a:lnTo>
                  <a:lnTo>
                    <a:pt x="347973" y="2516"/>
                  </a:lnTo>
                  <a:lnTo>
                    <a:pt x="323791" y="478"/>
                  </a:lnTo>
                  <a:lnTo>
                    <a:pt x="299838" y="0"/>
                  </a:lnTo>
                  <a:lnTo>
                    <a:pt x="276214" y="1081"/>
                  </a:lnTo>
                  <a:lnTo>
                    <a:pt x="253016" y="3719"/>
                  </a:lnTo>
                  <a:lnTo>
                    <a:pt x="230338" y="7902"/>
                  </a:lnTo>
                  <a:lnTo>
                    <a:pt x="208275" y="13613"/>
                  </a:lnTo>
                  <a:lnTo>
                    <a:pt x="186916" y="20828"/>
                  </a:lnTo>
                  <a:lnTo>
                    <a:pt x="166349" y="29518"/>
                  </a:lnTo>
                  <a:lnTo>
                    <a:pt x="146659" y="39648"/>
                  </a:lnTo>
                  <a:lnTo>
                    <a:pt x="127928" y="51175"/>
                  </a:lnTo>
                  <a:lnTo>
                    <a:pt x="110231" y="64053"/>
                  </a:lnTo>
                  <a:lnTo>
                    <a:pt x="93641" y="78227"/>
                  </a:lnTo>
                  <a:lnTo>
                    <a:pt x="78227" y="93641"/>
                  </a:lnTo>
                  <a:lnTo>
                    <a:pt x="64053" y="110231"/>
                  </a:lnTo>
                  <a:lnTo>
                    <a:pt x="51175" y="127928"/>
                  </a:lnTo>
                  <a:lnTo>
                    <a:pt x="39648" y="146659"/>
                  </a:lnTo>
                  <a:lnTo>
                    <a:pt x="29518" y="166349"/>
                  </a:lnTo>
                  <a:lnTo>
                    <a:pt x="20828" y="186916"/>
                  </a:lnTo>
                  <a:lnTo>
                    <a:pt x="13613" y="208275"/>
                  </a:lnTo>
                  <a:lnTo>
                    <a:pt x="7902" y="230338"/>
                  </a:lnTo>
                  <a:lnTo>
                    <a:pt x="3719" y="253016"/>
                  </a:lnTo>
                  <a:lnTo>
                    <a:pt x="1081" y="276214"/>
                  </a:lnTo>
                  <a:lnTo>
                    <a:pt x="0" y="299838"/>
                  </a:lnTo>
                  <a:lnTo>
                    <a:pt x="478" y="323791"/>
                  </a:lnTo>
                  <a:lnTo>
                    <a:pt x="2516" y="347973"/>
                  </a:lnTo>
                  <a:lnTo>
                    <a:pt x="6103" y="372286"/>
                  </a:lnTo>
                  <a:lnTo>
                    <a:pt x="11226" y="396630"/>
                  </a:lnTo>
                  <a:lnTo>
                    <a:pt x="17864" y="420904"/>
                  </a:lnTo>
                  <a:lnTo>
                    <a:pt x="25988" y="445009"/>
                  </a:lnTo>
                  <a:lnTo>
                    <a:pt x="35567" y="468846"/>
                  </a:lnTo>
                  <a:lnTo>
                    <a:pt x="46559" y="492317"/>
                  </a:lnTo>
                  <a:lnTo>
                    <a:pt x="58921" y="515326"/>
                  </a:lnTo>
                  <a:lnTo>
                    <a:pt x="72601" y="537777"/>
                  </a:lnTo>
                  <a:lnTo>
                    <a:pt x="87543" y="559579"/>
                  </a:lnTo>
                  <a:lnTo>
                    <a:pt x="103686" y="580642"/>
                  </a:lnTo>
                  <a:lnTo>
                    <a:pt x="120964" y="600880"/>
                  </a:lnTo>
                  <a:lnTo>
                    <a:pt x="139305" y="620209"/>
                  </a:lnTo>
                  <a:lnTo>
                    <a:pt x="158634" y="638550"/>
                  </a:lnTo>
                  <a:lnTo>
                    <a:pt x="178871" y="655828"/>
                  </a:lnTo>
                  <a:lnTo>
                    <a:pt x="199935" y="671971"/>
                  </a:lnTo>
                  <a:lnTo>
                    <a:pt x="221737" y="686913"/>
                  </a:lnTo>
                  <a:lnTo>
                    <a:pt x="244188" y="700593"/>
                  </a:lnTo>
                  <a:lnTo>
                    <a:pt x="267196" y="712955"/>
                  </a:lnTo>
                  <a:lnTo>
                    <a:pt x="290667" y="723947"/>
                  </a:lnTo>
                  <a:lnTo>
                    <a:pt x="314505" y="733525"/>
                  </a:lnTo>
                  <a:lnTo>
                    <a:pt x="338610" y="741650"/>
                  </a:lnTo>
                  <a:lnTo>
                    <a:pt x="362884" y="748287"/>
                  </a:lnTo>
                  <a:lnTo>
                    <a:pt x="387228" y="753410"/>
                  </a:lnTo>
                  <a:lnTo>
                    <a:pt x="411541" y="756998"/>
                  </a:lnTo>
                  <a:lnTo>
                    <a:pt x="435723" y="759035"/>
                  </a:lnTo>
                  <a:lnTo>
                    <a:pt x="459675" y="759514"/>
                  </a:lnTo>
                  <a:lnTo>
                    <a:pt x="483299" y="758433"/>
                  </a:lnTo>
                  <a:lnTo>
                    <a:pt x="506498" y="755795"/>
                  </a:lnTo>
                  <a:lnTo>
                    <a:pt x="529176" y="751612"/>
                  </a:lnTo>
                  <a:lnTo>
                    <a:pt x="551239" y="745901"/>
                  </a:lnTo>
                  <a:lnTo>
                    <a:pt x="572598" y="738686"/>
                  </a:lnTo>
                  <a:lnTo>
                    <a:pt x="593165" y="729995"/>
                  </a:lnTo>
                  <a:lnTo>
                    <a:pt x="612855" y="719866"/>
                  </a:lnTo>
                  <a:lnTo>
                    <a:pt x="631586" y="708339"/>
                  </a:lnTo>
                  <a:lnTo>
                    <a:pt x="649283" y="695461"/>
                  </a:lnTo>
                  <a:lnTo>
                    <a:pt x="665873" y="681287"/>
                  </a:lnTo>
                  <a:lnTo>
                    <a:pt x="681287" y="665873"/>
                  </a:lnTo>
                  <a:lnTo>
                    <a:pt x="695461" y="649283"/>
                  </a:lnTo>
                  <a:lnTo>
                    <a:pt x="708339" y="631586"/>
                  </a:lnTo>
                  <a:lnTo>
                    <a:pt x="719866" y="612855"/>
                  </a:lnTo>
                  <a:lnTo>
                    <a:pt x="729995" y="593165"/>
                  </a:lnTo>
                  <a:lnTo>
                    <a:pt x="738686" y="572598"/>
                  </a:lnTo>
                  <a:lnTo>
                    <a:pt x="745901" y="551239"/>
                  </a:lnTo>
                  <a:lnTo>
                    <a:pt x="751612" y="529176"/>
                  </a:lnTo>
                  <a:lnTo>
                    <a:pt x="755795" y="506498"/>
                  </a:lnTo>
                  <a:lnTo>
                    <a:pt x="758433" y="483299"/>
                  </a:lnTo>
                  <a:lnTo>
                    <a:pt x="759514" y="459675"/>
                  </a:lnTo>
                  <a:lnTo>
                    <a:pt x="759035" y="435723"/>
                  </a:lnTo>
                  <a:lnTo>
                    <a:pt x="756998" y="411541"/>
                  </a:lnTo>
                  <a:lnTo>
                    <a:pt x="753410" y="387228"/>
                  </a:lnTo>
                  <a:lnTo>
                    <a:pt x="748287" y="362884"/>
                  </a:lnTo>
                  <a:lnTo>
                    <a:pt x="741650" y="338610"/>
                  </a:lnTo>
                  <a:lnTo>
                    <a:pt x="733525" y="314505"/>
                  </a:lnTo>
                  <a:lnTo>
                    <a:pt x="723947" y="290667"/>
                  </a:lnTo>
                  <a:lnTo>
                    <a:pt x="712955" y="267196"/>
                  </a:lnTo>
                  <a:lnTo>
                    <a:pt x="700593" y="244188"/>
                  </a:lnTo>
                  <a:lnTo>
                    <a:pt x="686913" y="221737"/>
                  </a:lnTo>
                  <a:lnTo>
                    <a:pt x="671971" y="199935"/>
                  </a:lnTo>
                  <a:lnTo>
                    <a:pt x="655828" y="178871"/>
                  </a:lnTo>
                  <a:lnTo>
                    <a:pt x="638550" y="158634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4392867" y="3792773"/>
              <a:ext cx="759470" cy="759470"/>
            </a:xfrm>
            <a:custGeom>
              <a:avLst/>
              <a:gdLst/>
              <a:ahLst/>
              <a:cxnLst/>
              <a:rect l="0" t="0" r="0" b="0"/>
              <a:pathLst>
                <a:path w="759470" h="759470">
                  <a:moveTo>
                    <a:pt x="581937" y="177532"/>
                  </a:moveTo>
                  <a:lnTo>
                    <a:pt x="560924" y="157350"/>
                  </a:lnTo>
                  <a:lnTo>
                    <a:pt x="539167" y="138081"/>
                  </a:lnTo>
                  <a:lnTo>
                    <a:pt x="516754" y="119806"/>
                  </a:lnTo>
                  <a:lnTo>
                    <a:pt x="493778" y="102599"/>
                  </a:lnTo>
                  <a:lnTo>
                    <a:pt x="470334" y="86531"/>
                  </a:lnTo>
                  <a:lnTo>
                    <a:pt x="446517" y="71667"/>
                  </a:lnTo>
                  <a:lnTo>
                    <a:pt x="422426" y="58070"/>
                  </a:lnTo>
                  <a:lnTo>
                    <a:pt x="398160" y="45794"/>
                  </a:lnTo>
                  <a:lnTo>
                    <a:pt x="373817" y="34890"/>
                  </a:lnTo>
                  <a:lnTo>
                    <a:pt x="349500" y="25404"/>
                  </a:lnTo>
                  <a:lnTo>
                    <a:pt x="325306" y="17373"/>
                  </a:lnTo>
                  <a:lnTo>
                    <a:pt x="301336" y="10832"/>
                  </a:lnTo>
                  <a:lnTo>
                    <a:pt x="277688" y="5806"/>
                  </a:lnTo>
                  <a:lnTo>
                    <a:pt x="254460" y="2317"/>
                  </a:lnTo>
                  <a:lnTo>
                    <a:pt x="231746" y="379"/>
                  </a:lnTo>
                  <a:lnTo>
                    <a:pt x="209640" y="0"/>
                  </a:lnTo>
                  <a:lnTo>
                    <a:pt x="188234" y="1181"/>
                  </a:lnTo>
                  <a:lnTo>
                    <a:pt x="167614" y="3917"/>
                  </a:lnTo>
                  <a:lnTo>
                    <a:pt x="147866" y="8198"/>
                  </a:lnTo>
                  <a:lnTo>
                    <a:pt x="129070" y="14006"/>
                  </a:lnTo>
                  <a:lnTo>
                    <a:pt x="111305" y="21317"/>
                  </a:lnTo>
                  <a:lnTo>
                    <a:pt x="94643" y="30100"/>
                  </a:lnTo>
                  <a:lnTo>
                    <a:pt x="79152" y="40320"/>
                  </a:lnTo>
                  <a:lnTo>
                    <a:pt x="64897" y="51935"/>
                  </a:lnTo>
                  <a:lnTo>
                    <a:pt x="51935" y="64897"/>
                  </a:lnTo>
                  <a:lnTo>
                    <a:pt x="40320" y="79152"/>
                  </a:lnTo>
                  <a:lnTo>
                    <a:pt x="30100" y="94643"/>
                  </a:lnTo>
                  <a:lnTo>
                    <a:pt x="21317" y="111305"/>
                  </a:lnTo>
                  <a:lnTo>
                    <a:pt x="14006" y="129070"/>
                  </a:lnTo>
                  <a:lnTo>
                    <a:pt x="8198" y="147866"/>
                  </a:lnTo>
                  <a:lnTo>
                    <a:pt x="3917" y="167614"/>
                  </a:lnTo>
                  <a:lnTo>
                    <a:pt x="1181" y="188234"/>
                  </a:lnTo>
                  <a:lnTo>
                    <a:pt x="0" y="209640"/>
                  </a:lnTo>
                  <a:lnTo>
                    <a:pt x="379" y="231746"/>
                  </a:lnTo>
                  <a:lnTo>
                    <a:pt x="2317" y="254460"/>
                  </a:lnTo>
                  <a:lnTo>
                    <a:pt x="5806" y="277688"/>
                  </a:lnTo>
                  <a:lnTo>
                    <a:pt x="10832" y="301336"/>
                  </a:lnTo>
                  <a:lnTo>
                    <a:pt x="17373" y="325306"/>
                  </a:lnTo>
                  <a:lnTo>
                    <a:pt x="25404" y="349500"/>
                  </a:lnTo>
                  <a:lnTo>
                    <a:pt x="34890" y="373817"/>
                  </a:lnTo>
                  <a:lnTo>
                    <a:pt x="45794" y="398160"/>
                  </a:lnTo>
                  <a:lnTo>
                    <a:pt x="58070" y="422426"/>
                  </a:lnTo>
                  <a:lnTo>
                    <a:pt x="71667" y="446517"/>
                  </a:lnTo>
                  <a:lnTo>
                    <a:pt x="86531" y="470334"/>
                  </a:lnTo>
                  <a:lnTo>
                    <a:pt x="102599" y="493778"/>
                  </a:lnTo>
                  <a:lnTo>
                    <a:pt x="119806" y="516754"/>
                  </a:lnTo>
                  <a:lnTo>
                    <a:pt x="138081" y="539167"/>
                  </a:lnTo>
                  <a:lnTo>
                    <a:pt x="157350" y="560924"/>
                  </a:lnTo>
                  <a:lnTo>
                    <a:pt x="177532" y="581937"/>
                  </a:lnTo>
                  <a:lnTo>
                    <a:pt x="198545" y="602119"/>
                  </a:lnTo>
                  <a:lnTo>
                    <a:pt x="220302" y="621388"/>
                  </a:lnTo>
                  <a:lnTo>
                    <a:pt x="242715" y="639663"/>
                  </a:lnTo>
                  <a:lnTo>
                    <a:pt x="265691" y="656870"/>
                  </a:lnTo>
                  <a:lnTo>
                    <a:pt x="289135" y="672938"/>
                  </a:lnTo>
                  <a:lnTo>
                    <a:pt x="312952" y="687802"/>
                  </a:lnTo>
                  <a:lnTo>
                    <a:pt x="337043" y="701399"/>
                  </a:lnTo>
                  <a:lnTo>
                    <a:pt x="361309" y="713675"/>
                  </a:lnTo>
                  <a:lnTo>
                    <a:pt x="385652" y="724579"/>
                  </a:lnTo>
                  <a:lnTo>
                    <a:pt x="409969" y="734065"/>
                  </a:lnTo>
                  <a:lnTo>
                    <a:pt x="434163" y="742096"/>
                  </a:lnTo>
                  <a:lnTo>
                    <a:pt x="458133" y="748637"/>
                  </a:lnTo>
                  <a:lnTo>
                    <a:pt x="481781" y="753663"/>
                  </a:lnTo>
                  <a:lnTo>
                    <a:pt x="505009" y="757152"/>
                  </a:lnTo>
                  <a:lnTo>
                    <a:pt x="527723" y="759090"/>
                  </a:lnTo>
                  <a:lnTo>
                    <a:pt x="549829" y="759470"/>
                  </a:lnTo>
                  <a:lnTo>
                    <a:pt x="571235" y="758288"/>
                  </a:lnTo>
                  <a:lnTo>
                    <a:pt x="591855" y="755552"/>
                  </a:lnTo>
                  <a:lnTo>
                    <a:pt x="611603" y="751271"/>
                  </a:lnTo>
                  <a:lnTo>
                    <a:pt x="630399" y="745463"/>
                  </a:lnTo>
                  <a:lnTo>
                    <a:pt x="648164" y="738152"/>
                  </a:lnTo>
                  <a:lnTo>
                    <a:pt x="664826" y="729369"/>
                  </a:lnTo>
                  <a:lnTo>
                    <a:pt x="680317" y="719149"/>
                  </a:lnTo>
                  <a:lnTo>
                    <a:pt x="694572" y="707534"/>
                  </a:lnTo>
                  <a:lnTo>
                    <a:pt x="707534" y="694572"/>
                  </a:lnTo>
                  <a:lnTo>
                    <a:pt x="719149" y="680317"/>
                  </a:lnTo>
                  <a:lnTo>
                    <a:pt x="729369" y="664826"/>
                  </a:lnTo>
                  <a:lnTo>
                    <a:pt x="738152" y="648164"/>
                  </a:lnTo>
                  <a:lnTo>
                    <a:pt x="745463" y="630399"/>
                  </a:lnTo>
                  <a:lnTo>
                    <a:pt x="751271" y="611603"/>
                  </a:lnTo>
                  <a:lnTo>
                    <a:pt x="755552" y="591855"/>
                  </a:lnTo>
                  <a:lnTo>
                    <a:pt x="758288" y="571235"/>
                  </a:lnTo>
                  <a:lnTo>
                    <a:pt x="759470" y="549829"/>
                  </a:lnTo>
                  <a:lnTo>
                    <a:pt x="759090" y="527723"/>
                  </a:lnTo>
                  <a:lnTo>
                    <a:pt x="757152" y="505009"/>
                  </a:lnTo>
                  <a:lnTo>
                    <a:pt x="753663" y="481781"/>
                  </a:lnTo>
                  <a:lnTo>
                    <a:pt x="748637" y="458133"/>
                  </a:lnTo>
                  <a:lnTo>
                    <a:pt x="742096" y="434163"/>
                  </a:lnTo>
                  <a:lnTo>
                    <a:pt x="734065" y="409969"/>
                  </a:lnTo>
                  <a:lnTo>
                    <a:pt x="724579" y="385652"/>
                  </a:lnTo>
                  <a:lnTo>
                    <a:pt x="713675" y="361309"/>
                  </a:lnTo>
                  <a:lnTo>
                    <a:pt x="701399" y="337043"/>
                  </a:lnTo>
                  <a:lnTo>
                    <a:pt x="687802" y="312952"/>
                  </a:lnTo>
                  <a:lnTo>
                    <a:pt x="672938" y="289135"/>
                  </a:lnTo>
                  <a:lnTo>
                    <a:pt x="656870" y="265691"/>
                  </a:lnTo>
                  <a:lnTo>
                    <a:pt x="639663" y="242715"/>
                  </a:lnTo>
                  <a:lnTo>
                    <a:pt x="621388" y="220302"/>
                  </a:lnTo>
                  <a:lnTo>
                    <a:pt x="602119" y="198545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4392952" y="4686474"/>
              <a:ext cx="759300" cy="759300"/>
            </a:xfrm>
            <a:custGeom>
              <a:avLst/>
              <a:gdLst/>
              <a:ahLst/>
              <a:cxnLst/>
              <a:rect l="0" t="0" r="0" b="0"/>
              <a:pathLst>
                <a:path w="759300" h="759300">
                  <a:moveTo>
                    <a:pt x="645290" y="114009"/>
                  </a:moveTo>
                  <a:lnTo>
                    <a:pt x="627354" y="97164"/>
                  </a:lnTo>
                  <a:lnTo>
                    <a:pt x="608400" y="81481"/>
                  </a:lnTo>
                  <a:lnTo>
                    <a:pt x="588506" y="67022"/>
                  </a:lnTo>
                  <a:lnTo>
                    <a:pt x="567754" y="53848"/>
                  </a:lnTo>
                  <a:lnTo>
                    <a:pt x="546228" y="42013"/>
                  </a:lnTo>
                  <a:lnTo>
                    <a:pt x="524019" y="31565"/>
                  </a:lnTo>
                  <a:lnTo>
                    <a:pt x="501216" y="22548"/>
                  </a:lnTo>
                  <a:lnTo>
                    <a:pt x="477913" y="14998"/>
                  </a:lnTo>
                  <a:lnTo>
                    <a:pt x="454207" y="8946"/>
                  </a:lnTo>
                  <a:lnTo>
                    <a:pt x="430194" y="4418"/>
                  </a:lnTo>
                  <a:lnTo>
                    <a:pt x="405974" y="1432"/>
                  </a:lnTo>
                  <a:lnTo>
                    <a:pt x="381645" y="0"/>
                  </a:lnTo>
                  <a:lnTo>
                    <a:pt x="357308" y="127"/>
                  </a:lnTo>
                  <a:lnTo>
                    <a:pt x="333063" y="1815"/>
                  </a:lnTo>
                  <a:lnTo>
                    <a:pt x="309010" y="5055"/>
                  </a:lnTo>
                  <a:lnTo>
                    <a:pt x="285247" y="9834"/>
                  </a:lnTo>
                  <a:lnTo>
                    <a:pt x="261871" y="16133"/>
                  </a:lnTo>
                  <a:lnTo>
                    <a:pt x="238980" y="23926"/>
                  </a:lnTo>
                  <a:lnTo>
                    <a:pt x="216666" y="33181"/>
                  </a:lnTo>
                  <a:lnTo>
                    <a:pt x="195023" y="43859"/>
                  </a:lnTo>
                  <a:lnTo>
                    <a:pt x="174138" y="55917"/>
                  </a:lnTo>
                  <a:lnTo>
                    <a:pt x="154098" y="69305"/>
                  </a:lnTo>
                  <a:lnTo>
                    <a:pt x="134984" y="83969"/>
                  </a:lnTo>
                  <a:lnTo>
                    <a:pt x="116876" y="99847"/>
                  </a:lnTo>
                  <a:lnTo>
                    <a:pt x="99847" y="116876"/>
                  </a:lnTo>
                  <a:lnTo>
                    <a:pt x="83969" y="134984"/>
                  </a:lnTo>
                  <a:lnTo>
                    <a:pt x="69305" y="154098"/>
                  </a:lnTo>
                  <a:lnTo>
                    <a:pt x="55917" y="174138"/>
                  </a:lnTo>
                  <a:lnTo>
                    <a:pt x="43859" y="195023"/>
                  </a:lnTo>
                  <a:lnTo>
                    <a:pt x="33181" y="216666"/>
                  </a:lnTo>
                  <a:lnTo>
                    <a:pt x="23926" y="238980"/>
                  </a:lnTo>
                  <a:lnTo>
                    <a:pt x="16133" y="261871"/>
                  </a:lnTo>
                  <a:lnTo>
                    <a:pt x="9834" y="285247"/>
                  </a:lnTo>
                  <a:lnTo>
                    <a:pt x="5055" y="309010"/>
                  </a:lnTo>
                  <a:lnTo>
                    <a:pt x="1815" y="333063"/>
                  </a:lnTo>
                  <a:lnTo>
                    <a:pt x="127" y="357308"/>
                  </a:lnTo>
                  <a:lnTo>
                    <a:pt x="0" y="381645"/>
                  </a:lnTo>
                  <a:lnTo>
                    <a:pt x="1432" y="405974"/>
                  </a:lnTo>
                  <a:lnTo>
                    <a:pt x="4418" y="430194"/>
                  </a:lnTo>
                  <a:lnTo>
                    <a:pt x="8946" y="454207"/>
                  </a:lnTo>
                  <a:lnTo>
                    <a:pt x="14998" y="477913"/>
                  </a:lnTo>
                  <a:lnTo>
                    <a:pt x="22548" y="501216"/>
                  </a:lnTo>
                  <a:lnTo>
                    <a:pt x="31565" y="524019"/>
                  </a:lnTo>
                  <a:lnTo>
                    <a:pt x="42013" y="546228"/>
                  </a:lnTo>
                  <a:lnTo>
                    <a:pt x="53848" y="567754"/>
                  </a:lnTo>
                  <a:lnTo>
                    <a:pt x="67022" y="588506"/>
                  </a:lnTo>
                  <a:lnTo>
                    <a:pt x="81481" y="608400"/>
                  </a:lnTo>
                  <a:lnTo>
                    <a:pt x="97164" y="627354"/>
                  </a:lnTo>
                  <a:lnTo>
                    <a:pt x="114009" y="645290"/>
                  </a:lnTo>
                  <a:lnTo>
                    <a:pt x="131945" y="662135"/>
                  </a:lnTo>
                  <a:lnTo>
                    <a:pt x="150899" y="677819"/>
                  </a:lnTo>
                  <a:lnTo>
                    <a:pt x="170793" y="692277"/>
                  </a:lnTo>
                  <a:lnTo>
                    <a:pt x="191546" y="705451"/>
                  </a:lnTo>
                  <a:lnTo>
                    <a:pt x="213071" y="717286"/>
                  </a:lnTo>
                  <a:lnTo>
                    <a:pt x="235281" y="727734"/>
                  </a:lnTo>
                  <a:lnTo>
                    <a:pt x="258084" y="736752"/>
                  </a:lnTo>
                  <a:lnTo>
                    <a:pt x="281386" y="744302"/>
                  </a:lnTo>
                  <a:lnTo>
                    <a:pt x="305093" y="750353"/>
                  </a:lnTo>
                  <a:lnTo>
                    <a:pt x="329105" y="754881"/>
                  </a:lnTo>
                  <a:lnTo>
                    <a:pt x="353326" y="757868"/>
                  </a:lnTo>
                  <a:lnTo>
                    <a:pt x="377654" y="759300"/>
                  </a:lnTo>
                  <a:lnTo>
                    <a:pt x="401991" y="759172"/>
                  </a:lnTo>
                  <a:lnTo>
                    <a:pt x="426236" y="757484"/>
                  </a:lnTo>
                  <a:lnTo>
                    <a:pt x="450290" y="754244"/>
                  </a:lnTo>
                  <a:lnTo>
                    <a:pt x="474053" y="749465"/>
                  </a:lnTo>
                  <a:lnTo>
                    <a:pt x="497428" y="743166"/>
                  </a:lnTo>
                  <a:lnTo>
                    <a:pt x="520319" y="735373"/>
                  </a:lnTo>
                  <a:lnTo>
                    <a:pt x="542633" y="726119"/>
                  </a:lnTo>
                  <a:lnTo>
                    <a:pt x="564276" y="715441"/>
                  </a:lnTo>
                  <a:lnTo>
                    <a:pt x="585161" y="703382"/>
                  </a:lnTo>
                  <a:lnTo>
                    <a:pt x="605202" y="689994"/>
                  </a:lnTo>
                  <a:lnTo>
                    <a:pt x="624315" y="675331"/>
                  </a:lnTo>
                  <a:lnTo>
                    <a:pt x="642423" y="659452"/>
                  </a:lnTo>
                  <a:lnTo>
                    <a:pt x="659452" y="642423"/>
                  </a:lnTo>
                  <a:lnTo>
                    <a:pt x="675331" y="624315"/>
                  </a:lnTo>
                  <a:lnTo>
                    <a:pt x="689994" y="605202"/>
                  </a:lnTo>
                  <a:lnTo>
                    <a:pt x="703382" y="585161"/>
                  </a:lnTo>
                  <a:lnTo>
                    <a:pt x="715441" y="564276"/>
                  </a:lnTo>
                  <a:lnTo>
                    <a:pt x="726119" y="542633"/>
                  </a:lnTo>
                  <a:lnTo>
                    <a:pt x="735373" y="520319"/>
                  </a:lnTo>
                  <a:lnTo>
                    <a:pt x="743166" y="497428"/>
                  </a:lnTo>
                  <a:lnTo>
                    <a:pt x="749465" y="474053"/>
                  </a:lnTo>
                  <a:lnTo>
                    <a:pt x="754244" y="450290"/>
                  </a:lnTo>
                  <a:lnTo>
                    <a:pt x="757484" y="426236"/>
                  </a:lnTo>
                  <a:lnTo>
                    <a:pt x="759172" y="401991"/>
                  </a:lnTo>
                  <a:lnTo>
                    <a:pt x="759300" y="377654"/>
                  </a:lnTo>
                  <a:lnTo>
                    <a:pt x="757868" y="353326"/>
                  </a:lnTo>
                  <a:lnTo>
                    <a:pt x="754881" y="329105"/>
                  </a:lnTo>
                  <a:lnTo>
                    <a:pt x="750353" y="305093"/>
                  </a:lnTo>
                  <a:lnTo>
                    <a:pt x="744302" y="281386"/>
                  </a:lnTo>
                  <a:lnTo>
                    <a:pt x="736752" y="258084"/>
                  </a:lnTo>
                  <a:lnTo>
                    <a:pt x="727734" y="235281"/>
                  </a:lnTo>
                  <a:lnTo>
                    <a:pt x="717286" y="213071"/>
                  </a:lnTo>
                  <a:lnTo>
                    <a:pt x="705451" y="191546"/>
                  </a:lnTo>
                  <a:lnTo>
                    <a:pt x="692277" y="170793"/>
                  </a:lnTo>
                  <a:lnTo>
                    <a:pt x="677819" y="150899"/>
                  </a:lnTo>
                  <a:lnTo>
                    <a:pt x="662135" y="131945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4392986" y="5580124"/>
              <a:ext cx="759230" cy="759230"/>
            </a:xfrm>
            <a:custGeom>
              <a:avLst/>
              <a:gdLst/>
              <a:ahLst/>
              <a:cxnLst/>
              <a:rect l="0" t="0" r="0" b="0"/>
              <a:pathLst>
                <a:path w="759230" h="759230">
                  <a:moveTo>
                    <a:pt x="644381" y="114849"/>
                  </a:moveTo>
                  <a:lnTo>
                    <a:pt x="626392" y="97948"/>
                  </a:lnTo>
                  <a:lnTo>
                    <a:pt x="607389" y="82204"/>
                  </a:lnTo>
                  <a:lnTo>
                    <a:pt x="587450" y="67683"/>
                  </a:lnTo>
                  <a:lnTo>
                    <a:pt x="566657" y="54443"/>
                  </a:lnTo>
                  <a:lnTo>
                    <a:pt x="545095" y="42539"/>
                  </a:lnTo>
                  <a:lnTo>
                    <a:pt x="522853" y="32021"/>
                  </a:lnTo>
                  <a:lnTo>
                    <a:pt x="500023" y="22931"/>
                  </a:lnTo>
                  <a:lnTo>
                    <a:pt x="476698" y="15306"/>
                  </a:lnTo>
                  <a:lnTo>
                    <a:pt x="452974" y="9179"/>
                  </a:lnTo>
                  <a:lnTo>
                    <a:pt x="428948" y="4574"/>
                  </a:lnTo>
                  <a:lnTo>
                    <a:pt x="404720" y="1510"/>
                  </a:lnTo>
                  <a:lnTo>
                    <a:pt x="380389" y="0"/>
                  </a:lnTo>
                  <a:lnTo>
                    <a:pt x="356054" y="49"/>
                  </a:lnTo>
                  <a:lnTo>
                    <a:pt x="331816" y="1658"/>
                  </a:lnTo>
                  <a:lnTo>
                    <a:pt x="307775" y="4821"/>
                  </a:lnTo>
                  <a:lnTo>
                    <a:pt x="284029" y="9523"/>
                  </a:lnTo>
                  <a:lnTo>
                    <a:pt x="260676" y="15747"/>
                  </a:lnTo>
                  <a:lnTo>
                    <a:pt x="237811" y="23465"/>
                  </a:lnTo>
                  <a:lnTo>
                    <a:pt x="215529" y="32647"/>
                  </a:lnTo>
                  <a:lnTo>
                    <a:pt x="193922" y="43255"/>
                  </a:lnTo>
                  <a:lnTo>
                    <a:pt x="173077" y="55245"/>
                  </a:lnTo>
                  <a:lnTo>
                    <a:pt x="153081" y="68568"/>
                  </a:lnTo>
                  <a:lnTo>
                    <a:pt x="134016" y="83169"/>
                  </a:lnTo>
                  <a:lnTo>
                    <a:pt x="115960" y="98988"/>
                  </a:lnTo>
                  <a:lnTo>
                    <a:pt x="98988" y="115960"/>
                  </a:lnTo>
                  <a:lnTo>
                    <a:pt x="83169" y="134016"/>
                  </a:lnTo>
                  <a:lnTo>
                    <a:pt x="68568" y="153081"/>
                  </a:lnTo>
                  <a:lnTo>
                    <a:pt x="55245" y="173077"/>
                  </a:lnTo>
                  <a:lnTo>
                    <a:pt x="43255" y="193922"/>
                  </a:lnTo>
                  <a:lnTo>
                    <a:pt x="32647" y="215529"/>
                  </a:lnTo>
                  <a:lnTo>
                    <a:pt x="23465" y="237811"/>
                  </a:lnTo>
                  <a:lnTo>
                    <a:pt x="15747" y="260676"/>
                  </a:lnTo>
                  <a:lnTo>
                    <a:pt x="9523" y="284029"/>
                  </a:lnTo>
                  <a:lnTo>
                    <a:pt x="4821" y="307775"/>
                  </a:lnTo>
                  <a:lnTo>
                    <a:pt x="1658" y="331816"/>
                  </a:lnTo>
                  <a:lnTo>
                    <a:pt x="49" y="356054"/>
                  </a:lnTo>
                  <a:lnTo>
                    <a:pt x="0" y="380389"/>
                  </a:lnTo>
                  <a:lnTo>
                    <a:pt x="1510" y="404720"/>
                  </a:lnTo>
                  <a:lnTo>
                    <a:pt x="4574" y="428948"/>
                  </a:lnTo>
                  <a:lnTo>
                    <a:pt x="9179" y="452974"/>
                  </a:lnTo>
                  <a:lnTo>
                    <a:pt x="15306" y="476698"/>
                  </a:lnTo>
                  <a:lnTo>
                    <a:pt x="22931" y="500023"/>
                  </a:lnTo>
                  <a:lnTo>
                    <a:pt x="32021" y="522853"/>
                  </a:lnTo>
                  <a:lnTo>
                    <a:pt x="42539" y="545095"/>
                  </a:lnTo>
                  <a:lnTo>
                    <a:pt x="54443" y="566657"/>
                  </a:lnTo>
                  <a:lnTo>
                    <a:pt x="67683" y="587450"/>
                  </a:lnTo>
                  <a:lnTo>
                    <a:pt x="82204" y="607389"/>
                  </a:lnTo>
                  <a:lnTo>
                    <a:pt x="97948" y="626392"/>
                  </a:lnTo>
                  <a:lnTo>
                    <a:pt x="114849" y="644381"/>
                  </a:lnTo>
                  <a:lnTo>
                    <a:pt x="132838" y="661282"/>
                  </a:lnTo>
                  <a:lnTo>
                    <a:pt x="151841" y="677026"/>
                  </a:lnTo>
                  <a:lnTo>
                    <a:pt x="171780" y="691547"/>
                  </a:lnTo>
                  <a:lnTo>
                    <a:pt x="192573" y="704787"/>
                  </a:lnTo>
                  <a:lnTo>
                    <a:pt x="214135" y="716691"/>
                  </a:lnTo>
                  <a:lnTo>
                    <a:pt x="236377" y="727209"/>
                  </a:lnTo>
                  <a:lnTo>
                    <a:pt x="259207" y="736299"/>
                  </a:lnTo>
                  <a:lnTo>
                    <a:pt x="282532" y="743923"/>
                  </a:lnTo>
                  <a:lnTo>
                    <a:pt x="306256" y="750051"/>
                  </a:lnTo>
                  <a:lnTo>
                    <a:pt x="330282" y="754656"/>
                  </a:lnTo>
                  <a:lnTo>
                    <a:pt x="354510" y="757720"/>
                  </a:lnTo>
                  <a:lnTo>
                    <a:pt x="378841" y="759230"/>
                  </a:lnTo>
                  <a:lnTo>
                    <a:pt x="403176" y="759181"/>
                  </a:lnTo>
                  <a:lnTo>
                    <a:pt x="427413" y="757571"/>
                  </a:lnTo>
                  <a:lnTo>
                    <a:pt x="451455" y="754409"/>
                  </a:lnTo>
                  <a:lnTo>
                    <a:pt x="475201" y="749707"/>
                  </a:lnTo>
                  <a:lnTo>
                    <a:pt x="498554" y="743483"/>
                  </a:lnTo>
                  <a:lnTo>
                    <a:pt x="521419" y="735765"/>
                  </a:lnTo>
                  <a:lnTo>
                    <a:pt x="543701" y="726583"/>
                  </a:lnTo>
                  <a:lnTo>
                    <a:pt x="565308" y="715975"/>
                  </a:lnTo>
                  <a:lnTo>
                    <a:pt x="586153" y="703985"/>
                  </a:lnTo>
                  <a:lnTo>
                    <a:pt x="606149" y="690662"/>
                  </a:lnTo>
                  <a:lnTo>
                    <a:pt x="625214" y="676061"/>
                  </a:lnTo>
                  <a:lnTo>
                    <a:pt x="643269" y="660242"/>
                  </a:lnTo>
                  <a:lnTo>
                    <a:pt x="660242" y="643269"/>
                  </a:lnTo>
                  <a:lnTo>
                    <a:pt x="676061" y="625214"/>
                  </a:lnTo>
                  <a:lnTo>
                    <a:pt x="690662" y="606149"/>
                  </a:lnTo>
                  <a:lnTo>
                    <a:pt x="703985" y="586153"/>
                  </a:lnTo>
                  <a:lnTo>
                    <a:pt x="715975" y="565308"/>
                  </a:lnTo>
                  <a:lnTo>
                    <a:pt x="726583" y="543701"/>
                  </a:lnTo>
                  <a:lnTo>
                    <a:pt x="735765" y="521419"/>
                  </a:lnTo>
                  <a:lnTo>
                    <a:pt x="743483" y="498554"/>
                  </a:lnTo>
                  <a:lnTo>
                    <a:pt x="749707" y="475201"/>
                  </a:lnTo>
                  <a:lnTo>
                    <a:pt x="754409" y="451455"/>
                  </a:lnTo>
                  <a:lnTo>
                    <a:pt x="757571" y="427413"/>
                  </a:lnTo>
                  <a:lnTo>
                    <a:pt x="759181" y="403176"/>
                  </a:lnTo>
                  <a:lnTo>
                    <a:pt x="759230" y="378841"/>
                  </a:lnTo>
                  <a:lnTo>
                    <a:pt x="757720" y="354510"/>
                  </a:lnTo>
                  <a:lnTo>
                    <a:pt x="754656" y="330282"/>
                  </a:lnTo>
                  <a:lnTo>
                    <a:pt x="750051" y="306256"/>
                  </a:lnTo>
                  <a:lnTo>
                    <a:pt x="743923" y="282532"/>
                  </a:lnTo>
                  <a:lnTo>
                    <a:pt x="736299" y="259207"/>
                  </a:lnTo>
                  <a:lnTo>
                    <a:pt x="727209" y="236377"/>
                  </a:lnTo>
                  <a:lnTo>
                    <a:pt x="716691" y="214135"/>
                  </a:lnTo>
                  <a:lnTo>
                    <a:pt x="704787" y="192573"/>
                  </a:lnTo>
                  <a:lnTo>
                    <a:pt x="691547" y="171780"/>
                  </a:lnTo>
                  <a:lnTo>
                    <a:pt x="677026" y="151841"/>
                  </a:lnTo>
                  <a:lnTo>
                    <a:pt x="661282" y="132838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5286529" y="4686436"/>
              <a:ext cx="759375" cy="759375"/>
            </a:xfrm>
            <a:custGeom>
              <a:avLst/>
              <a:gdLst/>
              <a:ahLst/>
              <a:cxnLst/>
              <a:rect l="0" t="0" r="0" b="0"/>
              <a:pathLst>
                <a:path w="759375" h="759375">
                  <a:moveTo>
                    <a:pt x="623185" y="136190"/>
                  </a:moveTo>
                  <a:lnTo>
                    <a:pt x="604011" y="118017"/>
                  </a:lnTo>
                  <a:lnTo>
                    <a:pt x="583915" y="100918"/>
                  </a:lnTo>
                  <a:lnTo>
                    <a:pt x="562980" y="84966"/>
                  </a:lnTo>
                  <a:lnTo>
                    <a:pt x="541292" y="70224"/>
                  </a:lnTo>
                  <a:lnTo>
                    <a:pt x="518940" y="56754"/>
                  </a:lnTo>
                  <a:lnTo>
                    <a:pt x="496015" y="44612"/>
                  </a:lnTo>
                  <a:lnTo>
                    <a:pt x="472613" y="33846"/>
                  </a:lnTo>
                  <a:lnTo>
                    <a:pt x="448829" y="24501"/>
                  </a:lnTo>
                  <a:lnTo>
                    <a:pt x="424760" y="16616"/>
                  </a:lnTo>
                  <a:lnTo>
                    <a:pt x="400506" y="10222"/>
                  </a:lnTo>
                  <a:lnTo>
                    <a:pt x="376167" y="5347"/>
                  </a:lnTo>
                  <a:lnTo>
                    <a:pt x="351843" y="2010"/>
                  </a:lnTo>
                  <a:lnTo>
                    <a:pt x="327632" y="225"/>
                  </a:lnTo>
                  <a:lnTo>
                    <a:pt x="303636" y="0"/>
                  </a:lnTo>
                  <a:lnTo>
                    <a:pt x="279952" y="1334"/>
                  </a:lnTo>
                  <a:lnTo>
                    <a:pt x="256678" y="4223"/>
                  </a:lnTo>
                  <a:lnTo>
                    <a:pt x="233909" y="8656"/>
                  </a:lnTo>
                  <a:lnTo>
                    <a:pt x="211740" y="14612"/>
                  </a:lnTo>
                  <a:lnTo>
                    <a:pt x="190260" y="22069"/>
                  </a:lnTo>
                  <a:lnTo>
                    <a:pt x="169559" y="30996"/>
                  </a:lnTo>
                  <a:lnTo>
                    <a:pt x="149722" y="41355"/>
                  </a:lnTo>
                  <a:lnTo>
                    <a:pt x="130829" y="53105"/>
                  </a:lnTo>
                  <a:lnTo>
                    <a:pt x="112959" y="66196"/>
                  </a:lnTo>
                  <a:lnTo>
                    <a:pt x="96185" y="80576"/>
                  </a:lnTo>
                  <a:lnTo>
                    <a:pt x="80576" y="96185"/>
                  </a:lnTo>
                  <a:lnTo>
                    <a:pt x="66196" y="112959"/>
                  </a:lnTo>
                  <a:lnTo>
                    <a:pt x="53105" y="130829"/>
                  </a:lnTo>
                  <a:lnTo>
                    <a:pt x="41355" y="149722"/>
                  </a:lnTo>
                  <a:lnTo>
                    <a:pt x="30996" y="169559"/>
                  </a:lnTo>
                  <a:lnTo>
                    <a:pt x="22069" y="190260"/>
                  </a:lnTo>
                  <a:lnTo>
                    <a:pt x="14612" y="211740"/>
                  </a:lnTo>
                  <a:lnTo>
                    <a:pt x="8656" y="233909"/>
                  </a:lnTo>
                  <a:lnTo>
                    <a:pt x="4223" y="256678"/>
                  </a:lnTo>
                  <a:lnTo>
                    <a:pt x="1334" y="279952"/>
                  </a:lnTo>
                  <a:lnTo>
                    <a:pt x="0" y="303636"/>
                  </a:lnTo>
                  <a:lnTo>
                    <a:pt x="225" y="327632"/>
                  </a:lnTo>
                  <a:lnTo>
                    <a:pt x="2010" y="351843"/>
                  </a:lnTo>
                  <a:lnTo>
                    <a:pt x="5347" y="376167"/>
                  </a:lnTo>
                  <a:lnTo>
                    <a:pt x="10222" y="400506"/>
                  </a:lnTo>
                  <a:lnTo>
                    <a:pt x="16616" y="424760"/>
                  </a:lnTo>
                  <a:lnTo>
                    <a:pt x="24501" y="448829"/>
                  </a:lnTo>
                  <a:lnTo>
                    <a:pt x="33846" y="472613"/>
                  </a:lnTo>
                  <a:lnTo>
                    <a:pt x="44612" y="496015"/>
                  </a:lnTo>
                  <a:lnTo>
                    <a:pt x="56754" y="518940"/>
                  </a:lnTo>
                  <a:lnTo>
                    <a:pt x="70224" y="541292"/>
                  </a:lnTo>
                  <a:lnTo>
                    <a:pt x="84966" y="562980"/>
                  </a:lnTo>
                  <a:lnTo>
                    <a:pt x="100918" y="583915"/>
                  </a:lnTo>
                  <a:lnTo>
                    <a:pt x="118017" y="604011"/>
                  </a:lnTo>
                  <a:lnTo>
                    <a:pt x="136190" y="623185"/>
                  </a:lnTo>
                  <a:lnTo>
                    <a:pt x="155364" y="641358"/>
                  </a:lnTo>
                  <a:lnTo>
                    <a:pt x="175460" y="658456"/>
                  </a:lnTo>
                  <a:lnTo>
                    <a:pt x="196395" y="674409"/>
                  </a:lnTo>
                  <a:lnTo>
                    <a:pt x="218083" y="689151"/>
                  </a:lnTo>
                  <a:lnTo>
                    <a:pt x="240435" y="702620"/>
                  </a:lnTo>
                  <a:lnTo>
                    <a:pt x="263360" y="714763"/>
                  </a:lnTo>
                  <a:lnTo>
                    <a:pt x="286762" y="725529"/>
                  </a:lnTo>
                  <a:lnTo>
                    <a:pt x="310546" y="734874"/>
                  </a:lnTo>
                  <a:lnTo>
                    <a:pt x="334615" y="742759"/>
                  </a:lnTo>
                  <a:lnTo>
                    <a:pt x="358868" y="749153"/>
                  </a:lnTo>
                  <a:lnTo>
                    <a:pt x="383208" y="754028"/>
                  </a:lnTo>
                  <a:lnTo>
                    <a:pt x="407532" y="757365"/>
                  </a:lnTo>
                  <a:lnTo>
                    <a:pt x="431743" y="759150"/>
                  </a:lnTo>
                  <a:lnTo>
                    <a:pt x="455739" y="759375"/>
                  </a:lnTo>
                  <a:lnTo>
                    <a:pt x="479423" y="758041"/>
                  </a:lnTo>
                  <a:lnTo>
                    <a:pt x="502697" y="755152"/>
                  </a:lnTo>
                  <a:lnTo>
                    <a:pt x="525466" y="750719"/>
                  </a:lnTo>
                  <a:lnTo>
                    <a:pt x="547635" y="744763"/>
                  </a:lnTo>
                  <a:lnTo>
                    <a:pt x="569115" y="737306"/>
                  </a:lnTo>
                  <a:lnTo>
                    <a:pt x="589816" y="728379"/>
                  </a:lnTo>
                  <a:lnTo>
                    <a:pt x="609653" y="718020"/>
                  </a:lnTo>
                  <a:lnTo>
                    <a:pt x="628546" y="706270"/>
                  </a:lnTo>
                  <a:lnTo>
                    <a:pt x="646416" y="693178"/>
                  </a:lnTo>
                  <a:lnTo>
                    <a:pt x="663190" y="678799"/>
                  </a:lnTo>
                  <a:lnTo>
                    <a:pt x="678799" y="663190"/>
                  </a:lnTo>
                  <a:lnTo>
                    <a:pt x="693178" y="646416"/>
                  </a:lnTo>
                  <a:lnTo>
                    <a:pt x="706270" y="628546"/>
                  </a:lnTo>
                  <a:lnTo>
                    <a:pt x="718020" y="609653"/>
                  </a:lnTo>
                  <a:lnTo>
                    <a:pt x="728379" y="589816"/>
                  </a:lnTo>
                  <a:lnTo>
                    <a:pt x="737306" y="569115"/>
                  </a:lnTo>
                  <a:lnTo>
                    <a:pt x="744763" y="547635"/>
                  </a:lnTo>
                  <a:lnTo>
                    <a:pt x="750719" y="525466"/>
                  </a:lnTo>
                  <a:lnTo>
                    <a:pt x="755152" y="502697"/>
                  </a:lnTo>
                  <a:lnTo>
                    <a:pt x="758041" y="479423"/>
                  </a:lnTo>
                  <a:lnTo>
                    <a:pt x="759375" y="455739"/>
                  </a:lnTo>
                  <a:lnTo>
                    <a:pt x="759150" y="431743"/>
                  </a:lnTo>
                  <a:lnTo>
                    <a:pt x="757365" y="407532"/>
                  </a:lnTo>
                  <a:lnTo>
                    <a:pt x="754028" y="383208"/>
                  </a:lnTo>
                  <a:lnTo>
                    <a:pt x="749153" y="358868"/>
                  </a:lnTo>
                  <a:lnTo>
                    <a:pt x="742759" y="334615"/>
                  </a:lnTo>
                  <a:lnTo>
                    <a:pt x="734874" y="310546"/>
                  </a:lnTo>
                  <a:lnTo>
                    <a:pt x="725529" y="286762"/>
                  </a:lnTo>
                  <a:lnTo>
                    <a:pt x="714763" y="263360"/>
                  </a:lnTo>
                  <a:lnTo>
                    <a:pt x="702620" y="240435"/>
                  </a:lnTo>
                  <a:lnTo>
                    <a:pt x="689151" y="218083"/>
                  </a:lnTo>
                  <a:lnTo>
                    <a:pt x="674409" y="196395"/>
                  </a:lnTo>
                  <a:lnTo>
                    <a:pt x="658456" y="175460"/>
                  </a:lnTo>
                  <a:lnTo>
                    <a:pt x="641358" y="155364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5286489" y="5580011"/>
              <a:ext cx="759456" cy="759456"/>
            </a:xfrm>
            <a:custGeom>
              <a:avLst/>
              <a:gdLst/>
              <a:ahLst/>
              <a:cxnLst/>
              <a:rect l="0" t="0" r="0" b="0"/>
              <a:pathLst>
                <a:path w="759456" h="759456">
                  <a:moveTo>
                    <a:pt x="647868" y="111588"/>
                  </a:moveTo>
                  <a:lnTo>
                    <a:pt x="630084" y="94906"/>
                  </a:lnTo>
                  <a:lnTo>
                    <a:pt x="611272" y="79395"/>
                  </a:lnTo>
                  <a:lnTo>
                    <a:pt x="591509" y="65119"/>
                  </a:lnTo>
                  <a:lnTo>
                    <a:pt x="570875" y="52135"/>
                  </a:lnTo>
                  <a:lnTo>
                    <a:pt x="549456" y="40497"/>
                  </a:lnTo>
                  <a:lnTo>
                    <a:pt x="527340" y="30253"/>
                  </a:lnTo>
                  <a:lnTo>
                    <a:pt x="504617" y="21445"/>
                  </a:lnTo>
                  <a:lnTo>
                    <a:pt x="481380" y="14109"/>
                  </a:lnTo>
                  <a:lnTo>
                    <a:pt x="457726" y="8276"/>
                  </a:lnTo>
                  <a:lnTo>
                    <a:pt x="433752" y="3969"/>
                  </a:lnTo>
                  <a:lnTo>
                    <a:pt x="409555" y="1207"/>
                  </a:lnTo>
                  <a:lnTo>
                    <a:pt x="385236" y="0"/>
                  </a:lnTo>
                  <a:lnTo>
                    <a:pt x="360894" y="353"/>
                  </a:lnTo>
                  <a:lnTo>
                    <a:pt x="336630" y="2265"/>
                  </a:lnTo>
                  <a:lnTo>
                    <a:pt x="312542" y="5728"/>
                  </a:lnTo>
                  <a:lnTo>
                    <a:pt x="288731" y="10728"/>
                  </a:lnTo>
                  <a:lnTo>
                    <a:pt x="265294" y="17244"/>
                  </a:lnTo>
                  <a:lnTo>
                    <a:pt x="242327" y="25250"/>
                  </a:lnTo>
                  <a:lnTo>
                    <a:pt x="219924" y="34712"/>
                  </a:lnTo>
                  <a:lnTo>
                    <a:pt x="198179" y="45592"/>
                  </a:lnTo>
                  <a:lnTo>
                    <a:pt x="177179" y="57845"/>
                  </a:lnTo>
                  <a:lnTo>
                    <a:pt x="157012" y="71421"/>
                  </a:lnTo>
                  <a:lnTo>
                    <a:pt x="137759" y="86264"/>
                  </a:lnTo>
                  <a:lnTo>
                    <a:pt x="119501" y="102313"/>
                  </a:lnTo>
                  <a:lnTo>
                    <a:pt x="102313" y="119501"/>
                  </a:lnTo>
                  <a:lnTo>
                    <a:pt x="86264" y="137759"/>
                  </a:lnTo>
                  <a:lnTo>
                    <a:pt x="71421" y="157012"/>
                  </a:lnTo>
                  <a:lnTo>
                    <a:pt x="57845" y="177179"/>
                  </a:lnTo>
                  <a:lnTo>
                    <a:pt x="45592" y="198179"/>
                  </a:lnTo>
                  <a:lnTo>
                    <a:pt x="34712" y="219924"/>
                  </a:lnTo>
                  <a:lnTo>
                    <a:pt x="25250" y="242327"/>
                  </a:lnTo>
                  <a:lnTo>
                    <a:pt x="17244" y="265294"/>
                  </a:lnTo>
                  <a:lnTo>
                    <a:pt x="10728" y="288731"/>
                  </a:lnTo>
                  <a:lnTo>
                    <a:pt x="5728" y="312542"/>
                  </a:lnTo>
                  <a:lnTo>
                    <a:pt x="2265" y="336630"/>
                  </a:lnTo>
                  <a:lnTo>
                    <a:pt x="353" y="360894"/>
                  </a:lnTo>
                  <a:lnTo>
                    <a:pt x="0" y="385236"/>
                  </a:lnTo>
                  <a:lnTo>
                    <a:pt x="1207" y="409555"/>
                  </a:lnTo>
                  <a:lnTo>
                    <a:pt x="3969" y="433752"/>
                  </a:lnTo>
                  <a:lnTo>
                    <a:pt x="8276" y="457726"/>
                  </a:lnTo>
                  <a:lnTo>
                    <a:pt x="14109" y="481380"/>
                  </a:lnTo>
                  <a:lnTo>
                    <a:pt x="21445" y="504617"/>
                  </a:lnTo>
                  <a:lnTo>
                    <a:pt x="30253" y="527340"/>
                  </a:lnTo>
                  <a:lnTo>
                    <a:pt x="40497" y="549456"/>
                  </a:lnTo>
                  <a:lnTo>
                    <a:pt x="52135" y="570875"/>
                  </a:lnTo>
                  <a:lnTo>
                    <a:pt x="65119" y="591509"/>
                  </a:lnTo>
                  <a:lnTo>
                    <a:pt x="79395" y="611272"/>
                  </a:lnTo>
                  <a:lnTo>
                    <a:pt x="94906" y="630084"/>
                  </a:lnTo>
                  <a:lnTo>
                    <a:pt x="111588" y="647868"/>
                  </a:lnTo>
                  <a:lnTo>
                    <a:pt x="129371" y="664549"/>
                  </a:lnTo>
                  <a:lnTo>
                    <a:pt x="148183" y="680060"/>
                  </a:lnTo>
                  <a:lnTo>
                    <a:pt x="167946" y="694337"/>
                  </a:lnTo>
                  <a:lnTo>
                    <a:pt x="188580" y="707321"/>
                  </a:lnTo>
                  <a:lnTo>
                    <a:pt x="209999" y="718958"/>
                  </a:lnTo>
                  <a:lnTo>
                    <a:pt x="232115" y="729202"/>
                  </a:lnTo>
                  <a:lnTo>
                    <a:pt x="254839" y="738010"/>
                  </a:lnTo>
                  <a:lnTo>
                    <a:pt x="278075" y="745346"/>
                  </a:lnTo>
                  <a:lnTo>
                    <a:pt x="301729" y="751179"/>
                  </a:lnTo>
                  <a:lnTo>
                    <a:pt x="325704" y="755486"/>
                  </a:lnTo>
                  <a:lnTo>
                    <a:pt x="349900" y="758248"/>
                  </a:lnTo>
                  <a:lnTo>
                    <a:pt x="374219" y="759456"/>
                  </a:lnTo>
                  <a:lnTo>
                    <a:pt x="398561" y="759103"/>
                  </a:lnTo>
                  <a:lnTo>
                    <a:pt x="422825" y="757190"/>
                  </a:lnTo>
                  <a:lnTo>
                    <a:pt x="446913" y="753727"/>
                  </a:lnTo>
                  <a:lnTo>
                    <a:pt x="470724" y="748727"/>
                  </a:lnTo>
                  <a:lnTo>
                    <a:pt x="494161" y="742211"/>
                  </a:lnTo>
                  <a:lnTo>
                    <a:pt x="517128" y="734205"/>
                  </a:lnTo>
                  <a:lnTo>
                    <a:pt x="539531" y="724743"/>
                  </a:lnTo>
                  <a:lnTo>
                    <a:pt x="561276" y="713863"/>
                  </a:lnTo>
                  <a:lnTo>
                    <a:pt x="582276" y="701610"/>
                  </a:lnTo>
                  <a:lnTo>
                    <a:pt x="602444" y="688034"/>
                  </a:lnTo>
                  <a:lnTo>
                    <a:pt x="621696" y="673191"/>
                  </a:lnTo>
                  <a:lnTo>
                    <a:pt x="639954" y="657142"/>
                  </a:lnTo>
                  <a:lnTo>
                    <a:pt x="657142" y="639954"/>
                  </a:lnTo>
                  <a:lnTo>
                    <a:pt x="673191" y="621696"/>
                  </a:lnTo>
                  <a:lnTo>
                    <a:pt x="688034" y="602444"/>
                  </a:lnTo>
                  <a:lnTo>
                    <a:pt x="701610" y="582276"/>
                  </a:lnTo>
                  <a:lnTo>
                    <a:pt x="713863" y="561276"/>
                  </a:lnTo>
                  <a:lnTo>
                    <a:pt x="724743" y="539531"/>
                  </a:lnTo>
                  <a:lnTo>
                    <a:pt x="734205" y="517128"/>
                  </a:lnTo>
                  <a:lnTo>
                    <a:pt x="742211" y="494161"/>
                  </a:lnTo>
                  <a:lnTo>
                    <a:pt x="748727" y="470724"/>
                  </a:lnTo>
                  <a:lnTo>
                    <a:pt x="753727" y="446913"/>
                  </a:lnTo>
                  <a:lnTo>
                    <a:pt x="757190" y="422825"/>
                  </a:lnTo>
                  <a:lnTo>
                    <a:pt x="759103" y="398561"/>
                  </a:lnTo>
                  <a:lnTo>
                    <a:pt x="759456" y="374219"/>
                  </a:lnTo>
                  <a:lnTo>
                    <a:pt x="758248" y="349900"/>
                  </a:lnTo>
                  <a:lnTo>
                    <a:pt x="755486" y="325704"/>
                  </a:lnTo>
                  <a:lnTo>
                    <a:pt x="751179" y="301729"/>
                  </a:lnTo>
                  <a:lnTo>
                    <a:pt x="745346" y="278075"/>
                  </a:lnTo>
                  <a:lnTo>
                    <a:pt x="738010" y="254839"/>
                  </a:lnTo>
                  <a:lnTo>
                    <a:pt x="729202" y="232115"/>
                  </a:lnTo>
                  <a:lnTo>
                    <a:pt x="718958" y="209999"/>
                  </a:lnTo>
                  <a:lnTo>
                    <a:pt x="707321" y="188580"/>
                  </a:lnTo>
                  <a:lnTo>
                    <a:pt x="694337" y="167946"/>
                  </a:lnTo>
                  <a:lnTo>
                    <a:pt x="680060" y="148183"/>
                  </a:lnTo>
                  <a:lnTo>
                    <a:pt x="664549" y="129371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6113025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3432179" y="1938470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3432179" y="2832085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3432179" y="3725701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3432179" y="4619316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432179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325794" y="2832085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4325794" y="3725701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325794" y="4619316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325794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5219410" y="3725701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5219410" y="4619316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5219410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6113025" y="4619316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7006640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6113025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3688300" y="2327607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0.268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88300" y="322133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0.116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62925" y="4114949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-0.347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88300" y="5008453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0.309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62925" y="590206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-0.198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81916" y="322133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0.141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56541" y="4114949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-0.433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56541" y="5008565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-0.022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56541" y="590206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-0.028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75531" y="4114949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0.133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450156" y="5008453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-0.178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450156" y="5902180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-0.003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369147" y="5008565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0.073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262762" y="5902068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0.079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7971745" y="5959739"/>
              <a:ext cx="139404" cy="446807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7971745" y="5512932"/>
              <a:ext cx="139404" cy="446807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971745" y="5066124"/>
              <a:ext cx="139404" cy="446807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7971745" y="4619316"/>
              <a:ext cx="139404" cy="446807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7971745" y="4172508"/>
              <a:ext cx="139404" cy="44680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7971745" y="3725701"/>
              <a:ext cx="139404" cy="446807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7971745" y="3278893"/>
              <a:ext cx="139404" cy="44680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7971745" y="2832085"/>
              <a:ext cx="139404" cy="44680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7971745" y="2385278"/>
              <a:ext cx="139404" cy="446807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7971745" y="1938470"/>
              <a:ext cx="139404" cy="446807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7971745" y="1938470"/>
              <a:ext cx="139404" cy="446807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8111149" y="6406547"/>
              <a:ext cx="27880" cy="0"/>
            </a:xfrm>
            <a:custGeom>
              <a:avLst/>
              <a:gdLst/>
              <a:ahLst/>
              <a:cxnLst/>
              <a:rect l="0" t="0" r="0" b="0"/>
              <a:pathLst>
                <a:path w="2788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8111149" y="5959739"/>
              <a:ext cx="27880" cy="0"/>
            </a:xfrm>
            <a:custGeom>
              <a:avLst/>
              <a:gdLst/>
              <a:ahLst/>
              <a:cxnLst/>
              <a:rect l="0" t="0" r="0" b="0"/>
              <a:pathLst>
                <a:path w="2788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8111149" y="5512932"/>
              <a:ext cx="27880" cy="0"/>
            </a:xfrm>
            <a:custGeom>
              <a:avLst/>
              <a:gdLst/>
              <a:ahLst/>
              <a:cxnLst/>
              <a:rect l="0" t="0" r="0" b="0"/>
              <a:pathLst>
                <a:path w="2788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8111149" y="5066124"/>
              <a:ext cx="27880" cy="0"/>
            </a:xfrm>
            <a:custGeom>
              <a:avLst/>
              <a:gdLst/>
              <a:ahLst/>
              <a:cxnLst/>
              <a:rect l="0" t="0" r="0" b="0"/>
              <a:pathLst>
                <a:path w="2788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8111149" y="4619316"/>
              <a:ext cx="27880" cy="0"/>
            </a:xfrm>
            <a:custGeom>
              <a:avLst/>
              <a:gdLst/>
              <a:ahLst/>
              <a:cxnLst/>
              <a:rect l="0" t="0" r="0" b="0"/>
              <a:pathLst>
                <a:path w="2788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8111149" y="4172508"/>
              <a:ext cx="27880" cy="0"/>
            </a:xfrm>
            <a:custGeom>
              <a:avLst/>
              <a:gdLst/>
              <a:ahLst/>
              <a:cxnLst/>
              <a:rect l="0" t="0" r="0" b="0"/>
              <a:pathLst>
                <a:path w="2788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8111149" y="3725701"/>
              <a:ext cx="27880" cy="0"/>
            </a:xfrm>
            <a:custGeom>
              <a:avLst/>
              <a:gdLst/>
              <a:ahLst/>
              <a:cxnLst/>
              <a:rect l="0" t="0" r="0" b="0"/>
              <a:pathLst>
                <a:path w="2788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8111149" y="3278893"/>
              <a:ext cx="27880" cy="0"/>
            </a:xfrm>
            <a:custGeom>
              <a:avLst/>
              <a:gdLst/>
              <a:ahLst/>
              <a:cxnLst/>
              <a:rect l="0" t="0" r="0" b="0"/>
              <a:pathLst>
                <a:path w="2788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8111149" y="2832085"/>
              <a:ext cx="27880" cy="0"/>
            </a:xfrm>
            <a:custGeom>
              <a:avLst/>
              <a:gdLst/>
              <a:ahLst/>
              <a:cxnLst/>
              <a:rect l="0" t="0" r="0" b="0"/>
              <a:pathLst>
                <a:path w="2788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8111149" y="2385278"/>
              <a:ext cx="27880" cy="0"/>
            </a:xfrm>
            <a:custGeom>
              <a:avLst/>
              <a:gdLst/>
              <a:ahLst/>
              <a:cxnLst/>
              <a:rect l="0" t="0" r="0" b="0"/>
              <a:pathLst>
                <a:path w="2788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8111149" y="1938470"/>
              <a:ext cx="27880" cy="0"/>
            </a:xfrm>
            <a:custGeom>
              <a:avLst/>
              <a:gdLst/>
              <a:ahLst/>
              <a:cxnLst/>
              <a:rect l="0" t="0" r="0" b="0"/>
              <a:pathLst>
                <a:path w="2788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tx85"/>
            <p:cNvSpPr/>
            <p:nvPr/>
          </p:nvSpPr>
          <p:spPr>
            <a:xfrm>
              <a:off x="8230137" y="6359994"/>
              <a:ext cx="115181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176119" y="5910814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176119" y="5464006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176119" y="5017199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176119" y="4570391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51705" y="4123583"/>
              <a:ext cx="72043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197688" y="3676775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197688" y="3229968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197688" y="2783160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197688" y="2336352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51705" y="1891916"/>
              <a:ext cx="72043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6"/>
            <p:cNvSpPr/>
            <p:nvPr/>
          </p:nvSpPr>
          <p:spPr>
            <a:xfrm rot="18900000">
              <a:off x="3544699" y="6731822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7" name="tx97"/>
            <p:cNvSpPr/>
            <p:nvPr/>
          </p:nvSpPr>
          <p:spPr>
            <a:xfrm rot="18900000">
              <a:off x="4333352" y="6720294"/>
              <a:ext cx="596398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98" name="tx98"/>
            <p:cNvSpPr/>
            <p:nvPr/>
          </p:nvSpPr>
          <p:spPr>
            <a:xfrm rot="18900000">
              <a:off x="5273924" y="6703144"/>
              <a:ext cx="531160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99" name="tx99"/>
            <p:cNvSpPr/>
            <p:nvPr/>
          </p:nvSpPr>
          <p:spPr>
            <a:xfrm rot="18900000">
              <a:off x="5613433" y="6926391"/>
              <a:ext cx="119287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0" name="tx100"/>
            <p:cNvSpPr/>
            <p:nvPr/>
          </p:nvSpPr>
          <p:spPr>
            <a:xfrm rot="18900000">
              <a:off x="6522081" y="6916962"/>
              <a:ext cx="1090232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2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</a:t>
              </a:r>
              <a:r>
                <a:rPr lang="en-CA" sz="132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speed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902273" y="2271958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762628" y="3196924"/>
              <a:ext cx="596398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827867" y="4057225"/>
              <a:ext cx="531160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166147" y="4950840"/>
              <a:ext cx="119287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268794" y="5844456"/>
              <a:ext cx="1090232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</a:t>
              </a:r>
              <a:r>
                <a:rPr lang="en-CA" sz="132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speed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2"/>
          <a:srcRect l="14217" t="11950" r="21707"/>
          <a:stretch/>
        </p:blipFill>
        <p:spPr>
          <a:xfrm>
            <a:off x="2072481" y="1266825"/>
            <a:ext cx="5867400" cy="581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3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777081" y="1038225"/>
            <a:ext cx="9144000" cy="6043445"/>
            <a:chOff x="777081" y="1038225"/>
            <a:chExt cx="9144000" cy="6043445"/>
          </a:xfrm>
        </p:grpSpPr>
        <p:grpSp>
          <p:nvGrpSpPr>
            <p:cNvPr id="2" name="Group 1"/>
            <p:cNvGrpSpPr/>
            <p:nvPr/>
          </p:nvGrpSpPr>
          <p:grpSpPr>
            <a:xfrm>
              <a:off x="777081" y="1038225"/>
              <a:ext cx="9144000" cy="5486400"/>
              <a:chOff x="777081" y="1038225"/>
              <a:chExt cx="9144000" cy="5486400"/>
            </a:xfrm>
          </p:grpSpPr>
          <p:sp>
            <p:nvSpPr>
              <p:cNvPr id="3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" name="rc4"/>
              <p:cNvSpPr/>
              <p:nvPr/>
            </p:nvSpPr>
            <p:spPr>
              <a:xfrm>
                <a:off x="3432179" y="1938470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rc5"/>
              <p:cNvSpPr/>
              <p:nvPr/>
            </p:nvSpPr>
            <p:spPr>
              <a:xfrm>
                <a:off x="3432179" y="2832085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rc6"/>
              <p:cNvSpPr/>
              <p:nvPr/>
            </p:nvSpPr>
            <p:spPr>
              <a:xfrm>
                <a:off x="3432179" y="3725701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rc7"/>
              <p:cNvSpPr/>
              <p:nvPr/>
            </p:nvSpPr>
            <p:spPr>
              <a:xfrm>
                <a:off x="3432179" y="4619316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rc8"/>
              <p:cNvSpPr/>
              <p:nvPr/>
            </p:nvSpPr>
            <p:spPr>
              <a:xfrm>
                <a:off x="3432179" y="5512932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rc9"/>
              <p:cNvSpPr/>
              <p:nvPr/>
            </p:nvSpPr>
            <p:spPr>
              <a:xfrm>
                <a:off x="4325794" y="2832085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rc10"/>
              <p:cNvSpPr/>
              <p:nvPr/>
            </p:nvSpPr>
            <p:spPr>
              <a:xfrm>
                <a:off x="4325794" y="3725701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rc11"/>
              <p:cNvSpPr/>
              <p:nvPr/>
            </p:nvSpPr>
            <p:spPr>
              <a:xfrm>
                <a:off x="4325794" y="4619316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rc12"/>
              <p:cNvSpPr/>
              <p:nvPr/>
            </p:nvSpPr>
            <p:spPr>
              <a:xfrm>
                <a:off x="4325794" y="5512932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rc13"/>
              <p:cNvSpPr/>
              <p:nvPr/>
            </p:nvSpPr>
            <p:spPr>
              <a:xfrm>
                <a:off x="5219410" y="3725701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rc14"/>
              <p:cNvSpPr/>
              <p:nvPr/>
            </p:nvSpPr>
            <p:spPr>
              <a:xfrm>
                <a:off x="5219410" y="4619316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rc15"/>
              <p:cNvSpPr/>
              <p:nvPr/>
            </p:nvSpPr>
            <p:spPr>
              <a:xfrm>
                <a:off x="5219410" y="5512932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rc16"/>
              <p:cNvSpPr/>
              <p:nvPr/>
            </p:nvSpPr>
            <p:spPr>
              <a:xfrm>
                <a:off x="6113025" y="4619316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g18"/>
              <p:cNvSpPr/>
              <p:nvPr/>
            </p:nvSpPr>
            <p:spPr>
              <a:xfrm>
                <a:off x="3499200" y="2899107"/>
                <a:ext cx="759573" cy="759573"/>
              </a:xfrm>
              <a:custGeom>
                <a:avLst/>
                <a:gdLst/>
                <a:ahLst/>
                <a:cxnLst/>
                <a:rect l="0" t="0" r="0" b="0"/>
                <a:pathLst>
                  <a:path w="759573" h="759573">
                    <a:moveTo>
                      <a:pt x="668905" y="90667"/>
                    </a:moveTo>
                    <a:lnTo>
                      <a:pt x="652532" y="75483"/>
                    </a:lnTo>
                    <a:lnTo>
                      <a:pt x="635039" y="61549"/>
                    </a:lnTo>
                    <a:lnTo>
                      <a:pt x="616497" y="48923"/>
                    </a:lnTo>
                    <a:lnTo>
                      <a:pt x="596982" y="37656"/>
                    </a:lnTo>
                    <a:lnTo>
                      <a:pt x="576575" y="27795"/>
                    </a:lnTo>
                    <a:lnTo>
                      <a:pt x="555359" y="19381"/>
                    </a:lnTo>
                    <a:lnTo>
                      <a:pt x="533421" y="12447"/>
                    </a:lnTo>
                    <a:lnTo>
                      <a:pt x="510852" y="7023"/>
                    </a:lnTo>
                    <a:lnTo>
                      <a:pt x="487745" y="3131"/>
                    </a:lnTo>
                    <a:lnTo>
                      <a:pt x="464194" y="787"/>
                    </a:lnTo>
                    <a:lnTo>
                      <a:pt x="440296" y="0"/>
                    </a:lnTo>
                    <a:lnTo>
                      <a:pt x="416150" y="773"/>
                    </a:lnTo>
                    <a:lnTo>
                      <a:pt x="391854" y="3104"/>
                    </a:lnTo>
                    <a:lnTo>
                      <a:pt x="367508" y="6983"/>
                    </a:lnTo>
                    <a:lnTo>
                      <a:pt x="343213" y="12394"/>
                    </a:lnTo>
                    <a:lnTo>
                      <a:pt x="319068" y="19314"/>
                    </a:lnTo>
                    <a:lnTo>
                      <a:pt x="295173" y="27716"/>
                    </a:lnTo>
                    <a:lnTo>
                      <a:pt x="271625" y="37565"/>
                    </a:lnTo>
                    <a:lnTo>
                      <a:pt x="248522" y="48819"/>
                    </a:lnTo>
                    <a:lnTo>
                      <a:pt x="225959" y="61434"/>
                    </a:lnTo>
                    <a:lnTo>
                      <a:pt x="204027" y="75357"/>
                    </a:lnTo>
                    <a:lnTo>
                      <a:pt x="182818" y="90531"/>
                    </a:lnTo>
                    <a:lnTo>
                      <a:pt x="162418" y="106893"/>
                    </a:lnTo>
                    <a:lnTo>
                      <a:pt x="142911" y="124377"/>
                    </a:lnTo>
                    <a:lnTo>
                      <a:pt x="124377" y="142911"/>
                    </a:lnTo>
                    <a:lnTo>
                      <a:pt x="106893" y="162418"/>
                    </a:lnTo>
                    <a:lnTo>
                      <a:pt x="90531" y="182818"/>
                    </a:lnTo>
                    <a:lnTo>
                      <a:pt x="75357" y="204027"/>
                    </a:lnTo>
                    <a:lnTo>
                      <a:pt x="61434" y="225959"/>
                    </a:lnTo>
                    <a:lnTo>
                      <a:pt x="48819" y="248522"/>
                    </a:lnTo>
                    <a:lnTo>
                      <a:pt x="37565" y="271625"/>
                    </a:lnTo>
                    <a:lnTo>
                      <a:pt x="27716" y="295173"/>
                    </a:lnTo>
                    <a:lnTo>
                      <a:pt x="19314" y="319068"/>
                    </a:lnTo>
                    <a:lnTo>
                      <a:pt x="12394" y="343213"/>
                    </a:lnTo>
                    <a:lnTo>
                      <a:pt x="6983" y="367508"/>
                    </a:lnTo>
                    <a:lnTo>
                      <a:pt x="3104" y="391854"/>
                    </a:lnTo>
                    <a:lnTo>
                      <a:pt x="773" y="416150"/>
                    </a:lnTo>
                    <a:lnTo>
                      <a:pt x="0" y="440296"/>
                    </a:lnTo>
                    <a:lnTo>
                      <a:pt x="787" y="464194"/>
                    </a:lnTo>
                    <a:lnTo>
                      <a:pt x="3131" y="487745"/>
                    </a:lnTo>
                    <a:lnTo>
                      <a:pt x="7023" y="510852"/>
                    </a:lnTo>
                    <a:lnTo>
                      <a:pt x="12447" y="533421"/>
                    </a:lnTo>
                    <a:lnTo>
                      <a:pt x="19381" y="555359"/>
                    </a:lnTo>
                    <a:lnTo>
                      <a:pt x="27795" y="576575"/>
                    </a:lnTo>
                    <a:lnTo>
                      <a:pt x="37656" y="596982"/>
                    </a:lnTo>
                    <a:lnTo>
                      <a:pt x="48923" y="616497"/>
                    </a:lnTo>
                    <a:lnTo>
                      <a:pt x="61549" y="635039"/>
                    </a:lnTo>
                    <a:lnTo>
                      <a:pt x="75483" y="652532"/>
                    </a:lnTo>
                    <a:lnTo>
                      <a:pt x="90667" y="668905"/>
                    </a:lnTo>
                    <a:lnTo>
                      <a:pt x="107040" y="684089"/>
                    </a:lnTo>
                    <a:lnTo>
                      <a:pt x="124533" y="698023"/>
                    </a:lnTo>
                    <a:lnTo>
                      <a:pt x="143075" y="710650"/>
                    </a:lnTo>
                    <a:lnTo>
                      <a:pt x="162590" y="721916"/>
                    </a:lnTo>
                    <a:lnTo>
                      <a:pt x="182998" y="731777"/>
                    </a:lnTo>
                    <a:lnTo>
                      <a:pt x="204214" y="740191"/>
                    </a:lnTo>
                    <a:lnTo>
                      <a:pt x="226151" y="747125"/>
                    </a:lnTo>
                    <a:lnTo>
                      <a:pt x="248720" y="752549"/>
                    </a:lnTo>
                    <a:lnTo>
                      <a:pt x="271827" y="756441"/>
                    </a:lnTo>
                    <a:lnTo>
                      <a:pt x="295378" y="758786"/>
                    </a:lnTo>
                    <a:lnTo>
                      <a:pt x="319276" y="759573"/>
                    </a:lnTo>
                    <a:lnTo>
                      <a:pt x="343423" y="758799"/>
                    </a:lnTo>
                    <a:lnTo>
                      <a:pt x="367718" y="756468"/>
                    </a:lnTo>
                    <a:lnTo>
                      <a:pt x="392064" y="752589"/>
                    </a:lnTo>
                    <a:lnTo>
                      <a:pt x="416359" y="747178"/>
                    </a:lnTo>
                    <a:lnTo>
                      <a:pt x="440504" y="740258"/>
                    </a:lnTo>
                    <a:lnTo>
                      <a:pt x="464399" y="731856"/>
                    </a:lnTo>
                    <a:lnTo>
                      <a:pt x="487947" y="722008"/>
                    </a:lnTo>
                    <a:lnTo>
                      <a:pt x="511050" y="710753"/>
                    </a:lnTo>
                    <a:lnTo>
                      <a:pt x="533614" y="698138"/>
                    </a:lnTo>
                    <a:lnTo>
                      <a:pt x="555545" y="684215"/>
                    </a:lnTo>
                    <a:lnTo>
                      <a:pt x="576755" y="669041"/>
                    </a:lnTo>
                    <a:lnTo>
                      <a:pt x="597155" y="652679"/>
                    </a:lnTo>
                    <a:lnTo>
                      <a:pt x="616661" y="635195"/>
                    </a:lnTo>
                    <a:lnTo>
                      <a:pt x="635195" y="616661"/>
                    </a:lnTo>
                    <a:lnTo>
                      <a:pt x="652679" y="597155"/>
                    </a:lnTo>
                    <a:lnTo>
                      <a:pt x="669041" y="576755"/>
                    </a:lnTo>
                    <a:lnTo>
                      <a:pt x="684215" y="555545"/>
                    </a:lnTo>
                    <a:lnTo>
                      <a:pt x="698138" y="533614"/>
                    </a:lnTo>
                    <a:lnTo>
                      <a:pt x="710753" y="511050"/>
                    </a:lnTo>
                    <a:lnTo>
                      <a:pt x="722008" y="487947"/>
                    </a:lnTo>
                    <a:lnTo>
                      <a:pt x="731856" y="464399"/>
                    </a:lnTo>
                    <a:lnTo>
                      <a:pt x="740258" y="440504"/>
                    </a:lnTo>
                    <a:lnTo>
                      <a:pt x="747178" y="416359"/>
                    </a:lnTo>
                    <a:lnTo>
                      <a:pt x="752589" y="392064"/>
                    </a:lnTo>
                    <a:lnTo>
                      <a:pt x="756468" y="367718"/>
                    </a:lnTo>
                    <a:lnTo>
                      <a:pt x="758799" y="343423"/>
                    </a:lnTo>
                    <a:lnTo>
                      <a:pt x="759573" y="319276"/>
                    </a:lnTo>
                    <a:lnTo>
                      <a:pt x="758786" y="295378"/>
                    </a:lnTo>
                    <a:lnTo>
                      <a:pt x="756441" y="271827"/>
                    </a:lnTo>
                    <a:lnTo>
                      <a:pt x="752549" y="248720"/>
                    </a:lnTo>
                    <a:lnTo>
                      <a:pt x="747125" y="226151"/>
                    </a:lnTo>
                    <a:lnTo>
                      <a:pt x="740191" y="204214"/>
                    </a:lnTo>
                    <a:lnTo>
                      <a:pt x="731777" y="182998"/>
                    </a:lnTo>
                    <a:lnTo>
                      <a:pt x="721916" y="162590"/>
                    </a:lnTo>
                    <a:lnTo>
                      <a:pt x="710650" y="143075"/>
                    </a:lnTo>
                    <a:lnTo>
                      <a:pt x="698023" y="124533"/>
                    </a:lnTo>
                    <a:lnTo>
                      <a:pt x="684089" y="107040"/>
                    </a:lnTo>
                    <a:close/>
                  </a:path>
                </a:pathLst>
              </a:cu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g19"/>
              <p:cNvSpPr/>
              <p:nvPr/>
            </p:nvSpPr>
            <p:spPr>
              <a:xfrm>
                <a:off x="3499227" y="3792749"/>
                <a:ext cx="759518" cy="759518"/>
              </a:xfrm>
              <a:custGeom>
                <a:avLst/>
                <a:gdLst/>
                <a:ahLst/>
                <a:cxnLst/>
                <a:rect l="0" t="0" r="0" b="0"/>
                <a:pathLst>
                  <a:path w="759518" h="759518">
                    <a:moveTo>
                      <a:pt x="580512" y="179006"/>
                    </a:moveTo>
                    <a:lnTo>
                      <a:pt x="559444" y="158763"/>
                    </a:lnTo>
                    <a:lnTo>
                      <a:pt x="537637" y="139427"/>
                    </a:lnTo>
                    <a:lnTo>
                      <a:pt x="515182" y="121080"/>
                    </a:lnTo>
                    <a:lnTo>
                      <a:pt x="492170" y="103795"/>
                    </a:lnTo>
                    <a:lnTo>
                      <a:pt x="468697" y="87645"/>
                    </a:lnTo>
                    <a:lnTo>
                      <a:pt x="444857" y="72695"/>
                    </a:lnTo>
                    <a:lnTo>
                      <a:pt x="420751" y="59006"/>
                    </a:lnTo>
                    <a:lnTo>
                      <a:pt x="396476" y="46636"/>
                    </a:lnTo>
                    <a:lnTo>
                      <a:pt x="372132" y="35634"/>
                    </a:lnTo>
                    <a:lnTo>
                      <a:pt x="347820" y="26047"/>
                    </a:lnTo>
                    <a:lnTo>
                      <a:pt x="323638" y="17913"/>
                    </a:lnTo>
                    <a:lnTo>
                      <a:pt x="299688" y="11266"/>
                    </a:lnTo>
                    <a:lnTo>
                      <a:pt x="276066" y="6133"/>
                    </a:lnTo>
                    <a:lnTo>
                      <a:pt x="252871" y="2536"/>
                    </a:lnTo>
                    <a:lnTo>
                      <a:pt x="230197" y="488"/>
                    </a:lnTo>
                    <a:lnTo>
                      <a:pt x="208137" y="0"/>
                    </a:lnTo>
                    <a:lnTo>
                      <a:pt x="186783" y="1071"/>
                    </a:lnTo>
                    <a:lnTo>
                      <a:pt x="166222" y="3699"/>
                    </a:lnTo>
                    <a:lnTo>
                      <a:pt x="146538" y="7872"/>
                    </a:lnTo>
                    <a:lnTo>
                      <a:pt x="127813" y="13573"/>
                    </a:lnTo>
                    <a:lnTo>
                      <a:pt x="110122" y="20779"/>
                    </a:lnTo>
                    <a:lnTo>
                      <a:pt x="93540" y="29460"/>
                    </a:lnTo>
                    <a:lnTo>
                      <a:pt x="78134" y="39581"/>
                    </a:lnTo>
                    <a:lnTo>
                      <a:pt x="63968" y="51099"/>
                    </a:lnTo>
                    <a:lnTo>
                      <a:pt x="51099" y="63968"/>
                    </a:lnTo>
                    <a:lnTo>
                      <a:pt x="39581" y="78134"/>
                    </a:lnTo>
                    <a:lnTo>
                      <a:pt x="29460" y="93540"/>
                    </a:lnTo>
                    <a:lnTo>
                      <a:pt x="20779" y="110122"/>
                    </a:lnTo>
                    <a:lnTo>
                      <a:pt x="13573" y="127813"/>
                    </a:lnTo>
                    <a:lnTo>
                      <a:pt x="7872" y="146538"/>
                    </a:lnTo>
                    <a:lnTo>
                      <a:pt x="3699" y="166222"/>
                    </a:lnTo>
                    <a:lnTo>
                      <a:pt x="1071" y="186783"/>
                    </a:lnTo>
                    <a:lnTo>
                      <a:pt x="0" y="208137"/>
                    </a:lnTo>
                    <a:lnTo>
                      <a:pt x="488" y="230197"/>
                    </a:lnTo>
                    <a:lnTo>
                      <a:pt x="2536" y="252871"/>
                    </a:lnTo>
                    <a:lnTo>
                      <a:pt x="6133" y="276066"/>
                    </a:lnTo>
                    <a:lnTo>
                      <a:pt x="11266" y="299688"/>
                    </a:lnTo>
                    <a:lnTo>
                      <a:pt x="17913" y="323638"/>
                    </a:lnTo>
                    <a:lnTo>
                      <a:pt x="26047" y="347820"/>
                    </a:lnTo>
                    <a:lnTo>
                      <a:pt x="35634" y="372132"/>
                    </a:lnTo>
                    <a:lnTo>
                      <a:pt x="46636" y="396476"/>
                    </a:lnTo>
                    <a:lnTo>
                      <a:pt x="59006" y="420751"/>
                    </a:lnTo>
                    <a:lnTo>
                      <a:pt x="72695" y="444857"/>
                    </a:lnTo>
                    <a:lnTo>
                      <a:pt x="87645" y="468697"/>
                    </a:lnTo>
                    <a:lnTo>
                      <a:pt x="103795" y="492170"/>
                    </a:lnTo>
                    <a:lnTo>
                      <a:pt x="121080" y="515182"/>
                    </a:lnTo>
                    <a:lnTo>
                      <a:pt x="139427" y="537637"/>
                    </a:lnTo>
                    <a:lnTo>
                      <a:pt x="158763" y="559444"/>
                    </a:lnTo>
                    <a:lnTo>
                      <a:pt x="179006" y="580512"/>
                    </a:lnTo>
                    <a:lnTo>
                      <a:pt x="200074" y="600755"/>
                    </a:lnTo>
                    <a:lnTo>
                      <a:pt x="221880" y="620090"/>
                    </a:lnTo>
                    <a:lnTo>
                      <a:pt x="244336" y="638438"/>
                    </a:lnTo>
                    <a:lnTo>
                      <a:pt x="267347" y="655722"/>
                    </a:lnTo>
                    <a:lnTo>
                      <a:pt x="290821" y="671873"/>
                    </a:lnTo>
                    <a:lnTo>
                      <a:pt x="314660" y="686823"/>
                    </a:lnTo>
                    <a:lnTo>
                      <a:pt x="338767" y="700511"/>
                    </a:lnTo>
                    <a:lnTo>
                      <a:pt x="363042" y="712882"/>
                    </a:lnTo>
                    <a:lnTo>
                      <a:pt x="387386" y="723883"/>
                    </a:lnTo>
                    <a:lnTo>
                      <a:pt x="411698" y="733471"/>
                    </a:lnTo>
                    <a:lnTo>
                      <a:pt x="435879" y="741605"/>
                    </a:lnTo>
                    <a:lnTo>
                      <a:pt x="459830" y="748252"/>
                    </a:lnTo>
                    <a:lnTo>
                      <a:pt x="483451" y="753384"/>
                    </a:lnTo>
                    <a:lnTo>
                      <a:pt x="506647" y="756982"/>
                    </a:lnTo>
                    <a:lnTo>
                      <a:pt x="529321" y="759029"/>
                    </a:lnTo>
                    <a:lnTo>
                      <a:pt x="551380" y="759518"/>
                    </a:lnTo>
                    <a:lnTo>
                      <a:pt x="572735" y="758447"/>
                    </a:lnTo>
                    <a:lnTo>
                      <a:pt x="593296" y="755819"/>
                    </a:lnTo>
                    <a:lnTo>
                      <a:pt x="612980" y="751646"/>
                    </a:lnTo>
                    <a:lnTo>
                      <a:pt x="631705" y="745945"/>
                    </a:lnTo>
                    <a:lnTo>
                      <a:pt x="649395" y="738739"/>
                    </a:lnTo>
                    <a:lnTo>
                      <a:pt x="665977" y="730058"/>
                    </a:lnTo>
                    <a:lnTo>
                      <a:pt x="681383" y="719937"/>
                    </a:lnTo>
                    <a:lnTo>
                      <a:pt x="695550" y="708419"/>
                    </a:lnTo>
                    <a:lnTo>
                      <a:pt x="708419" y="695550"/>
                    </a:lnTo>
                    <a:lnTo>
                      <a:pt x="719937" y="681383"/>
                    </a:lnTo>
                    <a:lnTo>
                      <a:pt x="730058" y="665977"/>
                    </a:lnTo>
                    <a:lnTo>
                      <a:pt x="738739" y="649395"/>
                    </a:lnTo>
                    <a:lnTo>
                      <a:pt x="745945" y="631705"/>
                    </a:lnTo>
                    <a:lnTo>
                      <a:pt x="751646" y="612980"/>
                    </a:lnTo>
                    <a:lnTo>
                      <a:pt x="755819" y="593296"/>
                    </a:lnTo>
                    <a:lnTo>
                      <a:pt x="758447" y="572735"/>
                    </a:lnTo>
                    <a:lnTo>
                      <a:pt x="759518" y="551380"/>
                    </a:lnTo>
                    <a:lnTo>
                      <a:pt x="759029" y="529321"/>
                    </a:lnTo>
                    <a:lnTo>
                      <a:pt x="756982" y="506647"/>
                    </a:lnTo>
                    <a:lnTo>
                      <a:pt x="753384" y="483451"/>
                    </a:lnTo>
                    <a:lnTo>
                      <a:pt x="748252" y="459830"/>
                    </a:lnTo>
                    <a:lnTo>
                      <a:pt x="741605" y="435879"/>
                    </a:lnTo>
                    <a:lnTo>
                      <a:pt x="733471" y="411698"/>
                    </a:lnTo>
                    <a:lnTo>
                      <a:pt x="723883" y="387386"/>
                    </a:lnTo>
                    <a:lnTo>
                      <a:pt x="712882" y="363042"/>
                    </a:lnTo>
                    <a:lnTo>
                      <a:pt x="700511" y="338767"/>
                    </a:lnTo>
                    <a:lnTo>
                      <a:pt x="686823" y="314660"/>
                    </a:lnTo>
                    <a:lnTo>
                      <a:pt x="671873" y="290821"/>
                    </a:lnTo>
                    <a:lnTo>
                      <a:pt x="655722" y="267347"/>
                    </a:lnTo>
                    <a:lnTo>
                      <a:pt x="638438" y="244336"/>
                    </a:lnTo>
                    <a:lnTo>
                      <a:pt x="620090" y="221880"/>
                    </a:lnTo>
                    <a:lnTo>
                      <a:pt x="600755" y="200074"/>
                    </a:lnTo>
                    <a:close/>
                  </a:path>
                </a:pathLst>
              </a:cu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g20"/>
              <p:cNvSpPr/>
              <p:nvPr/>
            </p:nvSpPr>
            <p:spPr>
              <a:xfrm>
                <a:off x="3499207" y="4686344"/>
                <a:ext cx="759559" cy="759559"/>
              </a:xfrm>
              <a:custGeom>
                <a:avLst/>
                <a:gdLst/>
                <a:ahLst/>
                <a:cxnLst/>
                <a:rect l="0" t="0" r="0" b="0"/>
                <a:pathLst>
                  <a:path w="759559" h="759559">
                    <a:moveTo>
                      <a:pt x="696824" y="62735"/>
                    </a:moveTo>
                    <a:lnTo>
                      <a:pt x="682776" y="49989"/>
                    </a:lnTo>
                    <a:lnTo>
                      <a:pt x="667483" y="38599"/>
                    </a:lnTo>
                    <a:lnTo>
                      <a:pt x="651007" y="28611"/>
                    </a:lnTo>
                    <a:lnTo>
                      <a:pt x="633417" y="20066"/>
                    </a:lnTo>
                    <a:lnTo>
                      <a:pt x="614785" y="12999"/>
                    </a:lnTo>
                    <a:lnTo>
                      <a:pt x="595187" y="7439"/>
                    </a:lnTo>
                    <a:lnTo>
                      <a:pt x="574704" y="3409"/>
                    </a:lnTo>
                    <a:lnTo>
                      <a:pt x="553420" y="926"/>
                    </a:lnTo>
                    <a:lnTo>
                      <a:pt x="531422" y="0"/>
                    </a:lnTo>
                    <a:lnTo>
                      <a:pt x="508801" y="634"/>
                    </a:lnTo>
                    <a:lnTo>
                      <a:pt x="485651" y="2826"/>
                    </a:lnTo>
                    <a:lnTo>
                      <a:pt x="462065" y="6567"/>
                    </a:lnTo>
                    <a:lnTo>
                      <a:pt x="438141" y="11842"/>
                    </a:lnTo>
                    <a:lnTo>
                      <a:pt x="413977" y="18628"/>
                    </a:lnTo>
                    <a:lnTo>
                      <a:pt x="389672" y="26899"/>
                    </a:lnTo>
                    <a:lnTo>
                      <a:pt x="365327" y="36620"/>
                    </a:lnTo>
                    <a:lnTo>
                      <a:pt x="341041" y="47751"/>
                    </a:lnTo>
                    <a:lnTo>
                      <a:pt x="316915" y="60246"/>
                    </a:lnTo>
                    <a:lnTo>
                      <a:pt x="293047" y="74054"/>
                    </a:lnTo>
                    <a:lnTo>
                      <a:pt x="269535" y="89119"/>
                    </a:lnTo>
                    <a:lnTo>
                      <a:pt x="246476" y="105378"/>
                    </a:lnTo>
                    <a:lnTo>
                      <a:pt x="223965" y="122765"/>
                    </a:lnTo>
                    <a:lnTo>
                      <a:pt x="202094" y="141207"/>
                    </a:lnTo>
                    <a:lnTo>
                      <a:pt x="180954" y="160630"/>
                    </a:lnTo>
                    <a:lnTo>
                      <a:pt x="160630" y="180954"/>
                    </a:lnTo>
                    <a:lnTo>
                      <a:pt x="141207" y="202094"/>
                    </a:lnTo>
                    <a:lnTo>
                      <a:pt x="122765" y="223965"/>
                    </a:lnTo>
                    <a:lnTo>
                      <a:pt x="105378" y="246476"/>
                    </a:lnTo>
                    <a:lnTo>
                      <a:pt x="89119" y="269535"/>
                    </a:lnTo>
                    <a:lnTo>
                      <a:pt x="74054" y="293047"/>
                    </a:lnTo>
                    <a:lnTo>
                      <a:pt x="60246" y="316915"/>
                    </a:lnTo>
                    <a:lnTo>
                      <a:pt x="47751" y="341041"/>
                    </a:lnTo>
                    <a:lnTo>
                      <a:pt x="36620" y="365327"/>
                    </a:lnTo>
                    <a:lnTo>
                      <a:pt x="26899" y="389672"/>
                    </a:lnTo>
                    <a:lnTo>
                      <a:pt x="18628" y="413977"/>
                    </a:lnTo>
                    <a:lnTo>
                      <a:pt x="11842" y="438141"/>
                    </a:lnTo>
                    <a:lnTo>
                      <a:pt x="6567" y="462065"/>
                    </a:lnTo>
                    <a:lnTo>
                      <a:pt x="2826" y="485651"/>
                    </a:lnTo>
                    <a:lnTo>
                      <a:pt x="634" y="508801"/>
                    </a:lnTo>
                    <a:lnTo>
                      <a:pt x="0" y="531422"/>
                    </a:lnTo>
                    <a:lnTo>
                      <a:pt x="926" y="553420"/>
                    </a:lnTo>
                    <a:lnTo>
                      <a:pt x="3409" y="574704"/>
                    </a:lnTo>
                    <a:lnTo>
                      <a:pt x="7439" y="595187"/>
                    </a:lnTo>
                    <a:lnTo>
                      <a:pt x="12999" y="614785"/>
                    </a:lnTo>
                    <a:lnTo>
                      <a:pt x="20066" y="633417"/>
                    </a:lnTo>
                    <a:lnTo>
                      <a:pt x="28611" y="651007"/>
                    </a:lnTo>
                    <a:lnTo>
                      <a:pt x="38599" y="667483"/>
                    </a:lnTo>
                    <a:lnTo>
                      <a:pt x="49989" y="682776"/>
                    </a:lnTo>
                    <a:lnTo>
                      <a:pt x="62735" y="696824"/>
                    </a:lnTo>
                    <a:lnTo>
                      <a:pt x="76783" y="709569"/>
                    </a:lnTo>
                    <a:lnTo>
                      <a:pt x="92076" y="720959"/>
                    </a:lnTo>
                    <a:lnTo>
                      <a:pt x="108551" y="730948"/>
                    </a:lnTo>
                    <a:lnTo>
                      <a:pt x="126141" y="739493"/>
                    </a:lnTo>
                    <a:lnTo>
                      <a:pt x="144774" y="746560"/>
                    </a:lnTo>
                    <a:lnTo>
                      <a:pt x="164371" y="752119"/>
                    </a:lnTo>
                    <a:lnTo>
                      <a:pt x="184855" y="756149"/>
                    </a:lnTo>
                    <a:lnTo>
                      <a:pt x="206139" y="758632"/>
                    </a:lnTo>
                    <a:lnTo>
                      <a:pt x="228136" y="759559"/>
                    </a:lnTo>
                    <a:lnTo>
                      <a:pt x="250757" y="758925"/>
                    </a:lnTo>
                    <a:lnTo>
                      <a:pt x="273908" y="756733"/>
                    </a:lnTo>
                    <a:lnTo>
                      <a:pt x="297494" y="752991"/>
                    </a:lnTo>
                    <a:lnTo>
                      <a:pt x="321418" y="747717"/>
                    </a:lnTo>
                    <a:lnTo>
                      <a:pt x="345582" y="740930"/>
                    </a:lnTo>
                    <a:lnTo>
                      <a:pt x="369886" y="732659"/>
                    </a:lnTo>
                    <a:lnTo>
                      <a:pt x="394231" y="722938"/>
                    </a:lnTo>
                    <a:lnTo>
                      <a:pt x="418517" y="711808"/>
                    </a:lnTo>
                    <a:lnTo>
                      <a:pt x="442643" y="699312"/>
                    </a:lnTo>
                    <a:lnTo>
                      <a:pt x="466512" y="685504"/>
                    </a:lnTo>
                    <a:lnTo>
                      <a:pt x="490023" y="670439"/>
                    </a:lnTo>
                    <a:lnTo>
                      <a:pt x="513082" y="654180"/>
                    </a:lnTo>
                    <a:lnTo>
                      <a:pt x="535593" y="636794"/>
                    </a:lnTo>
                    <a:lnTo>
                      <a:pt x="557464" y="618351"/>
                    </a:lnTo>
                    <a:lnTo>
                      <a:pt x="578605" y="598928"/>
                    </a:lnTo>
                    <a:lnTo>
                      <a:pt x="598928" y="578605"/>
                    </a:lnTo>
                    <a:lnTo>
                      <a:pt x="618351" y="557464"/>
                    </a:lnTo>
                    <a:lnTo>
                      <a:pt x="636794" y="535593"/>
                    </a:lnTo>
                    <a:lnTo>
                      <a:pt x="654180" y="513082"/>
                    </a:lnTo>
                    <a:lnTo>
                      <a:pt x="670439" y="490023"/>
                    </a:lnTo>
                    <a:lnTo>
                      <a:pt x="685504" y="466512"/>
                    </a:lnTo>
                    <a:lnTo>
                      <a:pt x="699312" y="442643"/>
                    </a:lnTo>
                    <a:lnTo>
                      <a:pt x="711808" y="418517"/>
                    </a:lnTo>
                    <a:lnTo>
                      <a:pt x="722938" y="394231"/>
                    </a:lnTo>
                    <a:lnTo>
                      <a:pt x="732659" y="369886"/>
                    </a:lnTo>
                    <a:lnTo>
                      <a:pt x="740930" y="345582"/>
                    </a:lnTo>
                    <a:lnTo>
                      <a:pt x="747717" y="321418"/>
                    </a:lnTo>
                    <a:lnTo>
                      <a:pt x="752991" y="297494"/>
                    </a:lnTo>
                    <a:lnTo>
                      <a:pt x="756733" y="273908"/>
                    </a:lnTo>
                    <a:lnTo>
                      <a:pt x="758925" y="250757"/>
                    </a:lnTo>
                    <a:lnTo>
                      <a:pt x="759559" y="228136"/>
                    </a:lnTo>
                    <a:lnTo>
                      <a:pt x="758632" y="206139"/>
                    </a:lnTo>
                    <a:lnTo>
                      <a:pt x="756149" y="184855"/>
                    </a:lnTo>
                    <a:lnTo>
                      <a:pt x="752119" y="164371"/>
                    </a:lnTo>
                    <a:lnTo>
                      <a:pt x="746560" y="144774"/>
                    </a:lnTo>
                    <a:lnTo>
                      <a:pt x="739493" y="126141"/>
                    </a:lnTo>
                    <a:lnTo>
                      <a:pt x="730948" y="108551"/>
                    </a:lnTo>
                    <a:lnTo>
                      <a:pt x="720959" y="92076"/>
                    </a:lnTo>
                    <a:lnTo>
                      <a:pt x="709569" y="76783"/>
                    </a:lnTo>
                    <a:close/>
                  </a:path>
                </a:pathLst>
              </a:cu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pg21"/>
              <p:cNvSpPr/>
              <p:nvPr/>
            </p:nvSpPr>
            <p:spPr>
              <a:xfrm>
                <a:off x="3499374" y="5580127"/>
                <a:ext cx="759225" cy="759225"/>
              </a:xfrm>
              <a:custGeom>
                <a:avLst/>
                <a:gdLst/>
                <a:ahLst/>
                <a:cxnLst/>
                <a:rect l="0" t="0" r="0" b="0"/>
                <a:pathLst>
                  <a:path w="759225" h="759225">
                    <a:moveTo>
                      <a:pt x="606222" y="153003"/>
                    </a:moveTo>
                    <a:lnTo>
                      <a:pt x="586229" y="133941"/>
                    </a:lnTo>
                    <a:lnTo>
                      <a:pt x="565388" y="115890"/>
                    </a:lnTo>
                    <a:lnTo>
                      <a:pt x="543783" y="98922"/>
                    </a:lnTo>
                    <a:lnTo>
                      <a:pt x="521504" y="83107"/>
                    </a:lnTo>
                    <a:lnTo>
                      <a:pt x="498641" y="68511"/>
                    </a:lnTo>
                    <a:lnTo>
                      <a:pt x="475289" y="55193"/>
                    </a:lnTo>
                    <a:lnTo>
                      <a:pt x="451545" y="43208"/>
                    </a:lnTo>
                    <a:lnTo>
                      <a:pt x="427504" y="32606"/>
                    </a:lnTo>
                    <a:lnTo>
                      <a:pt x="403267" y="23430"/>
                    </a:lnTo>
                    <a:lnTo>
                      <a:pt x="378933" y="15717"/>
                    </a:lnTo>
                    <a:lnTo>
                      <a:pt x="354601" y="9499"/>
                    </a:lnTo>
                    <a:lnTo>
                      <a:pt x="330372" y="4803"/>
                    </a:lnTo>
                    <a:lnTo>
                      <a:pt x="306346" y="1646"/>
                    </a:lnTo>
                    <a:lnTo>
                      <a:pt x="282621" y="43"/>
                    </a:lnTo>
                    <a:lnTo>
                      <a:pt x="259294" y="0"/>
                    </a:lnTo>
                    <a:lnTo>
                      <a:pt x="236461" y="1516"/>
                    </a:lnTo>
                    <a:lnTo>
                      <a:pt x="214217" y="4586"/>
                    </a:lnTo>
                    <a:lnTo>
                      <a:pt x="192653" y="9197"/>
                    </a:lnTo>
                    <a:lnTo>
                      <a:pt x="171856" y="15330"/>
                    </a:lnTo>
                    <a:lnTo>
                      <a:pt x="151914" y="22960"/>
                    </a:lnTo>
                    <a:lnTo>
                      <a:pt x="132907" y="32056"/>
                    </a:lnTo>
                    <a:lnTo>
                      <a:pt x="114914" y="42580"/>
                    </a:lnTo>
                    <a:lnTo>
                      <a:pt x="98008" y="54489"/>
                    </a:lnTo>
                    <a:lnTo>
                      <a:pt x="82260" y="67734"/>
                    </a:lnTo>
                    <a:lnTo>
                      <a:pt x="67734" y="82260"/>
                    </a:lnTo>
                    <a:lnTo>
                      <a:pt x="54489" y="98008"/>
                    </a:lnTo>
                    <a:lnTo>
                      <a:pt x="42580" y="114914"/>
                    </a:lnTo>
                    <a:lnTo>
                      <a:pt x="32056" y="132907"/>
                    </a:lnTo>
                    <a:lnTo>
                      <a:pt x="22960" y="151914"/>
                    </a:lnTo>
                    <a:lnTo>
                      <a:pt x="15330" y="171856"/>
                    </a:lnTo>
                    <a:lnTo>
                      <a:pt x="9197" y="192653"/>
                    </a:lnTo>
                    <a:lnTo>
                      <a:pt x="4586" y="214217"/>
                    </a:lnTo>
                    <a:lnTo>
                      <a:pt x="1516" y="236461"/>
                    </a:lnTo>
                    <a:lnTo>
                      <a:pt x="0" y="259294"/>
                    </a:lnTo>
                    <a:lnTo>
                      <a:pt x="43" y="282621"/>
                    </a:lnTo>
                    <a:lnTo>
                      <a:pt x="1646" y="306346"/>
                    </a:lnTo>
                    <a:lnTo>
                      <a:pt x="4803" y="330372"/>
                    </a:lnTo>
                    <a:lnTo>
                      <a:pt x="9499" y="354601"/>
                    </a:lnTo>
                    <a:lnTo>
                      <a:pt x="15717" y="378933"/>
                    </a:lnTo>
                    <a:lnTo>
                      <a:pt x="23430" y="403267"/>
                    </a:lnTo>
                    <a:lnTo>
                      <a:pt x="32606" y="427504"/>
                    </a:lnTo>
                    <a:lnTo>
                      <a:pt x="43208" y="451545"/>
                    </a:lnTo>
                    <a:lnTo>
                      <a:pt x="55193" y="475289"/>
                    </a:lnTo>
                    <a:lnTo>
                      <a:pt x="68511" y="498641"/>
                    </a:lnTo>
                    <a:lnTo>
                      <a:pt x="83107" y="521504"/>
                    </a:lnTo>
                    <a:lnTo>
                      <a:pt x="98922" y="543783"/>
                    </a:lnTo>
                    <a:lnTo>
                      <a:pt x="115890" y="565388"/>
                    </a:lnTo>
                    <a:lnTo>
                      <a:pt x="133941" y="586229"/>
                    </a:lnTo>
                    <a:lnTo>
                      <a:pt x="153003" y="606222"/>
                    </a:lnTo>
                    <a:lnTo>
                      <a:pt x="172995" y="625283"/>
                    </a:lnTo>
                    <a:lnTo>
                      <a:pt x="193836" y="643335"/>
                    </a:lnTo>
                    <a:lnTo>
                      <a:pt x="215441" y="660303"/>
                    </a:lnTo>
                    <a:lnTo>
                      <a:pt x="237721" y="676117"/>
                    </a:lnTo>
                    <a:lnTo>
                      <a:pt x="260583" y="690713"/>
                    </a:lnTo>
                    <a:lnTo>
                      <a:pt x="283935" y="704031"/>
                    </a:lnTo>
                    <a:lnTo>
                      <a:pt x="307680" y="716016"/>
                    </a:lnTo>
                    <a:lnTo>
                      <a:pt x="331720" y="726618"/>
                    </a:lnTo>
                    <a:lnTo>
                      <a:pt x="355957" y="735795"/>
                    </a:lnTo>
                    <a:lnTo>
                      <a:pt x="380291" y="743507"/>
                    </a:lnTo>
                    <a:lnTo>
                      <a:pt x="404623" y="749725"/>
                    </a:lnTo>
                    <a:lnTo>
                      <a:pt x="428852" y="754421"/>
                    </a:lnTo>
                    <a:lnTo>
                      <a:pt x="452878" y="757578"/>
                    </a:lnTo>
                    <a:lnTo>
                      <a:pt x="476604" y="759181"/>
                    </a:lnTo>
                    <a:lnTo>
                      <a:pt x="499930" y="759225"/>
                    </a:lnTo>
                    <a:lnTo>
                      <a:pt x="522763" y="757708"/>
                    </a:lnTo>
                    <a:lnTo>
                      <a:pt x="545007" y="754638"/>
                    </a:lnTo>
                    <a:lnTo>
                      <a:pt x="566572" y="750027"/>
                    </a:lnTo>
                    <a:lnTo>
                      <a:pt x="587368" y="743894"/>
                    </a:lnTo>
                    <a:lnTo>
                      <a:pt x="607310" y="736264"/>
                    </a:lnTo>
                    <a:lnTo>
                      <a:pt x="626317" y="727168"/>
                    </a:lnTo>
                    <a:lnTo>
                      <a:pt x="644311" y="716644"/>
                    </a:lnTo>
                    <a:lnTo>
                      <a:pt x="661216" y="704735"/>
                    </a:lnTo>
                    <a:lnTo>
                      <a:pt x="676964" y="691491"/>
                    </a:lnTo>
                    <a:lnTo>
                      <a:pt x="691491" y="676964"/>
                    </a:lnTo>
                    <a:lnTo>
                      <a:pt x="704735" y="661216"/>
                    </a:lnTo>
                    <a:lnTo>
                      <a:pt x="716644" y="644311"/>
                    </a:lnTo>
                    <a:lnTo>
                      <a:pt x="727168" y="626317"/>
                    </a:lnTo>
                    <a:lnTo>
                      <a:pt x="736264" y="607310"/>
                    </a:lnTo>
                    <a:lnTo>
                      <a:pt x="743894" y="587368"/>
                    </a:lnTo>
                    <a:lnTo>
                      <a:pt x="750027" y="566572"/>
                    </a:lnTo>
                    <a:lnTo>
                      <a:pt x="754638" y="545007"/>
                    </a:lnTo>
                    <a:lnTo>
                      <a:pt x="757708" y="522763"/>
                    </a:lnTo>
                    <a:lnTo>
                      <a:pt x="759225" y="499930"/>
                    </a:lnTo>
                    <a:lnTo>
                      <a:pt x="759181" y="476604"/>
                    </a:lnTo>
                    <a:lnTo>
                      <a:pt x="757578" y="452878"/>
                    </a:lnTo>
                    <a:lnTo>
                      <a:pt x="754421" y="428852"/>
                    </a:lnTo>
                    <a:lnTo>
                      <a:pt x="749725" y="404623"/>
                    </a:lnTo>
                    <a:lnTo>
                      <a:pt x="743507" y="380291"/>
                    </a:lnTo>
                    <a:lnTo>
                      <a:pt x="735795" y="355957"/>
                    </a:lnTo>
                    <a:lnTo>
                      <a:pt x="726618" y="331720"/>
                    </a:lnTo>
                    <a:lnTo>
                      <a:pt x="716016" y="307680"/>
                    </a:lnTo>
                    <a:lnTo>
                      <a:pt x="704031" y="283935"/>
                    </a:lnTo>
                    <a:lnTo>
                      <a:pt x="690713" y="260583"/>
                    </a:lnTo>
                    <a:lnTo>
                      <a:pt x="676117" y="237721"/>
                    </a:lnTo>
                    <a:lnTo>
                      <a:pt x="660303" y="215441"/>
                    </a:lnTo>
                    <a:lnTo>
                      <a:pt x="643335" y="193836"/>
                    </a:lnTo>
                    <a:lnTo>
                      <a:pt x="625283" y="172995"/>
                    </a:lnTo>
                    <a:close/>
                  </a:path>
                </a:pathLst>
              </a:cu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g23"/>
              <p:cNvSpPr/>
              <p:nvPr/>
            </p:nvSpPr>
            <p:spPr>
              <a:xfrm>
                <a:off x="4392816" y="3792722"/>
                <a:ext cx="759572" cy="759572"/>
              </a:xfrm>
              <a:custGeom>
                <a:avLst/>
                <a:gdLst/>
                <a:ahLst/>
                <a:cxnLst/>
                <a:rect l="0" t="0" r="0" b="0"/>
                <a:pathLst>
                  <a:path w="759572" h="759572">
                    <a:moveTo>
                      <a:pt x="597421" y="162150"/>
                    </a:moveTo>
                    <a:lnTo>
                      <a:pt x="577033" y="142656"/>
                    </a:lnTo>
                    <a:lnTo>
                      <a:pt x="555834" y="124136"/>
                    </a:lnTo>
                    <a:lnTo>
                      <a:pt x="533911" y="106667"/>
                    </a:lnTo>
                    <a:lnTo>
                      <a:pt x="511355" y="90320"/>
                    </a:lnTo>
                    <a:lnTo>
                      <a:pt x="488259" y="75162"/>
                    </a:lnTo>
                    <a:lnTo>
                      <a:pt x="464716" y="61256"/>
                    </a:lnTo>
                    <a:lnTo>
                      <a:pt x="440825" y="48659"/>
                    </a:lnTo>
                    <a:lnTo>
                      <a:pt x="416683" y="37423"/>
                    </a:lnTo>
                    <a:lnTo>
                      <a:pt x="392389" y="27594"/>
                    </a:lnTo>
                    <a:lnTo>
                      <a:pt x="368044" y="19212"/>
                    </a:lnTo>
                    <a:lnTo>
                      <a:pt x="343747" y="12311"/>
                    </a:lnTo>
                    <a:lnTo>
                      <a:pt x="319597" y="6921"/>
                    </a:lnTo>
                    <a:lnTo>
                      <a:pt x="295696" y="3062"/>
                    </a:lnTo>
                    <a:lnTo>
                      <a:pt x="272139" y="752"/>
                    </a:lnTo>
                    <a:lnTo>
                      <a:pt x="249025" y="0"/>
                    </a:lnTo>
                    <a:lnTo>
                      <a:pt x="226449" y="807"/>
                    </a:lnTo>
                    <a:lnTo>
                      <a:pt x="204502" y="3173"/>
                    </a:lnTo>
                    <a:lnTo>
                      <a:pt x="183276" y="7085"/>
                    </a:lnTo>
                    <a:lnTo>
                      <a:pt x="162857" y="12530"/>
                    </a:lnTo>
                    <a:lnTo>
                      <a:pt x="143330" y="19483"/>
                    </a:lnTo>
                    <a:lnTo>
                      <a:pt x="124774" y="27917"/>
                    </a:lnTo>
                    <a:lnTo>
                      <a:pt x="107266" y="37797"/>
                    </a:lnTo>
                    <a:lnTo>
                      <a:pt x="90878" y="49082"/>
                    </a:lnTo>
                    <a:lnTo>
                      <a:pt x="75678" y="61727"/>
                    </a:lnTo>
                    <a:lnTo>
                      <a:pt x="61727" y="75678"/>
                    </a:lnTo>
                    <a:lnTo>
                      <a:pt x="49082" y="90878"/>
                    </a:lnTo>
                    <a:lnTo>
                      <a:pt x="37797" y="107266"/>
                    </a:lnTo>
                    <a:lnTo>
                      <a:pt x="27917" y="124774"/>
                    </a:lnTo>
                    <a:lnTo>
                      <a:pt x="19483" y="143330"/>
                    </a:lnTo>
                    <a:lnTo>
                      <a:pt x="12530" y="162857"/>
                    </a:lnTo>
                    <a:lnTo>
                      <a:pt x="7085" y="183276"/>
                    </a:lnTo>
                    <a:lnTo>
                      <a:pt x="3173" y="204502"/>
                    </a:lnTo>
                    <a:lnTo>
                      <a:pt x="807" y="226449"/>
                    </a:lnTo>
                    <a:lnTo>
                      <a:pt x="0" y="249025"/>
                    </a:lnTo>
                    <a:lnTo>
                      <a:pt x="752" y="272139"/>
                    </a:lnTo>
                    <a:lnTo>
                      <a:pt x="3062" y="295696"/>
                    </a:lnTo>
                    <a:lnTo>
                      <a:pt x="6921" y="319597"/>
                    </a:lnTo>
                    <a:lnTo>
                      <a:pt x="12311" y="343747"/>
                    </a:lnTo>
                    <a:lnTo>
                      <a:pt x="19212" y="368044"/>
                    </a:lnTo>
                    <a:lnTo>
                      <a:pt x="27594" y="392389"/>
                    </a:lnTo>
                    <a:lnTo>
                      <a:pt x="37423" y="416683"/>
                    </a:lnTo>
                    <a:lnTo>
                      <a:pt x="48659" y="440825"/>
                    </a:lnTo>
                    <a:lnTo>
                      <a:pt x="61256" y="464716"/>
                    </a:lnTo>
                    <a:lnTo>
                      <a:pt x="75162" y="488259"/>
                    </a:lnTo>
                    <a:lnTo>
                      <a:pt x="90320" y="511355"/>
                    </a:lnTo>
                    <a:lnTo>
                      <a:pt x="106667" y="533911"/>
                    </a:lnTo>
                    <a:lnTo>
                      <a:pt x="124136" y="555834"/>
                    </a:lnTo>
                    <a:lnTo>
                      <a:pt x="142656" y="577033"/>
                    </a:lnTo>
                    <a:lnTo>
                      <a:pt x="162150" y="597421"/>
                    </a:lnTo>
                    <a:lnTo>
                      <a:pt x="182539" y="616916"/>
                    </a:lnTo>
                    <a:lnTo>
                      <a:pt x="203738" y="635436"/>
                    </a:lnTo>
                    <a:lnTo>
                      <a:pt x="225661" y="652905"/>
                    </a:lnTo>
                    <a:lnTo>
                      <a:pt x="248216" y="669252"/>
                    </a:lnTo>
                    <a:lnTo>
                      <a:pt x="271313" y="684409"/>
                    </a:lnTo>
                    <a:lnTo>
                      <a:pt x="294855" y="698315"/>
                    </a:lnTo>
                    <a:lnTo>
                      <a:pt x="318747" y="710912"/>
                    </a:lnTo>
                    <a:lnTo>
                      <a:pt x="342889" y="722148"/>
                    </a:lnTo>
                    <a:lnTo>
                      <a:pt x="367182" y="731978"/>
                    </a:lnTo>
                    <a:lnTo>
                      <a:pt x="391528" y="740360"/>
                    </a:lnTo>
                    <a:lnTo>
                      <a:pt x="415825" y="747260"/>
                    </a:lnTo>
                    <a:lnTo>
                      <a:pt x="439974" y="752651"/>
                    </a:lnTo>
                    <a:lnTo>
                      <a:pt x="463876" y="756509"/>
                    </a:lnTo>
                    <a:lnTo>
                      <a:pt x="487432" y="758819"/>
                    </a:lnTo>
                    <a:lnTo>
                      <a:pt x="510546" y="759572"/>
                    </a:lnTo>
                    <a:lnTo>
                      <a:pt x="533123" y="758764"/>
                    </a:lnTo>
                    <a:lnTo>
                      <a:pt x="555069" y="756399"/>
                    </a:lnTo>
                    <a:lnTo>
                      <a:pt x="576296" y="752486"/>
                    </a:lnTo>
                    <a:lnTo>
                      <a:pt x="596714" y="747042"/>
                    </a:lnTo>
                    <a:lnTo>
                      <a:pt x="616242" y="740088"/>
                    </a:lnTo>
                    <a:lnTo>
                      <a:pt x="634797" y="731654"/>
                    </a:lnTo>
                    <a:lnTo>
                      <a:pt x="652305" y="721774"/>
                    </a:lnTo>
                    <a:lnTo>
                      <a:pt x="668693" y="710489"/>
                    </a:lnTo>
                    <a:lnTo>
                      <a:pt x="683894" y="697845"/>
                    </a:lnTo>
                    <a:lnTo>
                      <a:pt x="697845" y="683894"/>
                    </a:lnTo>
                    <a:lnTo>
                      <a:pt x="710489" y="668693"/>
                    </a:lnTo>
                    <a:lnTo>
                      <a:pt x="721774" y="652305"/>
                    </a:lnTo>
                    <a:lnTo>
                      <a:pt x="731654" y="634797"/>
                    </a:lnTo>
                    <a:lnTo>
                      <a:pt x="740088" y="616242"/>
                    </a:lnTo>
                    <a:lnTo>
                      <a:pt x="747042" y="596714"/>
                    </a:lnTo>
                    <a:lnTo>
                      <a:pt x="752486" y="576296"/>
                    </a:lnTo>
                    <a:lnTo>
                      <a:pt x="756399" y="555069"/>
                    </a:lnTo>
                    <a:lnTo>
                      <a:pt x="758764" y="533123"/>
                    </a:lnTo>
                    <a:lnTo>
                      <a:pt x="759572" y="510546"/>
                    </a:lnTo>
                    <a:lnTo>
                      <a:pt x="758819" y="487432"/>
                    </a:lnTo>
                    <a:lnTo>
                      <a:pt x="756509" y="463876"/>
                    </a:lnTo>
                    <a:lnTo>
                      <a:pt x="752651" y="439974"/>
                    </a:lnTo>
                    <a:lnTo>
                      <a:pt x="747260" y="415825"/>
                    </a:lnTo>
                    <a:lnTo>
                      <a:pt x="740360" y="391528"/>
                    </a:lnTo>
                    <a:lnTo>
                      <a:pt x="731978" y="367182"/>
                    </a:lnTo>
                    <a:lnTo>
                      <a:pt x="722148" y="342889"/>
                    </a:lnTo>
                    <a:lnTo>
                      <a:pt x="710912" y="318747"/>
                    </a:lnTo>
                    <a:lnTo>
                      <a:pt x="698315" y="294855"/>
                    </a:lnTo>
                    <a:lnTo>
                      <a:pt x="684409" y="271313"/>
                    </a:lnTo>
                    <a:lnTo>
                      <a:pt x="669252" y="248216"/>
                    </a:lnTo>
                    <a:lnTo>
                      <a:pt x="652905" y="225661"/>
                    </a:lnTo>
                    <a:lnTo>
                      <a:pt x="635436" y="203738"/>
                    </a:lnTo>
                    <a:lnTo>
                      <a:pt x="616916" y="182539"/>
                    </a:lnTo>
                    <a:close/>
                  </a:path>
                </a:pathLst>
              </a:cu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g24"/>
              <p:cNvSpPr/>
              <p:nvPr/>
            </p:nvSpPr>
            <p:spPr>
              <a:xfrm>
                <a:off x="4392828" y="4686350"/>
                <a:ext cx="759547" cy="759547"/>
              </a:xfrm>
              <a:custGeom>
                <a:avLst/>
                <a:gdLst/>
                <a:ahLst/>
                <a:cxnLst/>
                <a:rect l="0" t="0" r="0" b="0"/>
                <a:pathLst>
                  <a:path w="759547" h="759547">
                    <a:moveTo>
                      <a:pt x="650410" y="109137"/>
                    </a:moveTo>
                    <a:lnTo>
                      <a:pt x="632782" y="92621"/>
                    </a:lnTo>
                    <a:lnTo>
                      <a:pt x="614115" y="77286"/>
                    </a:lnTo>
                    <a:lnTo>
                      <a:pt x="594485" y="63194"/>
                    </a:lnTo>
                    <a:lnTo>
                      <a:pt x="573973" y="50403"/>
                    </a:lnTo>
                    <a:lnTo>
                      <a:pt x="552663" y="38965"/>
                    </a:lnTo>
                    <a:lnTo>
                      <a:pt x="530642" y="28927"/>
                    </a:lnTo>
                    <a:lnTo>
                      <a:pt x="508002" y="20331"/>
                    </a:lnTo>
                    <a:lnTo>
                      <a:pt x="484834" y="13213"/>
                    </a:lnTo>
                    <a:lnTo>
                      <a:pt x="461235" y="7600"/>
                    </a:lnTo>
                    <a:lnTo>
                      <a:pt x="437301" y="3517"/>
                    </a:lnTo>
                    <a:lnTo>
                      <a:pt x="413130" y="980"/>
                    </a:lnTo>
                    <a:lnTo>
                      <a:pt x="388823" y="0"/>
                    </a:lnTo>
                    <a:lnTo>
                      <a:pt x="364478" y="580"/>
                    </a:lnTo>
                    <a:lnTo>
                      <a:pt x="340196" y="2718"/>
                    </a:lnTo>
                    <a:lnTo>
                      <a:pt x="316077" y="6406"/>
                    </a:lnTo>
                    <a:lnTo>
                      <a:pt x="292219" y="11628"/>
                    </a:lnTo>
                    <a:lnTo>
                      <a:pt x="268722" y="18362"/>
                    </a:lnTo>
                    <a:lnTo>
                      <a:pt x="245680" y="26582"/>
                    </a:lnTo>
                    <a:lnTo>
                      <a:pt x="223190" y="36253"/>
                    </a:lnTo>
                    <a:lnTo>
                      <a:pt x="201343" y="47336"/>
                    </a:lnTo>
                    <a:lnTo>
                      <a:pt x="180229" y="59785"/>
                    </a:lnTo>
                    <a:lnTo>
                      <a:pt x="159936" y="73549"/>
                    </a:lnTo>
                    <a:lnTo>
                      <a:pt x="140545" y="88571"/>
                    </a:lnTo>
                    <a:lnTo>
                      <a:pt x="122138" y="104789"/>
                    </a:lnTo>
                    <a:lnTo>
                      <a:pt x="104789" y="122138"/>
                    </a:lnTo>
                    <a:lnTo>
                      <a:pt x="88571" y="140545"/>
                    </a:lnTo>
                    <a:lnTo>
                      <a:pt x="73549" y="159936"/>
                    </a:lnTo>
                    <a:lnTo>
                      <a:pt x="59785" y="180229"/>
                    </a:lnTo>
                    <a:lnTo>
                      <a:pt x="47336" y="201343"/>
                    </a:lnTo>
                    <a:lnTo>
                      <a:pt x="36253" y="223190"/>
                    </a:lnTo>
                    <a:lnTo>
                      <a:pt x="26582" y="245680"/>
                    </a:lnTo>
                    <a:lnTo>
                      <a:pt x="18362" y="268722"/>
                    </a:lnTo>
                    <a:lnTo>
                      <a:pt x="11628" y="292219"/>
                    </a:lnTo>
                    <a:lnTo>
                      <a:pt x="6406" y="316077"/>
                    </a:lnTo>
                    <a:lnTo>
                      <a:pt x="2718" y="340196"/>
                    </a:lnTo>
                    <a:lnTo>
                      <a:pt x="580" y="364478"/>
                    </a:lnTo>
                    <a:lnTo>
                      <a:pt x="0" y="388823"/>
                    </a:lnTo>
                    <a:lnTo>
                      <a:pt x="980" y="413130"/>
                    </a:lnTo>
                    <a:lnTo>
                      <a:pt x="3517" y="437301"/>
                    </a:lnTo>
                    <a:lnTo>
                      <a:pt x="7600" y="461235"/>
                    </a:lnTo>
                    <a:lnTo>
                      <a:pt x="13213" y="484834"/>
                    </a:lnTo>
                    <a:lnTo>
                      <a:pt x="20331" y="508002"/>
                    </a:lnTo>
                    <a:lnTo>
                      <a:pt x="28927" y="530642"/>
                    </a:lnTo>
                    <a:lnTo>
                      <a:pt x="38965" y="552663"/>
                    </a:lnTo>
                    <a:lnTo>
                      <a:pt x="50403" y="573973"/>
                    </a:lnTo>
                    <a:lnTo>
                      <a:pt x="63194" y="594485"/>
                    </a:lnTo>
                    <a:lnTo>
                      <a:pt x="77286" y="614115"/>
                    </a:lnTo>
                    <a:lnTo>
                      <a:pt x="92621" y="632782"/>
                    </a:lnTo>
                    <a:lnTo>
                      <a:pt x="109137" y="650410"/>
                    </a:lnTo>
                    <a:lnTo>
                      <a:pt x="126764" y="666925"/>
                    </a:lnTo>
                    <a:lnTo>
                      <a:pt x="145431" y="682260"/>
                    </a:lnTo>
                    <a:lnTo>
                      <a:pt x="165061" y="696353"/>
                    </a:lnTo>
                    <a:lnTo>
                      <a:pt x="185573" y="709144"/>
                    </a:lnTo>
                    <a:lnTo>
                      <a:pt x="206883" y="720582"/>
                    </a:lnTo>
                    <a:lnTo>
                      <a:pt x="228904" y="730619"/>
                    </a:lnTo>
                    <a:lnTo>
                      <a:pt x="251545" y="739215"/>
                    </a:lnTo>
                    <a:lnTo>
                      <a:pt x="274712" y="746334"/>
                    </a:lnTo>
                    <a:lnTo>
                      <a:pt x="298312" y="751946"/>
                    </a:lnTo>
                    <a:lnTo>
                      <a:pt x="322246" y="756029"/>
                    </a:lnTo>
                    <a:lnTo>
                      <a:pt x="346416" y="758566"/>
                    </a:lnTo>
                    <a:lnTo>
                      <a:pt x="370724" y="759547"/>
                    </a:lnTo>
                    <a:lnTo>
                      <a:pt x="395068" y="758967"/>
                    </a:lnTo>
                    <a:lnTo>
                      <a:pt x="419350" y="756829"/>
                    </a:lnTo>
                    <a:lnTo>
                      <a:pt x="443469" y="753141"/>
                    </a:lnTo>
                    <a:lnTo>
                      <a:pt x="467327" y="747919"/>
                    </a:lnTo>
                    <a:lnTo>
                      <a:pt x="490825" y="741184"/>
                    </a:lnTo>
                    <a:lnTo>
                      <a:pt x="513866" y="732964"/>
                    </a:lnTo>
                    <a:lnTo>
                      <a:pt x="536356" y="723293"/>
                    </a:lnTo>
                    <a:lnTo>
                      <a:pt x="558203" y="712210"/>
                    </a:lnTo>
                    <a:lnTo>
                      <a:pt x="579317" y="699762"/>
                    </a:lnTo>
                    <a:lnTo>
                      <a:pt x="599611" y="685998"/>
                    </a:lnTo>
                    <a:lnTo>
                      <a:pt x="619001" y="670976"/>
                    </a:lnTo>
                    <a:lnTo>
                      <a:pt x="637408" y="654757"/>
                    </a:lnTo>
                    <a:lnTo>
                      <a:pt x="654757" y="637408"/>
                    </a:lnTo>
                    <a:lnTo>
                      <a:pt x="670976" y="619001"/>
                    </a:lnTo>
                    <a:lnTo>
                      <a:pt x="685998" y="599611"/>
                    </a:lnTo>
                    <a:lnTo>
                      <a:pt x="699762" y="579317"/>
                    </a:lnTo>
                    <a:lnTo>
                      <a:pt x="712210" y="558203"/>
                    </a:lnTo>
                    <a:lnTo>
                      <a:pt x="723293" y="536356"/>
                    </a:lnTo>
                    <a:lnTo>
                      <a:pt x="732964" y="513866"/>
                    </a:lnTo>
                    <a:lnTo>
                      <a:pt x="741184" y="490825"/>
                    </a:lnTo>
                    <a:lnTo>
                      <a:pt x="747919" y="467327"/>
                    </a:lnTo>
                    <a:lnTo>
                      <a:pt x="753141" y="443469"/>
                    </a:lnTo>
                    <a:lnTo>
                      <a:pt x="756829" y="419350"/>
                    </a:lnTo>
                    <a:lnTo>
                      <a:pt x="758967" y="395068"/>
                    </a:lnTo>
                    <a:lnTo>
                      <a:pt x="759547" y="370724"/>
                    </a:lnTo>
                    <a:lnTo>
                      <a:pt x="758566" y="346416"/>
                    </a:lnTo>
                    <a:lnTo>
                      <a:pt x="756029" y="322246"/>
                    </a:lnTo>
                    <a:lnTo>
                      <a:pt x="751946" y="298312"/>
                    </a:lnTo>
                    <a:lnTo>
                      <a:pt x="746334" y="274712"/>
                    </a:lnTo>
                    <a:lnTo>
                      <a:pt x="739215" y="251545"/>
                    </a:lnTo>
                    <a:lnTo>
                      <a:pt x="730619" y="228904"/>
                    </a:lnTo>
                    <a:lnTo>
                      <a:pt x="720582" y="206883"/>
                    </a:lnTo>
                    <a:lnTo>
                      <a:pt x="709144" y="185573"/>
                    </a:lnTo>
                    <a:lnTo>
                      <a:pt x="696353" y="165061"/>
                    </a:lnTo>
                    <a:lnTo>
                      <a:pt x="682260" y="145431"/>
                    </a:lnTo>
                    <a:lnTo>
                      <a:pt x="666925" y="126764"/>
                    </a:lnTo>
                    <a:close/>
                  </a:path>
                </a:pathLst>
              </a:cu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g25"/>
              <p:cNvSpPr/>
              <p:nvPr/>
            </p:nvSpPr>
            <p:spPr>
              <a:xfrm>
                <a:off x="4392909" y="5580047"/>
                <a:ext cx="759384" cy="759384"/>
              </a:xfrm>
              <a:custGeom>
                <a:avLst/>
                <a:gdLst/>
                <a:ahLst/>
                <a:cxnLst/>
                <a:rect l="0" t="0" r="0" b="0"/>
                <a:pathLst>
                  <a:path w="759384" h="759384">
                    <a:moveTo>
                      <a:pt x="641219" y="118165"/>
                    </a:moveTo>
                    <a:lnTo>
                      <a:pt x="623037" y="101058"/>
                    </a:lnTo>
                    <a:lnTo>
                      <a:pt x="603855" y="85095"/>
                    </a:lnTo>
                    <a:lnTo>
                      <a:pt x="583752" y="70344"/>
                    </a:lnTo>
                    <a:lnTo>
                      <a:pt x="562811" y="56863"/>
                    </a:lnTo>
                    <a:lnTo>
                      <a:pt x="541117" y="44709"/>
                    </a:lnTo>
                    <a:lnTo>
                      <a:pt x="518760" y="33932"/>
                    </a:lnTo>
                    <a:lnTo>
                      <a:pt x="495831" y="24576"/>
                    </a:lnTo>
                    <a:lnTo>
                      <a:pt x="472425" y="16678"/>
                    </a:lnTo>
                    <a:lnTo>
                      <a:pt x="448638" y="10273"/>
                    </a:lnTo>
                    <a:lnTo>
                      <a:pt x="424568" y="5385"/>
                    </a:lnTo>
                    <a:lnTo>
                      <a:pt x="400313" y="2035"/>
                    </a:lnTo>
                    <a:lnTo>
                      <a:pt x="375973" y="238"/>
                    </a:lnTo>
                    <a:lnTo>
                      <a:pt x="351649" y="0"/>
                    </a:lnTo>
                    <a:lnTo>
                      <a:pt x="327440" y="1321"/>
                    </a:lnTo>
                    <a:lnTo>
                      <a:pt x="303446" y="4198"/>
                    </a:lnTo>
                    <a:lnTo>
                      <a:pt x="279765" y="8618"/>
                    </a:lnTo>
                    <a:lnTo>
                      <a:pt x="256495" y="14562"/>
                    </a:lnTo>
                    <a:lnTo>
                      <a:pt x="233731" y="22007"/>
                    </a:lnTo>
                    <a:lnTo>
                      <a:pt x="211566" y="30922"/>
                    </a:lnTo>
                    <a:lnTo>
                      <a:pt x="190093" y="41270"/>
                    </a:lnTo>
                    <a:lnTo>
                      <a:pt x="169399" y="53008"/>
                    </a:lnTo>
                    <a:lnTo>
                      <a:pt x="149568" y="66089"/>
                    </a:lnTo>
                    <a:lnTo>
                      <a:pt x="130684" y="80459"/>
                    </a:lnTo>
                    <a:lnTo>
                      <a:pt x="112823" y="96058"/>
                    </a:lnTo>
                    <a:lnTo>
                      <a:pt x="96058" y="112823"/>
                    </a:lnTo>
                    <a:lnTo>
                      <a:pt x="80459" y="130684"/>
                    </a:lnTo>
                    <a:lnTo>
                      <a:pt x="66089" y="149568"/>
                    </a:lnTo>
                    <a:lnTo>
                      <a:pt x="53008" y="169399"/>
                    </a:lnTo>
                    <a:lnTo>
                      <a:pt x="41270" y="190093"/>
                    </a:lnTo>
                    <a:lnTo>
                      <a:pt x="30922" y="211566"/>
                    </a:lnTo>
                    <a:lnTo>
                      <a:pt x="22007" y="233731"/>
                    </a:lnTo>
                    <a:lnTo>
                      <a:pt x="14562" y="256495"/>
                    </a:lnTo>
                    <a:lnTo>
                      <a:pt x="8618" y="279765"/>
                    </a:lnTo>
                    <a:lnTo>
                      <a:pt x="4198" y="303446"/>
                    </a:lnTo>
                    <a:lnTo>
                      <a:pt x="1321" y="327440"/>
                    </a:lnTo>
                    <a:lnTo>
                      <a:pt x="0" y="351649"/>
                    </a:lnTo>
                    <a:lnTo>
                      <a:pt x="238" y="375973"/>
                    </a:lnTo>
                    <a:lnTo>
                      <a:pt x="2035" y="400313"/>
                    </a:lnTo>
                    <a:lnTo>
                      <a:pt x="5385" y="424568"/>
                    </a:lnTo>
                    <a:lnTo>
                      <a:pt x="10273" y="448638"/>
                    </a:lnTo>
                    <a:lnTo>
                      <a:pt x="16678" y="472425"/>
                    </a:lnTo>
                    <a:lnTo>
                      <a:pt x="24576" y="495831"/>
                    </a:lnTo>
                    <a:lnTo>
                      <a:pt x="33932" y="518760"/>
                    </a:lnTo>
                    <a:lnTo>
                      <a:pt x="44709" y="541117"/>
                    </a:lnTo>
                    <a:lnTo>
                      <a:pt x="56863" y="562811"/>
                    </a:lnTo>
                    <a:lnTo>
                      <a:pt x="70344" y="583752"/>
                    </a:lnTo>
                    <a:lnTo>
                      <a:pt x="85095" y="603855"/>
                    </a:lnTo>
                    <a:lnTo>
                      <a:pt x="101058" y="623037"/>
                    </a:lnTo>
                    <a:lnTo>
                      <a:pt x="118165" y="641219"/>
                    </a:lnTo>
                    <a:lnTo>
                      <a:pt x="136347" y="658326"/>
                    </a:lnTo>
                    <a:lnTo>
                      <a:pt x="155528" y="674288"/>
                    </a:lnTo>
                    <a:lnTo>
                      <a:pt x="175631" y="689040"/>
                    </a:lnTo>
                    <a:lnTo>
                      <a:pt x="196573" y="702520"/>
                    </a:lnTo>
                    <a:lnTo>
                      <a:pt x="218267" y="714674"/>
                    </a:lnTo>
                    <a:lnTo>
                      <a:pt x="240624" y="725452"/>
                    </a:lnTo>
                    <a:lnTo>
                      <a:pt x="263553" y="734808"/>
                    </a:lnTo>
                    <a:lnTo>
                      <a:pt x="286959" y="742706"/>
                    </a:lnTo>
                    <a:lnTo>
                      <a:pt x="310746" y="749111"/>
                    </a:lnTo>
                    <a:lnTo>
                      <a:pt x="334816" y="753999"/>
                    </a:lnTo>
                    <a:lnTo>
                      <a:pt x="359071" y="757348"/>
                    </a:lnTo>
                    <a:lnTo>
                      <a:pt x="383410" y="759146"/>
                    </a:lnTo>
                    <a:lnTo>
                      <a:pt x="407735" y="759384"/>
                    </a:lnTo>
                    <a:lnTo>
                      <a:pt x="431944" y="758062"/>
                    </a:lnTo>
                    <a:lnTo>
                      <a:pt x="455938" y="755186"/>
                    </a:lnTo>
                    <a:lnTo>
                      <a:pt x="479619" y="750766"/>
                    </a:lnTo>
                    <a:lnTo>
                      <a:pt x="502889" y="744822"/>
                    </a:lnTo>
                    <a:lnTo>
                      <a:pt x="525653" y="737377"/>
                    </a:lnTo>
                    <a:lnTo>
                      <a:pt x="547817" y="728462"/>
                    </a:lnTo>
                    <a:lnTo>
                      <a:pt x="569291" y="718114"/>
                    </a:lnTo>
                    <a:lnTo>
                      <a:pt x="589985" y="706376"/>
                    </a:lnTo>
                    <a:lnTo>
                      <a:pt x="609815" y="693295"/>
                    </a:lnTo>
                    <a:lnTo>
                      <a:pt x="628700" y="678925"/>
                    </a:lnTo>
                    <a:lnTo>
                      <a:pt x="646561" y="663326"/>
                    </a:lnTo>
                    <a:lnTo>
                      <a:pt x="663326" y="646561"/>
                    </a:lnTo>
                    <a:lnTo>
                      <a:pt x="678925" y="628700"/>
                    </a:lnTo>
                    <a:lnTo>
                      <a:pt x="693295" y="609815"/>
                    </a:lnTo>
                    <a:lnTo>
                      <a:pt x="706376" y="589985"/>
                    </a:lnTo>
                    <a:lnTo>
                      <a:pt x="718114" y="569291"/>
                    </a:lnTo>
                    <a:lnTo>
                      <a:pt x="728462" y="547817"/>
                    </a:lnTo>
                    <a:lnTo>
                      <a:pt x="737377" y="525653"/>
                    </a:lnTo>
                    <a:lnTo>
                      <a:pt x="744822" y="502889"/>
                    </a:lnTo>
                    <a:lnTo>
                      <a:pt x="750766" y="479619"/>
                    </a:lnTo>
                    <a:lnTo>
                      <a:pt x="755186" y="455938"/>
                    </a:lnTo>
                    <a:lnTo>
                      <a:pt x="758062" y="431944"/>
                    </a:lnTo>
                    <a:lnTo>
                      <a:pt x="759384" y="407735"/>
                    </a:lnTo>
                    <a:lnTo>
                      <a:pt x="759146" y="383410"/>
                    </a:lnTo>
                    <a:lnTo>
                      <a:pt x="757348" y="359071"/>
                    </a:lnTo>
                    <a:lnTo>
                      <a:pt x="753999" y="334816"/>
                    </a:lnTo>
                    <a:lnTo>
                      <a:pt x="749111" y="310746"/>
                    </a:lnTo>
                    <a:lnTo>
                      <a:pt x="742706" y="286959"/>
                    </a:lnTo>
                    <a:lnTo>
                      <a:pt x="734808" y="263553"/>
                    </a:lnTo>
                    <a:lnTo>
                      <a:pt x="725452" y="240624"/>
                    </a:lnTo>
                    <a:lnTo>
                      <a:pt x="714674" y="218267"/>
                    </a:lnTo>
                    <a:lnTo>
                      <a:pt x="702520" y="196573"/>
                    </a:lnTo>
                    <a:lnTo>
                      <a:pt x="689040" y="175631"/>
                    </a:lnTo>
                    <a:lnTo>
                      <a:pt x="674288" y="155528"/>
                    </a:lnTo>
                    <a:lnTo>
                      <a:pt x="658326" y="136347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g27"/>
              <p:cNvSpPr/>
              <p:nvPr/>
            </p:nvSpPr>
            <p:spPr>
              <a:xfrm>
                <a:off x="5286600" y="4686507"/>
                <a:ext cx="759234" cy="759234"/>
              </a:xfrm>
              <a:custGeom>
                <a:avLst/>
                <a:gdLst/>
                <a:ahLst/>
                <a:cxnLst/>
                <a:rect l="0" t="0" r="0" b="0"/>
                <a:pathLst>
                  <a:path w="759234" h="759234">
                    <a:moveTo>
                      <a:pt x="587506" y="171728"/>
                    </a:moveTo>
                    <a:lnTo>
                      <a:pt x="566715" y="151791"/>
                    </a:lnTo>
                    <a:lnTo>
                      <a:pt x="545155" y="132791"/>
                    </a:lnTo>
                    <a:lnTo>
                      <a:pt x="522915" y="114805"/>
                    </a:lnTo>
                    <a:lnTo>
                      <a:pt x="500086" y="97907"/>
                    </a:lnTo>
                    <a:lnTo>
                      <a:pt x="476762" y="82166"/>
                    </a:lnTo>
                    <a:lnTo>
                      <a:pt x="453039" y="67648"/>
                    </a:lnTo>
                    <a:lnTo>
                      <a:pt x="429014" y="54412"/>
                    </a:lnTo>
                    <a:lnTo>
                      <a:pt x="404786" y="42512"/>
                    </a:lnTo>
                    <a:lnTo>
                      <a:pt x="380455" y="31997"/>
                    </a:lnTo>
                    <a:lnTo>
                      <a:pt x="356120" y="22911"/>
                    </a:lnTo>
                    <a:lnTo>
                      <a:pt x="331882" y="15290"/>
                    </a:lnTo>
                    <a:lnTo>
                      <a:pt x="307840" y="9167"/>
                    </a:lnTo>
                    <a:lnTo>
                      <a:pt x="284093" y="4566"/>
                    </a:lnTo>
                    <a:lnTo>
                      <a:pt x="260739" y="1506"/>
                    </a:lnTo>
                    <a:lnTo>
                      <a:pt x="237873" y="0"/>
                    </a:lnTo>
                    <a:lnTo>
                      <a:pt x="215589" y="53"/>
                    </a:lnTo>
                    <a:lnTo>
                      <a:pt x="193980" y="1667"/>
                    </a:lnTo>
                    <a:lnTo>
                      <a:pt x="173133" y="4833"/>
                    </a:lnTo>
                    <a:lnTo>
                      <a:pt x="153135" y="9540"/>
                    </a:lnTo>
                    <a:lnTo>
                      <a:pt x="134067" y="15767"/>
                    </a:lnTo>
                    <a:lnTo>
                      <a:pt x="116009" y="23489"/>
                    </a:lnTo>
                    <a:lnTo>
                      <a:pt x="99033" y="32675"/>
                    </a:lnTo>
                    <a:lnTo>
                      <a:pt x="83211" y="43287"/>
                    </a:lnTo>
                    <a:lnTo>
                      <a:pt x="68607" y="55280"/>
                    </a:lnTo>
                    <a:lnTo>
                      <a:pt x="55280" y="68607"/>
                    </a:lnTo>
                    <a:lnTo>
                      <a:pt x="43287" y="83211"/>
                    </a:lnTo>
                    <a:lnTo>
                      <a:pt x="32675" y="99033"/>
                    </a:lnTo>
                    <a:lnTo>
                      <a:pt x="23489" y="116009"/>
                    </a:lnTo>
                    <a:lnTo>
                      <a:pt x="15767" y="134067"/>
                    </a:lnTo>
                    <a:lnTo>
                      <a:pt x="9540" y="153135"/>
                    </a:lnTo>
                    <a:lnTo>
                      <a:pt x="4833" y="173133"/>
                    </a:lnTo>
                    <a:lnTo>
                      <a:pt x="1667" y="193980"/>
                    </a:lnTo>
                    <a:lnTo>
                      <a:pt x="53" y="215589"/>
                    </a:lnTo>
                    <a:lnTo>
                      <a:pt x="0" y="237873"/>
                    </a:lnTo>
                    <a:lnTo>
                      <a:pt x="1506" y="260739"/>
                    </a:lnTo>
                    <a:lnTo>
                      <a:pt x="4566" y="284093"/>
                    </a:lnTo>
                    <a:lnTo>
                      <a:pt x="9167" y="307840"/>
                    </a:lnTo>
                    <a:lnTo>
                      <a:pt x="15290" y="331882"/>
                    </a:lnTo>
                    <a:lnTo>
                      <a:pt x="22911" y="356120"/>
                    </a:lnTo>
                    <a:lnTo>
                      <a:pt x="31997" y="380455"/>
                    </a:lnTo>
                    <a:lnTo>
                      <a:pt x="42512" y="404786"/>
                    </a:lnTo>
                    <a:lnTo>
                      <a:pt x="54412" y="429014"/>
                    </a:lnTo>
                    <a:lnTo>
                      <a:pt x="67648" y="453039"/>
                    </a:lnTo>
                    <a:lnTo>
                      <a:pt x="82166" y="476762"/>
                    </a:lnTo>
                    <a:lnTo>
                      <a:pt x="97907" y="500086"/>
                    </a:lnTo>
                    <a:lnTo>
                      <a:pt x="114805" y="522915"/>
                    </a:lnTo>
                    <a:lnTo>
                      <a:pt x="132791" y="545155"/>
                    </a:lnTo>
                    <a:lnTo>
                      <a:pt x="151791" y="566715"/>
                    </a:lnTo>
                    <a:lnTo>
                      <a:pt x="171728" y="587506"/>
                    </a:lnTo>
                    <a:lnTo>
                      <a:pt x="192519" y="607442"/>
                    </a:lnTo>
                    <a:lnTo>
                      <a:pt x="214079" y="626443"/>
                    </a:lnTo>
                    <a:lnTo>
                      <a:pt x="236319" y="644429"/>
                    </a:lnTo>
                    <a:lnTo>
                      <a:pt x="259148" y="661327"/>
                    </a:lnTo>
                    <a:lnTo>
                      <a:pt x="282472" y="677068"/>
                    </a:lnTo>
                    <a:lnTo>
                      <a:pt x="306195" y="691586"/>
                    </a:lnTo>
                    <a:lnTo>
                      <a:pt x="330220" y="704822"/>
                    </a:lnTo>
                    <a:lnTo>
                      <a:pt x="354448" y="716722"/>
                    </a:lnTo>
                    <a:lnTo>
                      <a:pt x="378779" y="727237"/>
                    </a:lnTo>
                    <a:lnTo>
                      <a:pt x="403114" y="736323"/>
                    </a:lnTo>
                    <a:lnTo>
                      <a:pt x="427352" y="743944"/>
                    </a:lnTo>
                    <a:lnTo>
                      <a:pt x="451394" y="750067"/>
                    </a:lnTo>
                    <a:lnTo>
                      <a:pt x="475141" y="754668"/>
                    </a:lnTo>
                    <a:lnTo>
                      <a:pt x="498495" y="757728"/>
                    </a:lnTo>
                    <a:lnTo>
                      <a:pt x="521361" y="759234"/>
                    </a:lnTo>
                    <a:lnTo>
                      <a:pt x="543645" y="759181"/>
                    </a:lnTo>
                    <a:lnTo>
                      <a:pt x="565254" y="757567"/>
                    </a:lnTo>
                    <a:lnTo>
                      <a:pt x="586101" y="754401"/>
                    </a:lnTo>
                    <a:lnTo>
                      <a:pt x="606099" y="749694"/>
                    </a:lnTo>
                    <a:lnTo>
                      <a:pt x="625167" y="743467"/>
                    </a:lnTo>
                    <a:lnTo>
                      <a:pt x="643225" y="735744"/>
                    </a:lnTo>
                    <a:lnTo>
                      <a:pt x="660200" y="726558"/>
                    </a:lnTo>
                    <a:lnTo>
                      <a:pt x="676023" y="715947"/>
                    </a:lnTo>
                    <a:lnTo>
                      <a:pt x="690627" y="703953"/>
                    </a:lnTo>
                    <a:lnTo>
                      <a:pt x="703953" y="690627"/>
                    </a:lnTo>
                    <a:lnTo>
                      <a:pt x="715947" y="676023"/>
                    </a:lnTo>
                    <a:lnTo>
                      <a:pt x="726558" y="660200"/>
                    </a:lnTo>
                    <a:lnTo>
                      <a:pt x="735744" y="643225"/>
                    </a:lnTo>
                    <a:lnTo>
                      <a:pt x="743467" y="625167"/>
                    </a:lnTo>
                    <a:lnTo>
                      <a:pt x="749694" y="606099"/>
                    </a:lnTo>
                    <a:lnTo>
                      <a:pt x="754401" y="586101"/>
                    </a:lnTo>
                    <a:lnTo>
                      <a:pt x="757567" y="565254"/>
                    </a:lnTo>
                    <a:lnTo>
                      <a:pt x="759181" y="543645"/>
                    </a:lnTo>
                    <a:lnTo>
                      <a:pt x="759234" y="521361"/>
                    </a:lnTo>
                    <a:lnTo>
                      <a:pt x="757728" y="498495"/>
                    </a:lnTo>
                    <a:lnTo>
                      <a:pt x="754668" y="475141"/>
                    </a:lnTo>
                    <a:lnTo>
                      <a:pt x="750067" y="451394"/>
                    </a:lnTo>
                    <a:lnTo>
                      <a:pt x="743944" y="427352"/>
                    </a:lnTo>
                    <a:lnTo>
                      <a:pt x="736323" y="403114"/>
                    </a:lnTo>
                    <a:lnTo>
                      <a:pt x="727237" y="378779"/>
                    </a:lnTo>
                    <a:lnTo>
                      <a:pt x="716722" y="354448"/>
                    </a:lnTo>
                    <a:lnTo>
                      <a:pt x="704822" y="330220"/>
                    </a:lnTo>
                    <a:lnTo>
                      <a:pt x="691586" y="306195"/>
                    </a:lnTo>
                    <a:lnTo>
                      <a:pt x="677068" y="282472"/>
                    </a:lnTo>
                    <a:lnTo>
                      <a:pt x="661327" y="259148"/>
                    </a:lnTo>
                    <a:lnTo>
                      <a:pt x="644429" y="236319"/>
                    </a:lnTo>
                    <a:lnTo>
                      <a:pt x="626443" y="214079"/>
                    </a:lnTo>
                    <a:lnTo>
                      <a:pt x="607442" y="192519"/>
                    </a:lnTo>
                    <a:close/>
                  </a:path>
                </a:pathLst>
              </a:cu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g28"/>
              <p:cNvSpPr/>
              <p:nvPr/>
            </p:nvSpPr>
            <p:spPr>
              <a:xfrm>
                <a:off x="5286435" y="5579957"/>
                <a:ext cx="759564" cy="759564"/>
              </a:xfrm>
              <a:custGeom>
                <a:avLst/>
                <a:gdLst/>
                <a:ahLst/>
                <a:cxnLst/>
                <a:rect l="0" t="0" r="0" b="0"/>
                <a:pathLst>
                  <a:path w="759564" h="759564">
                    <a:moveTo>
                      <a:pt x="683043" y="76520"/>
                    </a:moveTo>
                    <a:lnTo>
                      <a:pt x="667772" y="62495"/>
                    </a:lnTo>
                    <a:lnTo>
                      <a:pt x="651317" y="49774"/>
                    </a:lnTo>
                    <a:lnTo>
                      <a:pt x="633746" y="38409"/>
                    </a:lnTo>
                    <a:lnTo>
                      <a:pt x="615132" y="28446"/>
                    </a:lnTo>
                    <a:lnTo>
                      <a:pt x="595551" y="19927"/>
                    </a:lnTo>
                    <a:lnTo>
                      <a:pt x="575083" y="12887"/>
                    </a:lnTo>
                    <a:lnTo>
                      <a:pt x="553813" y="7355"/>
                    </a:lnTo>
                    <a:lnTo>
                      <a:pt x="531828" y="3353"/>
                    </a:lnTo>
                    <a:lnTo>
                      <a:pt x="509217" y="898"/>
                    </a:lnTo>
                    <a:lnTo>
                      <a:pt x="486075" y="0"/>
                    </a:lnTo>
                    <a:lnTo>
                      <a:pt x="462496" y="662"/>
                    </a:lnTo>
                    <a:lnTo>
                      <a:pt x="438577" y="2882"/>
                    </a:lnTo>
                    <a:lnTo>
                      <a:pt x="414417" y="6651"/>
                    </a:lnTo>
                    <a:lnTo>
                      <a:pt x="390114" y="11953"/>
                    </a:lnTo>
                    <a:lnTo>
                      <a:pt x="365769" y="18767"/>
                    </a:lnTo>
                    <a:lnTo>
                      <a:pt x="341481" y="27064"/>
                    </a:lnTo>
                    <a:lnTo>
                      <a:pt x="317351" y="36811"/>
                    </a:lnTo>
                    <a:lnTo>
                      <a:pt x="293477" y="47967"/>
                    </a:lnTo>
                    <a:lnTo>
                      <a:pt x="269958" y="60486"/>
                    </a:lnTo>
                    <a:lnTo>
                      <a:pt x="246890" y="74318"/>
                    </a:lnTo>
                    <a:lnTo>
                      <a:pt x="224369" y="89405"/>
                    </a:lnTo>
                    <a:lnTo>
                      <a:pt x="202485" y="105685"/>
                    </a:lnTo>
                    <a:lnTo>
                      <a:pt x="181331" y="123091"/>
                    </a:lnTo>
                    <a:lnTo>
                      <a:pt x="160992" y="141552"/>
                    </a:lnTo>
                    <a:lnTo>
                      <a:pt x="141552" y="160992"/>
                    </a:lnTo>
                    <a:lnTo>
                      <a:pt x="123091" y="181331"/>
                    </a:lnTo>
                    <a:lnTo>
                      <a:pt x="105685" y="202485"/>
                    </a:lnTo>
                    <a:lnTo>
                      <a:pt x="89405" y="224369"/>
                    </a:lnTo>
                    <a:lnTo>
                      <a:pt x="74318" y="246890"/>
                    </a:lnTo>
                    <a:lnTo>
                      <a:pt x="60486" y="269958"/>
                    </a:lnTo>
                    <a:lnTo>
                      <a:pt x="47967" y="293477"/>
                    </a:lnTo>
                    <a:lnTo>
                      <a:pt x="36811" y="317351"/>
                    </a:lnTo>
                    <a:lnTo>
                      <a:pt x="27064" y="341481"/>
                    </a:lnTo>
                    <a:lnTo>
                      <a:pt x="18767" y="365769"/>
                    </a:lnTo>
                    <a:lnTo>
                      <a:pt x="11953" y="390114"/>
                    </a:lnTo>
                    <a:lnTo>
                      <a:pt x="6651" y="414417"/>
                    </a:lnTo>
                    <a:lnTo>
                      <a:pt x="2882" y="438577"/>
                    </a:lnTo>
                    <a:lnTo>
                      <a:pt x="662" y="462496"/>
                    </a:lnTo>
                    <a:lnTo>
                      <a:pt x="0" y="486075"/>
                    </a:lnTo>
                    <a:lnTo>
                      <a:pt x="898" y="509217"/>
                    </a:lnTo>
                    <a:lnTo>
                      <a:pt x="3353" y="531828"/>
                    </a:lnTo>
                    <a:lnTo>
                      <a:pt x="7355" y="553813"/>
                    </a:lnTo>
                    <a:lnTo>
                      <a:pt x="12887" y="575083"/>
                    </a:lnTo>
                    <a:lnTo>
                      <a:pt x="19927" y="595551"/>
                    </a:lnTo>
                    <a:lnTo>
                      <a:pt x="28446" y="615132"/>
                    </a:lnTo>
                    <a:lnTo>
                      <a:pt x="38409" y="633746"/>
                    </a:lnTo>
                    <a:lnTo>
                      <a:pt x="49774" y="651317"/>
                    </a:lnTo>
                    <a:lnTo>
                      <a:pt x="62495" y="667772"/>
                    </a:lnTo>
                    <a:lnTo>
                      <a:pt x="76520" y="683043"/>
                    </a:lnTo>
                    <a:lnTo>
                      <a:pt x="91792" y="697068"/>
                    </a:lnTo>
                    <a:lnTo>
                      <a:pt x="108246" y="709789"/>
                    </a:lnTo>
                    <a:lnTo>
                      <a:pt x="125817" y="721155"/>
                    </a:lnTo>
                    <a:lnTo>
                      <a:pt x="144431" y="731117"/>
                    </a:lnTo>
                    <a:lnTo>
                      <a:pt x="164012" y="739636"/>
                    </a:lnTo>
                    <a:lnTo>
                      <a:pt x="184480" y="746676"/>
                    </a:lnTo>
                    <a:lnTo>
                      <a:pt x="205750" y="752208"/>
                    </a:lnTo>
                    <a:lnTo>
                      <a:pt x="227736" y="756210"/>
                    </a:lnTo>
                    <a:lnTo>
                      <a:pt x="250346" y="758665"/>
                    </a:lnTo>
                    <a:lnTo>
                      <a:pt x="273488" y="759564"/>
                    </a:lnTo>
                    <a:lnTo>
                      <a:pt x="297067" y="758901"/>
                    </a:lnTo>
                    <a:lnTo>
                      <a:pt x="320986" y="756681"/>
                    </a:lnTo>
                    <a:lnTo>
                      <a:pt x="345146" y="752912"/>
                    </a:lnTo>
                    <a:lnTo>
                      <a:pt x="369449" y="747610"/>
                    </a:lnTo>
                    <a:lnTo>
                      <a:pt x="393794" y="740796"/>
                    </a:lnTo>
                    <a:lnTo>
                      <a:pt x="418082" y="732499"/>
                    </a:lnTo>
                    <a:lnTo>
                      <a:pt x="442212" y="722752"/>
                    </a:lnTo>
                    <a:lnTo>
                      <a:pt x="466086" y="711596"/>
                    </a:lnTo>
                    <a:lnTo>
                      <a:pt x="489605" y="699077"/>
                    </a:lnTo>
                    <a:lnTo>
                      <a:pt x="512673" y="685245"/>
                    </a:lnTo>
                    <a:lnTo>
                      <a:pt x="535195" y="670159"/>
                    </a:lnTo>
                    <a:lnTo>
                      <a:pt x="557078" y="653879"/>
                    </a:lnTo>
                    <a:lnTo>
                      <a:pt x="578232" y="636472"/>
                    </a:lnTo>
                    <a:lnTo>
                      <a:pt x="598571" y="618011"/>
                    </a:lnTo>
                    <a:lnTo>
                      <a:pt x="618011" y="598571"/>
                    </a:lnTo>
                    <a:lnTo>
                      <a:pt x="636472" y="578232"/>
                    </a:lnTo>
                    <a:lnTo>
                      <a:pt x="653879" y="557078"/>
                    </a:lnTo>
                    <a:lnTo>
                      <a:pt x="670159" y="535195"/>
                    </a:lnTo>
                    <a:lnTo>
                      <a:pt x="685245" y="512673"/>
                    </a:lnTo>
                    <a:lnTo>
                      <a:pt x="699077" y="489605"/>
                    </a:lnTo>
                    <a:lnTo>
                      <a:pt x="711596" y="466086"/>
                    </a:lnTo>
                    <a:lnTo>
                      <a:pt x="722752" y="442212"/>
                    </a:lnTo>
                    <a:lnTo>
                      <a:pt x="732499" y="418082"/>
                    </a:lnTo>
                    <a:lnTo>
                      <a:pt x="740796" y="393794"/>
                    </a:lnTo>
                    <a:lnTo>
                      <a:pt x="747610" y="369449"/>
                    </a:lnTo>
                    <a:lnTo>
                      <a:pt x="752912" y="345146"/>
                    </a:lnTo>
                    <a:lnTo>
                      <a:pt x="756681" y="320986"/>
                    </a:lnTo>
                    <a:lnTo>
                      <a:pt x="758901" y="297067"/>
                    </a:lnTo>
                    <a:lnTo>
                      <a:pt x="759564" y="273488"/>
                    </a:lnTo>
                    <a:lnTo>
                      <a:pt x="758665" y="250346"/>
                    </a:lnTo>
                    <a:lnTo>
                      <a:pt x="756210" y="227736"/>
                    </a:lnTo>
                    <a:lnTo>
                      <a:pt x="752208" y="205750"/>
                    </a:lnTo>
                    <a:lnTo>
                      <a:pt x="746676" y="184480"/>
                    </a:lnTo>
                    <a:lnTo>
                      <a:pt x="739636" y="164012"/>
                    </a:lnTo>
                    <a:lnTo>
                      <a:pt x="731117" y="144431"/>
                    </a:lnTo>
                    <a:lnTo>
                      <a:pt x="721155" y="125817"/>
                    </a:lnTo>
                    <a:lnTo>
                      <a:pt x="709789" y="108246"/>
                    </a:lnTo>
                    <a:lnTo>
                      <a:pt x="697068" y="91792"/>
                    </a:lnTo>
                    <a:close/>
                  </a:path>
                </a:pathLst>
              </a:cu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rc30"/>
              <p:cNvSpPr/>
              <p:nvPr/>
            </p:nvSpPr>
            <p:spPr>
              <a:xfrm>
                <a:off x="6113025" y="5512932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rc31"/>
              <p:cNvSpPr/>
              <p:nvPr/>
            </p:nvSpPr>
            <p:spPr>
              <a:xfrm>
                <a:off x="7006640" y="5512932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tx33"/>
              <p:cNvSpPr/>
              <p:nvPr/>
            </p:nvSpPr>
            <p:spPr>
              <a:xfrm>
                <a:off x="7406902" y="5904636"/>
                <a:ext cx="93091" cy="1102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1200" b="1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1.012</a:t>
                </a:r>
                <a:endParaRPr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4" name="rc34"/>
              <p:cNvSpPr/>
              <p:nvPr/>
            </p:nvSpPr>
            <p:spPr>
              <a:xfrm>
                <a:off x="3432179" y="1938470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rc35"/>
              <p:cNvSpPr/>
              <p:nvPr/>
            </p:nvSpPr>
            <p:spPr>
              <a:xfrm>
                <a:off x="3432179" y="2832085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rc36"/>
              <p:cNvSpPr/>
              <p:nvPr/>
            </p:nvSpPr>
            <p:spPr>
              <a:xfrm>
                <a:off x="3432179" y="3725701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rc37"/>
              <p:cNvSpPr/>
              <p:nvPr/>
            </p:nvSpPr>
            <p:spPr>
              <a:xfrm>
                <a:off x="3432179" y="4619316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rc38"/>
              <p:cNvSpPr/>
              <p:nvPr/>
            </p:nvSpPr>
            <p:spPr>
              <a:xfrm>
                <a:off x="3432179" y="5512932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rc39"/>
              <p:cNvSpPr/>
              <p:nvPr/>
            </p:nvSpPr>
            <p:spPr>
              <a:xfrm>
                <a:off x="4325794" y="2832085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rc40"/>
              <p:cNvSpPr/>
              <p:nvPr/>
            </p:nvSpPr>
            <p:spPr>
              <a:xfrm>
                <a:off x="4325794" y="3725701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rc41"/>
              <p:cNvSpPr/>
              <p:nvPr/>
            </p:nvSpPr>
            <p:spPr>
              <a:xfrm>
                <a:off x="4325794" y="4619316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rc42"/>
              <p:cNvSpPr/>
              <p:nvPr/>
            </p:nvSpPr>
            <p:spPr>
              <a:xfrm>
                <a:off x="4325794" y="5512932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rc43"/>
              <p:cNvSpPr/>
              <p:nvPr/>
            </p:nvSpPr>
            <p:spPr>
              <a:xfrm>
                <a:off x="5219410" y="3725701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rc44"/>
              <p:cNvSpPr/>
              <p:nvPr/>
            </p:nvSpPr>
            <p:spPr>
              <a:xfrm>
                <a:off x="5219410" y="4619316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rc45"/>
              <p:cNvSpPr/>
              <p:nvPr/>
            </p:nvSpPr>
            <p:spPr>
              <a:xfrm>
                <a:off x="5219410" y="5512932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rc46"/>
              <p:cNvSpPr/>
              <p:nvPr/>
            </p:nvSpPr>
            <p:spPr>
              <a:xfrm>
                <a:off x="6113025" y="4619316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rc47"/>
              <p:cNvSpPr/>
              <p:nvPr/>
            </p:nvSpPr>
            <p:spPr>
              <a:xfrm>
                <a:off x="6113025" y="5512932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rc48"/>
              <p:cNvSpPr/>
              <p:nvPr/>
            </p:nvSpPr>
            <p:spPr>
              <a:xfrm>
                <a:off x="7006640" y="5512932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tx49"/>
              <p:cNvSpPr/>
              <p:nvPr/>
            </p:nvSpPr>
            <p:spPr>
              <a:xfrm>
                <a:off x="3688300" y="2327718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0.317</a:t>
                </a:r>
              </a:p>
            </p:txBody>
          </p:sp>
          <p:sp>
            <p:nvSpPr>
              <p:cNvPr id="50" name="tx50"/>
              <p:cNvSpPr/>
              <p:nvPr/>
            </p:nvSpPr>
            <p:spPr>
              <a:xfrm>
                <a:off x="3688300" y="3221222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0.159</a:t>
                </a:r>
              </a:p>
            </p:txBody>
          </p:sp>
          <p:sp>
            <p:nvSpPr>
              <p:cNvPr id="51" name="tx51"/>
              <p:cNvSpPr/>
              <p:nvPr/>
            </p:nvSpPr>
            <p:spPr>
              <a:xfrm>
                <a:off x="3662925" y="4114949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-0.441</a:t>
                </a:r>
              </a:p>
            </p:txBody>
          </p:sp>
          <p:sp>
            <p:nvSpPr>
              <p:cNvPr id="52" name="tx52"/>
              <p:cNvSpPr/>
              <p:nvPr/>
            </p:nvSpPr>
            <p:spPr>
              <a:xfrm>
                <a:off x="3688300" y="5008453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0.394</a:t>
                </a:r>
              </a:p>
            </p:txBody>
          </p:sp>
          <p:sp>
            <p:nvSpPr>
              <p:cNvPr id="53" name="tx53"/>
              <p:cNvSpPr/>
              <p:nvPr/>
            </p:nvSpPr>
            <p:spPr>
              <a:xfrm>
                <a:off x="3662925" y="5902068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-0.288</a:t>
                </a:r>
              </a:p>
            </p:txBody>
          </p:sp>
          <p:sp>
            <p:nvSpPr>
              <p:cNvPr id="54" name="tx54"/>
              <p:cNvSpPr/>
              <p:nvPr/>
            </p:nvSpPr>
            <p:spPr>
              <a:xfrm>
                <a:off x="4581916" y="322133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0.163</a:t>
                </a:r>
              </a:p>
            </p:txBody>
          </p:sp>
          <p:sp>
            <p:nvSpPr>
              <p:cNvPr id="55" name="tx55"/>
              <p:cNvSpPr/>
              <p:nvPr/>
            </p:nvSpPr>
            <p:spPr>
              <a:xfrm>
                <a:off x="4556541" y="4114949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-0.343</a:t>
                </a:r>
              </a:p>
            </p:txBody>
          </p:sp>
          <p:sp>
            <p:nvSpPr>
              <p:cNvPr id="56" name="tx56"/>
              <p:cNvSpPr/>
              <p:nvPr/>
            </p:nvSpPr>
            <p:spPr>
              <a:xfrm>
                <a:off x="4581916" y="5008565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0.016</a:t>
                </a:r>
              </a:p>
            </p:txBody>
          </p:sp>
          <p:sp>
            <p:nvSpPr>
              <p:cNvPr id="57" name="tx57"/>
              <p:cNvSpPr/>
              <p:nvPr/>
            </p:nvSpPr>
            <p:spPr>
              <a:xfrm>
                <a:off x="4556541" y="590218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-0.052</a:t>
                </a:r>
              </a:p>
            </p:txBody>
          </p:sp>
          <p:sp>
            <p:nvSpPr>
              <p:cNvPr id="58" name="tx58"/>
              <p:cNvSpPr/>
              <p:nvPr/>
            </p:nvSpPr>
            <p:spPr>
              <a:xfrm>
                <a:off x="5475531" y="4114949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0.167</a:t>
                </a:r>
              </a:p>
            </p:txBody>
          </p:sp>
          <p:sp>
            <p:nvSpPr>
              <p:cNvPr id="59" name="tx59"/>
              <p:cNvSpPr/>
              <p:nvPr/>
            </p:nvSpPr>
            <p:spPr>
              <a:xfrm>
                <a:off x="5450156" y="5008565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-0.401</a:t>
                </a:r>
              </a:p>
            </p:txBody>
          </p:sp>
          <p:sp>
            <p:nvSpPr>
              <p:cNvPr id="60" name="tx60"/>
              <p:cNvSpPr/>
              <p:nvPr/>
            </p:nvSpPr>
            <p:spPr>
              <a:xfrm>
                <a:off x="5475531" y="590218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0.275</a:t>
                </a:r>
              </a:p>
            </p:txBody>
          </p:sp>
          <p:sp>
            <p:nvSpPr>
              <p:cNvPr id="61" name="tx61"/>
              <p:cNvSpPr/>
              <p:nvPr/>
            </p:nvSpPr>
            <p:spPr>
              <a:xfrm>
                <a:off x="6369147" y="5008453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0.108</a:t>
                </a:r>
              </a:p>
            </p:txBody>
          </p:sp>
          <p:sp>
            <p:nvSpPr>
              <p:cNvPr id="62" name="rc62"/>
              <p:cNvSpPr/>
              <p:nvPr/>
            </p:nvSpPr>
            <p:spPr>
              <a:xfrm>
                <a:off x="7971745" y="5959739"/>
                <a:ext cx="139404" cy="446807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rc63"/>
              <p:cNvSpPr/>
              <p:nvPr/>
            </p:nvSpPr>
            <p:spPr>
              <a:xfrm>
                <a:off x="7971745" y="5512932"/>
                <a:ext cx="139404" cy="446807"/>
              </a:xfrm>
              <a:prstGeom prst="rect">
                <a:avLst/>
              </a:prstGeom>
              <a:solidFill>
                <a:srgbClr val="B2182B">
                  <a:alpha val="100000"/>
                </a:srgbClr>
              </a:solidFill>
              <a:ln w="9525" cap="rnd">
                <a:solidFill>
                  <a:srgbClr val="B2182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rc64"/>
              <p:cNvSpPr/>
              <p:nvPr/>
            </p:nvSpPr>
            <p:spPr>
              <a:xfrm>
                <a:off x="7971745" y="5066124"/>
                <a:ext cx="139404" cy="446807"/>
              </a:xfrm>
              <a:prstGeom prst="rect">
                <a:avLst/>
              </a:pr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rc65"/>
              <p:cNvSpPr/>
              <p:nvPr/>
            </p:nvSpPr>
            <p:spPr>
              <a:xfrm>
                <a:off x="7971745" y="4619316"/>
                <a:ext cx="139404" cy="446807"/>
              </a:xfrm>
              <a:prstGeom prst="rect">
                <a:avLst/>
              </a:pr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rc66"/>
              <p:cNvSpPr/>
              <p:nvPr/>
            </p:nvSpPr>
            <p:spPr>
              <a:xfrm>
                <a:off x="7971745" y="4172508"/>
                <a:ext cx="139404" cy="446807"/>
              </a:xfrm>
              <a:prstGeom prst="rect">
                <a:avLst/>
              </a:pr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rc67"/>
              <p:cNvSpPr/>
              <p:nvPr/>
            </p:nvSpPr>
            <p:spPr>
              <a:xfrm>
                <a:off x="7971745" y="3725701"/>
                <a:ext cx="139404" cy="446807"/>
              </a:xfrm>
              <a:prstGeom prst="rect">
                <a:avLst/>
              </a:pr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rc68"/>
              <p:cNvSpPr/>
              <p:nvPr/>
            </p:nvSpPr>
            <p:spPr>
              <a:xfrm>
                <a:off x="7971745" y="3278893"/>
                <a:ext cx="139404" cy="446807"/>
              </a:xfrm>
              <a:prstGeom prst="rect">
                <a:avLst/>
              </a:pr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rc69"/>
              <p:cNvSpPr/>
              <p:nvPr/>
            </p:nvSpPr>
            <p:spPr>
              <a:xfrm>
                <a:off x="7971745" y="2832085"/>
                <a:ext cx="139404" cy="446807"/>
              </a:xfrm>
              <a:prstGeom prst="rect">
                <a:avLst/>
              </a:prstGeom>
              <a:solidFill>
                <a:srgbClr val="4393C3">
                  <a:alpha val="100000"/>
                </a:srgbClr>
              </a:solidFill>
              <a:ln w="9525" cap="rnd">
                <a:solidFill>
                  <a:srgbClr val="4393C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rc70"/>
              <p:cNvSpPr/>
              <p:nvPr/>
            </p:nvSpPr>
            <p:spPr>
              <a:xfrm>
                <a:off x="7971745" y="2385278"/>
                <a:ext cx="139404" cy="446807"/>
              </a:xfrm>
              <a:prstGeom prst="rect">
                <a:avLst/>
              </a:prstGeom>
              <a:solidFill>
                <a:srgbClr val="2166AC">
                  <a:alpha val="100000"/>
                </a:srgbClr>
              </a:solidFill>
              <a:ln w="9525" cap="rnd">
                <a:solidFill>
                  <a:srgbClr val="2166AC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rc71"/>
              <p:cNvSpPr/>
              <p:nvPr/>
            </p:nvSpPr>
            <p:spPr>
              <a:xfrm>
                <a:off x="7971745" y="1938470"/>
                <a:ext cx="139404" cy="446807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rc72"/>
              <p:cNvSpPr/>
              <p:nvPr/>
            </p:nvSpPr>
            <p:spPr>
              <a:xfrm>
                <a:off x="7971745" y="1938470"/>
                <a:ext cx="139404" cy="4468077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pl73"/>
              <p:cNvSpPr/>
              <p:nvPr/>
            </p:nvSpPr>
            <p:spPr>
              <a:xfrm>
                <a:off x="8111149" y="6406547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pl74"/>
              <p:cNvSpPr/>
              <p:nvPr/>
            </p:nvSpPr>
            <p:spPr>
              <a:xfrm>
                <a:off x="8111149" y="5959739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pl75"/>
              <p:cNvSpPr/>
              <p:nvPr/>
            </p:nvSpPr>
            <p:spPr>
              <a:xfrm>
                <a:off x="8111149" y="5512932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pl76"/>
              <p:cNvSpPr/>
              <p:nvPr/>
            </p:nvSpPr>
            <p:spPr>
              <a:xfrm>
                <a:off x="8111149" y="5066124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pl77"/>
              <p:cNvSpPr/>
              <p:nvPr/>
            </p:nvSpPr>
            <p:spPr>
              <a:xfrm>
                <a:off x="8111149" y="4619316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pl78"/>
              <p:cNvSpPr/>
              <p:nvPr/>
            </p:nvSpPr>
            <p:spPr>
              <a:xfrm>
                <a:off x="8111149" y="4172508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pl79"/>
              <p:cNvSpPr/>
              <p:nvPr/>
            </p:nvSpPr>
            <p:spPr>
              <a:xfrm>
                <a:off x="8111149" y="3725701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pl80"/>
              <p:cNvSpPr/>
              <p:nvPr/>
            </p:nvSpPr>
            <p:spPr>
              <a:xfrm>
                <a:off x="8111149" y="3278893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pl81"/>
              <p:cNvSpPr/>
              <p:nvPr/>
            </p:nvSpPr>
            <p:spPr>
              <a:xfrm>
                <a:off x="8111149" y="2832085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pl82"/>
              <p:cNvSpPr/>
              <p:nvPr/>
            </p:nvSpPr>
            <p:spPr>
              <a:xfrm>
                <a:off x="8111149" y="2385278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pl83"/>
              <p:cNvSpPr/>
              <p:nvPr/>
            </p:nvSpPr>
            <p:spPr>
              <a:xfrm>
                <a:off x="8111149" y="1938470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" name="tx84"/>
              <p:cNvSpPr/>
              <p:nvPr/>
            </p:nvSpPr>
            <p:spPr>
              <a:xfrm>
                <a:off x="8230137" y="6359994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85" name="tx85"/>
              <p:cNvSpPr/>
              <p:nvPr/>
            </p:nvSpPr>
            <p:spPr>
              <a:xfrm>
                <a:off x="8176119" y="5910814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86" name="tx86"/>
              <p:cNvSpPr/>
              <p:nvPr/>
            </p:nvSpPr>
            <p:spPr>
              <a:xfrm>
                <a:off x="8176119" y="5464006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87" name="tx87"/>
              <p:cNvSpPr/>
              <p:nvPr/>
            </p:nvSpPr>
            <p:spPr>
              <a:xfrm>
                <a:off x="8176119" y="5017199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88" name="tx88"/>
              <p:cNvSpPr/>
              <p:nvPr/>
            </p:nvSpPr>
            <p:spPr>
              <a:xfrm>
                <a:off x="8176119" y="4570391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89" name="tx89"/>
              <p:cNvSpPr/>
              <p:nvPr/>
            </p:nvSpPr>
            <p:spPr>
              <a:xfrm>
                <a:off x="8251705" y="4123583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90" name="tx90"/>
              <p:cNvSpPr/>
              <p:nvPr/>
            </p:nvSpPr>
            <p:spPr>
              <a:xfrm>
                <a:off x="8197688" y="3676775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91" name="tx91"/>
              <p:cNvSpPr/>
              <p:nvPr/>
            </p:nvSpPr>
            <p:spPr>
              <a:xfrm>
                <a:off x="8197688" y="3229968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92" name="tx92"/>
              <p:cNvSpPr/>
              <p:nvPr/>
            </p:nvSpPr>
            <p:spPr>
              <a:xfrm>
                <a:off x="8197688" y="2783160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93" name="tx93"/>
              <p:cNvSpPr/>
              <p:nvPr/>
            </p:nvSpPr>
            <p:spPr>
              <a:xfrm>
                <a:off x="8197688" y="2336352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94" name="tx94"/>
              <p:cNvSpPr/>
              <p:nvPr/>
            </p:nvSpPr>
            <p:spPr>
              <a:xfrm>
                <a:off x="8251705" y="1891916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100" name="tx100"/>
              <p:cNvSpPr/>
              <p:nvPr/>
            </p:nvSpPr>
            <p:spPr>
              <a:xfrm>
                <a:off x="2902273" y="2271958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101" name="tx101"/>
              <p:cNvSpPr/>
              <p:nvPr/>
            </p:nvSpPr>
            <p:spPr>
              <a:xfrm>
                <a:off x="2762628" y="3196924"/>
                <a:ext cx="596398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ambush</a:t>
                </a:r>
              </a:p>
            </p:txBody>
          </p:sp>
          <p:sp>
            <p:nvSpPr>
              <p:cNvPr id="102" name="tx102"/>
              <p:cNvSpPr/>
              <p:nvPr/>
            </p:nvSpPr>
            <p:spPr>
              <a:xfrm>
                <a:off x="2827867" y="4057225"/>
                <a:ext cx="531160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latency</a:t>
                </a:r>
              </a:p>
            </p:txBody>
          </p:sp>
          <p:sp>
            <p:nvSpPr>
              <p:cNvPr id="103" name="tx103"/>
              <p:cNvSpPr/>
              <p:nvPr/>
            </p:nvSpPr>
            <p:spPr>
              <a:xfrm>
                <a:off x="2166147" y="4950840"/>
                <a:ext cx="1192879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avg. prey speed</a:t>
                </a:r>
              </a:p>
            </p:txBody>
          </p:sp>
          <p:sp>
            <p:nvSpPr>
              <p:cNvPr id="104" name="tx104"/>
              <p:cNvSpPr/>
              <p:nvPr/>
            </p:nvSpPr>
            <p:spPr>
              <a:xfrm>
                <a:off x="2268794" y="5844456"/>
                <a:ext cx="1090232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</a:t>
                </a:r>
                <a:r>
                  <a:rPr lang="en-CA" sz="1320" dirty="0" err="1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ar</a:t>
                </a:r>
                <a:r>
                  <a:rPr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. </a:t>
                </a: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prey speed</a:t>
                </a:r>
              </a:p>
            </p:txBody>
          </p:sp>
        </p:grpSp>
        <p:sp>
          <p:nvSpPr>
            <p:cNvPr id="105" name="tx96"/>
            <p:cNvSpPr/>
            <p:nvPr/>
          </p:nvSpPr>
          <p:spPr>
            <a:xfrm rot="18900000">
              <a:off x="3544699" y="6731822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06" name="tx97"/>
            <p:cNvSpPr/>
            <p:nvPr/>
          </p:nvSpPr>
          <p:spPr>
            <a:xfrm rot="18900000">
              <a:off x="4333352" y="6720294"/>
              <a:ext cx="596398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107" name="tx98"/>
            <p:cNvSpPr/>
            <p:nvPr/>
          </p:nvSpPr>
          <p:spPr>
            <a:xfrm rot="18900000">
              <a:off x="5273924" y="6703144"/>
              <a:ext cx="531160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108" name="tx99"/>
            <p:cNvSpPr/>
            <p:nvPr/>
          </p:nvSpPr>
          <p:spPr>
            <a:xfrm rot="18900000">
              <a:off x="5613433" y="6926391"/>
              <a:ext cx="119287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9" name="tx100"/>
            <p:cNvSpPr/>
            <p:nvPr/>
          </p:nvSpPr>
          <p:spPr>
            <a:xfrm rot="18900000">
              <a:off x="6522081" y="6916962"/>
              <a:ext cx="1090232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2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</a:t>
              </a:r>
              <a:r>
                <a:rPr lang="en-CA" sz="132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speed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94"/>
          <p:cNvPicPr>
            <a:picLocks noChangeAspect="1"/>
          </p:cNvPicPr>
          <p:nvPr/>
        </p:nvPicPr>
        <p:blipFill rotWithShape="1">
          <a:blip r:embed="rId2"/>
          <a:srcRect l="14217" t="11950" r="21707"/>
          <a:stretch/>
        </p:blipFill>
        <p:spPr>
          <a:xfrm>
            <a:off x="2072481" y="1266825"/>
            <a:ext cx="5867400" cy="581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777081" y="1038225"/>
            <a:ext cx="9144000" cy="6043445"/>
            <a:chOff x="777081" y="1038225"/>
            <a:chExt cx="9144000" cy="6043445"/>
          </a:xfrm>
        </p:grpSpPr>
        <p:grpSp>
          <p:nvGrpSpPr>
            <p:cNvPr id="2" name="Group 1"/>
            <p:cNvGrpSpPr/>
            <p:nvPr/>
          </p:nvGrpSpPr>
          <p:grpSpPr>
            <a:xfrm>
              <a:off x="777081" y="1038225"/>
              <a:ext cx="9144000" cy="5486400"/>
              <a:chOff x="777081" y="1038225"/>
              <a:chExt cx="9144000" cy="5486400"/>
            </a:xfrm>
          </p:grpSpPr>
          <p:sp>
            <p:nvSpPr>
              <p:cNvPr id="3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" name="rc4"/>
              <p:cNvSpPr/>
              <p:nvPr/>
            </p:nvSpPr>
            <p:spPr>
              <a:xfrm>
                <a:off x="3432179" y="1938470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rc5"/>
              <p:cNvSpPr/>
              <p:nvPr/>
            </p:nvSpPr>
            <p:spPr>
              <a:xfrm>
                <a:off x="3432179" y="2832085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rc6"/>
              <p:cNvSpPr/>
              <p:nvPr/>
            </p:nvSpPr>
            <p:spPr>
              <a:xfrm>
                <a:off x="3432179" y="3725701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rc7"/>
              <p:cNvSpPr/>
              <p:nvPr/>
            </p:nvSpPr>
            <p:spPr>
              <a:xfrm>
                <a:off x="3432179" y="4619316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rc8"/>
              <p:cNvSpPr/>
              <p:nvPr/>
            </p:nvSpPr>
            <p:spPr>
              <a:xfrm>
                <a:off x="3432179" y="5512932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rc9"/>
              <p:cNvSpPr/>
              <p:nvPr/>
            </p:nvSpPr>
            <p:spPr>
              <a:xfrm>
                <a:off x="4325794" y="2832085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rc10"/>
              <p:cNvSpPr/>
              <p:nvPr/>
            </p:nvSpPr>
            <p:spPr>
              <a:xfrm>
                <a:off x="4325794" y="3725701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rc11"/>
              <p:cNvSpPr/>
              <p:nvPr/>
            </p:nvSpPr>
            <p:spPr>
              <a:xfrm>
                <a:off x="4325794" y="4619316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rc12"/>
              <p:cNvSpPr/>
              <p:nvPr/>
            </p:nvSpPr>
            <p:spPr>
              <a:xfrm>
                <a:off x="4325794" y="5512932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rc13"/>
              <p:cNvSpPr/>
              <p:nvPr/>
            </p:nvSpPr>
            <p:spPr>
              <a:xfrm>
                <a:off x="5219410" y="3725701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rc14"/>
              <p:cNvSpPr/>
              <p:nvPr/>
            </p:nvSpPr>
            <p:spPr>
              <a:xfrm>
                <a:off x="5219410" y="4619316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rc15"/>
              <p:cNvSpPr/>
              <p:nvPr/>
            </p:nvSpPr>
            <p:spPr>
              <a:xfrm>
                <a:off x="5219410" y="5512932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rc16"/>
              <p:cNvSpPr/>
              <p:nvPr/>
            </p:nvSpPr>
            <p:spPr>
              <a:xfrm>
                <a:off x="6113025" y="4619316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rc17"/>
              <p:cNvSpPr/>
              <p:nvPr/>
            </p:nvSpPr>
            <p:spPr>
              <a:xfrm>
                <a:off x="7006640" y="5512932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g19"/>
              <p:cNvSpPr/>
              <p:nvPr/>
            </p:nvSpPr>
            <p:spPr>
              <a:xfrm>
                <a:off x="3499305" y="2899212"/>
                <a:ext cx="759362" cy="759362"/>
              </a:xfrm>
              <a:custGeom>
                <a:avLst/>
                <a:gdLst/>
                <a:ahLst/>
                <a:cxnLst/>
                <a:rect l="0" t="0" r="0" b="0"/>
                <a:pathLst>
                  <a:path w="759362" h="759362">
                    <a:moveTo>
                      <a:pt x="693008" y="66353"/>
                    </a:moveTo>
                    <a:lnTo>
                      <a:pt x="678613" y="53246"/>
                    </a:lnTo>
                    <a:lnTo>
                      <a:pt x="662990" y="41480"/>
                    </a:lnTo>
                    <a:lnTo>
                      <a:pt x="646203" y="31104"/>
                    </a:lnTo>
                    <a:lnTo>
                      <a:pt x="628320" y="22160"/>
                    </a:lnTo>
                    <a:lnTo>
                      <a:pt x="609416" y="14686"/>
                    </a:lnTo>
                    <a:lnTo>
                      <a:pt x="589567" y="8711"/>
                    </a:lnTo>
                    <a:lnTo>
                      <a:pt x="568857" y="4260"/>
                    </a:lnTo>
                    <a:lnTo>
                      <a:pt x="547368" y="1353"/>
                    </a:lnTo>
                    <a:lnTo>
                      <a:pt x="525191" y="0"/>
                    </a:lnTo>
                    <a:lnTo>
                      <a:pt x="502416" y="207"/>
                    </a:lnTo>
                    <a:lnTo>
                      <a:pt x="479137" y="1973"/>
                    </a:lnTo>
                    <a:lnTo>
                      <a:pt x="455448" y="5291"/>
                    </a:lnTo>
                    <a:lnTo>
                      <a:pt x="431449" y="10148"/>
                    </a:lnTo>
                    <a:lnTo>
                      <a:pt x="407237" y="16524"/>
                    </a:lnTo>
                    <a:lnTo>
                      <a:pt x="382911" y="24392"/>
                    </a:lnTo>
                    <a:lnTo>
                      <a:pt x="358572" y="33719"/>
                    </a:lnTo>
                    <a:lnTo>
                      <a:pt x="334320" y="44469"/>
                    </a:lnTo>
                    <a:lnTo>
                      <a:pt x="310255" y="56595"/>
                    </a:lnTo>
                    <a:lnTo>
                      <a:pt x="286474" y="70050"/>
                    </a:lnTo>
                    <a:lnTo>
                      <a:pt x="263077" y="84776"/>
                    </a:lnTo>
                    <a:lnTo>
                      <a:pt x="240159" y="100715"/>
                    </a:lnTo>
                    <a:lnTo>
                      <a:pt x="217814" y="117800"/>
                    </a:lnTo>
                    <a:lnTo>
                      <a:pt x="196134" y="135961"/>
                    </a:lnTo>
                    <a:lnTo>
                      <a:pt x="175209" y="155123"/>
                    </a:lnTo>
                    <a:lnTo>
                      <a:pt x="155123" y="175209"/>
                    </a:lnTo>
                    <a:lnTo>
                      <a:pt x="135961" y="196134"/>
                    </a:lnTo>
                    <a:lnTo>
                      <a:pt x="117800" y="217814"/>
                    </a:lnTo>
                    <a:lnTo>
                      <a:pt x="100715" y="240159"/>
                    </a:lnTo>
                    <a:lnTo>
                      <a:pt x="84776" y="263077"/>
                    </a:lnTo>
                    <a:lnTo>
                      <a:pt x="70050" y="286474"/>
                    </a:lnTo>
                    <a:lnTo>
                      <a:pt x="56595" y="310255"/>
                    </a:lnTo>
                    <a:lnTo>
                      <a:pt x="44469" y="334320"/>
                    </a:lnTo>
                    <a:lnTo>
                      <a:pt x="33719" y="358572"/>
                    </a:lnTo>
                    <a:lnTo>
                      <a:pt x="24392" y="382911"/>
                    </a:lnTo>
                    <a:lnTo>
                      <a:pt x="16524" y="407237"/>
                    </a:lnTo>
                    <a:lnTo>
                      <a:pt x="10148" y="431449"/>
                    </a:lnTo>
                    <a:lnTo>
                      <a:pt x="5291" y="455448"/>
                    </a:lnTo>
                    <a:lnTo>
                      <a:pt x="1973" y="479137"/>
                    </a:lnTo>
                    <a:lnTo>
                      <a:pt x="207" y="502416"/>
                    </a:lnTo>
                    <a:lnTo>
                      <a:pt x="0" y="525191"/>
                    </a:lnTo>
                    <a:lnTo>
                      <a:pt x="1353" y="547368"/>
                    </a:lnTo>
                    <a:lnTo>
                      <a:pt x="4260" y="568857"/>
                    </a:lnTo>
                    <a:lnTo>
                      <a:pt x="8711" y="589567"/>
                    </a:lnTo>
                    <a:lnTo>
                      <a:pt x="14686" y="609416"/>
                    </a:lnTo>
                    <a:lnTo>
                      <a:pt x="22160" y="628320"/>
                    </a:lnTo>
                    <a:lnTo>
                      <a:pt x="31104" y="646203"/>
                    </a:lnTo>
                    <a:lnTo>
                      <a:pt x="41480" y="662990"/>
                    </a:lnTo>
                    <a:lnTo>
                      <a:pt x="53246" y="678613"/>
                    </a:lnTo>
                    <a:lnTo>
                      <a:pt x="66353" y="693008"/>
                    </a:lnTo>
                    <a:lnTo>
                      <a:pt x="80748" y="706115"/>
                    </a:lnTo>
                    <a:lnTo>
                      <a:pt x="96372" y="717881"/>
                    </a:lnTo>
                    <a:lnTo>
                      <a:pt x="113159" y="728257"/>
                    </a:lnTo>
                    <a:lnTo>
                      <a:pt x="131041" y="737201"/>
                    </a:lnTo>
                    <a:lnTo>
                      <a:pt x="149946" y="744676"/>
                    </a:lnTo>
                    <a:lnTo>
                      <a:pt x="169794" y="750651"/>
                    </a:lnTo>
                    <a:lnTo>
                      <a:pt x="190505" y="755101"/>
                    </a:lnTo>
                    <a:lnTo>
                      <a:pt x="211993" y="758009"/>
                    </a:lnTo>
                    <a:lnTo>
                      <a:pt x="234170" y="759362"/>
                    </a:lnTo>
                    <a:lnTo>
                      <a:pt x="256945" y="759155"/>
                    </a:lnTo>
                    <a:lnTo>
                      <a:pt x="280225" y="757388"/>
                    </a:lnTo>
                    <a:lnTo>
                      <a:pt x="303913" y="754070"/>
                    </a:lnTo>
                    <a:lnTo>
                      <a:pt x="327913" y="749213"/>
                    </a:lnTo>
                    <a:lnTo>
                      <a:pt x="352125" y="742838"/>
                    </a:lnTo>
                    <a:lnTo>
                      <a:pt x="376450" y="734970"/>
                    </a:lnTo>
                    <a:lnTo>
                      <a:pt x="400789" y="725642"/>
                    </a:lnTo>
                    <a:lnTo>
                      <a:pt x="425041" y="714893"/>
                    </a:lnTo>
                    <a:lnTo>
                      <a:pt x="449107" y="702766"/>
                    </a:lnTo>
                    <a:lnTo>
                      <a:pt x="472887" y="689312"/>
                    </a:lnTo>
                    <a:lnTo>
                      <a:pt x="496284" y="674585"/>
                    </a:lnTo>
                    <a:lnTo>
                      <a:pt x="519203" y="658646"/>
                    </a:lnTo>
                    <a:lnTo>
                      <a:pt x="541548" y="641562"/>
                    </a:lnTo>
                    <a:lnTo>
                      <a:pt x="563227" y="623401"/>
                    </a:lnTo>
                    <a:lnTo>
                      <a:pt x="584153" y="604238"/>
                    </a:lnTo>
                    <a:lnTo>
                      <a:pt x="604238" y="584153"/>
                    </a:lnTo>
                    <a:lnTo>
                      <a:pt x="623401" y="563227"/>
                    </a:lnTo>
                    <a:lnTo>
                      <a:pt x="641562" y="541548"/>
                    </a:lnTo>
                    <a:lnTo>
                      <a:pt x="658646" y="519203"/>
                    </a:lnTo>
                    <a:lnTo>
                      <a:pt x="674585" y="496284"/>
                    </a:lnTo>
                    <a:lnTo>
                      <a:pt x="689312" y="472887"/>
                    </a:lnTo>
                    <a:lnTo>
                      <a:pt x="702766" y="449107"/>
                    </a:lnTo>
                    <a:lnTo>
                      <a:pt x="714893" y="425041"/>
                    </a:lnTo>
                    <a:lnTo>
                      <a:pt x="725642" y="400789"/>
                    </a:lnTo>
                    <a:lnTo>
                      <a:pt x="734970" y="376450"/>
                    </a:lnTo>
                    <a:lnTo>
                      <a:pt x="742838" y="352125"/>
                    </a:lnTo>
                    <a:lnTo>
                      <a:pt x="749213" y="327913"/>
                    </a:lnTo>
                    <a:lnTo>
                      <a:pt x="754070" y="303913"/>
                    </a:lnTo>
                    <a:lnTo>
                      <a:pt x="757388" y="280225"/>
                    </a:lnTo>
                    <a:lnTo>
                      <a:pt x="759155" y="256945"/>
                    </a:lnTo>
                    <a:lnTo>
                      <a:pt x="759362" y="234170"/>
                    </a:lnTo>
                    <a:lnTo>
                      <a:pt x="758009" y="211993"/>
                    </a:lnTo>
                    <a:lnTo>
                      <a:pt x="755101" y="190505"/>
                    </a:lnTo>
                    <a:lnTo>
                      <a:pt x="750651" y="169794"/>
                    </a:lnTo>
                    <a:lnTo>
                      <a:pt x="744676" y="149946"/>
                    </a:lnTo>
                    <a:lnTo>
                      <a:pt x="737201" y="131041"/>
                    </a:lnTo>
                    <a:lnTo>
                      <a:pt x="728257" y="113159"/>
                    </a:lnTo>
                    <a:lnTo>
                      <a:pt x="717881" y="96372"/>
                    </a:lnTo>
                    <a:lnTo>
                      <a:pt x="706115" y="80748"/>
                    </a:lnTo>
                    <a:close/>
                  </a:path>
                </a:pathLst>
              </a:cu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g20"/>
              <p:cNvSpPr/>
              <p:nvPr/>
            </p:nvSpPr>
            <p:spPr>
              <a:xfrm>
                <a:off x="3499201" y="3792723"/>
                <a:ext cx="759571" cy="759571"/>
              </a:xfrm>
              <a:custGeom>
                <a:avLst/>
                <a:gdLst/>
                <a:ahLst/>
                <a:cxnLst/>
                <a:rect l="0" t="0" r="0" b="0"/>
                <a:pathLst>
                  <a:path w="759571" h="759571">
                    <a:moveTo>
                      <a:pt x="596479" y="163092"/>
                    </a:moveTo>
                    <a:lnTo>
                      <a:pt x="576051" y="143553"/>
                    </a:lnTo>
                    <a:lnTo>
                      <a:pt x="554815" y="124986"/>
                    </a:lnTo>
                    <a:lnTo>
                      <a:pt x="532861" y="107465"/>
                    </a:lnTo>
                    <a:lnTo>
                      <a:pt x="510277" y="91064"/>
                    </a:lnTo>
                    <a:lnTo>
                      <a:pt x="487158" y="75849"/>
                    </a:lnTo>
                    <a:lnTo>
                      <a:pt x="463597" y="61882"/>
                    </a:lnTo>
                    <a:lnTo>
                      <a:pt x="439691" y="49223"/>
                    </a:lnTo>
                    <a:lnTo>
                      <a:pt x="415540" y="37921"/>
                    </a:lnTo>
                    <a:lnTo>
                      <a:pt x="391242" y="28025"/>
                    </a:lnTo>
                    <a:lnTo>
                      <a:pt x="366896" y="19573"/>
                    </a:lnTo>
                    <a:lnTo>
                      <a:pt x="342604" y="12602"/>
                    </a:lnTo>
                    <a:lnTo>
                      <a:pt x="318464" y="7140"/>
                    </a:lnTo>
                    <a:lnTo>
                      <a:pt x="294576" y="3209"/>
                    </a:lnTo>
                    <a:lnTo>
                      <a:pt x="271039" y="826"/>
                    </a:lnTo>
                    <a:lnTo>
                      <a:pt x="247948" y="0"/>
                    </a:lnTo>
                    <a:lnTo>
                      <a:pt x="225399" y="734"/>
                    </a:lnTo>
                    <a:lnTo>
                      <a:pt x="203484" y="3026"/>
                    </a:lnTo>
                    <a:lnTo>
                      <a:pt x="182294" y="6866"/>
                    </a:lnTo>
                    <a:lnTo>
                      <a:pt x="161916" y="12239"/>
                    </a:lnTo>
                    <a:lnTo>
                      <a:pt x="142432" y="19122"/>
                    </a:lnTo>
                    <a:lnTo>
                      <a:pt x="123924" y="27486"/>
                    </a:lnTo>
                    <a:lnTo>
                      <a:pt x="106468" y="37299"/>
                    </a:lnTo>
                    <a:lnTo>
                      <a:pt x="90134" y="48519"/>
                    </a:lnTo>
                    <a:lnTo>
                      <a:pt x="74991" y="61100"/>
                    </a:lnTo>
                    <a:lnTo>
                      <a:pt x="61100" y="74991"/>
                    </a:lnTo>
                    <a:lnTo>
                      <a:pt x="48519" y="90134"/>
                    </a:lnTo>
                    <a:lnTo>
                      <a:pt x="37299" y="106468"/>
                    </a:lnTo>
                    <a:lnTo>
                      <a:pt x="27486" y="123924"/>
                    </a:lnTo>
                    <a:lnTo>
                      <a:pt x="19122" y="142432"/>
                    </a:lnTo>
                    <a:lnTo>
                      <a:pt x="12239" y="161916"/>
                    </a:lnTo>
                    <a:lnTo>
                      <a:pt x="6866" y="182294"/>
                    </a:lnTo>
                    <a:lnTo>
                      <a:pt x="3026" y="203484"/>
                    </a:lnTo>
                    <a:lnTo>
                      <a:pt x="734" y="225399"/>
                    </a:lnTo>
                    <a:lnTo>
                      <a:pt x="0" y="247948"/>
                    </a:lnTo>
                    <a:lnTo>
                      <a:pt x="826" y="271039"/>
                    </a:lnTo>
                    <a:lnTo>
                      <a:pt x="3209" y="294576"/>
                    </a:lnTo>
                    <a:lnTo>
                      <a:pt x="7140" y="318464"/>
                    </a:lnTo>
                    <a:lnTo>
                      <a:pt x="12602" y="342604"/>
                    </a:lnTo>
                    <a:lnTo>
                      <a:pt x="19573" y="366896"/>
                    </a:lnTo>
                    <a:lnTo>
                      <a:pt x="28025" y="391242"/>
                    </a:lnTo>
                    <a:lnTo>
                      <a:pt x="37921" y="415540"/>
                    </a:lnTo>
                    <a:lnTo>
                      <a:pt x="49223" y="439691"/>
                    </a:lnTo>
                    <a:lnTo>
                      <a:pt x="61882" y="463597"/>
                    </a:lnTo>
                    <a:lnTo>
                      <a:pt x="75849" y="487158"/>
                    </a:lnTo>
                    <a:lnTo>
                      <a:pt x="91064" y="510277"/>
                    </a:lnTo>
                    <a:lnTo>
                      <a:pt x="107465" y="532861"/>
                    </a:lnTo>
                    <a:lnTo>
                      <a:pt x="124986" y="554815"/>
                    </a:lnTo>
                    <a:lnTo>
                      <a:pt x="143553" y="576051"/>
                    </a:lnTo>
                    <a:lnTo>
                      <a:pt x="163092" y="596479"/>
                    </a:lnTo>
                    <a:lnTo>
                      <a:pt x="183520" y="616018"/>
                    </a:lnTo>
                    <a:lnTo>
                      <a:pt x="204755" y="634585"/>
                    </a:lnTo>
                    <a:lnTo>
                      <a:pt x="226710" y="652106"/>
                    </a:lnTo>
                    <a:lnTo>
                      <a:pt x="249293" y="668507"/>
                    </a:lnTo>
                    <a:lnTo>
                      <a:pt x="272413" y="683722"/>
                    </a:lnTo>
                    <a:lnTo>
                      <a:pt x="295974" y="697688"/>
                    </a:lnTo>
                    <a:lnTo>
                      <a:pt x="319879" y="710348"/>
                    </a:lnTo>
                    <a:lnTo>
                      <a:pt x="344031" y="721650"/>
                    </a:lnTo>
                    <a:lnTo>
                      <a:pt x="368329" y="731546"/>
                    </a:lnTo>
                    <a:lnTo>
                      <a:pt x="392675" y="739997"/>
                    </a:lnTo>
                    <a:lnTo>
                      <a:pt x="416967" y="746968"/>
                    </a:lnTo>
                    <a:lnTo>
                      <a:pt x="441107" y="752431"/>
                    </a:lnTo>
                    <a:lnTo>
                      <a:pt x="464995" y="756362"/>
                    </a:lnTo>
                    <a:lnTo>
                      <a:pt x="488532" y="758745"/>
                    </a:lnTo>
                    <a:lnTo>
                      <a:pt x="511623" y="759571"/>
                    </a:lnTo>
                    <a:lnTo>
                      <a:pt x="534172" y="758837"/>
                    </a:lnTo>
                    <a:lnTo>
                      <a:pt x="556086" y="756545"/>
                    </a:lnTo>
                    <a:lnTo>
                      <a:pt x="577277" y="752705"/>
                    </a:lnTo>
                    <a:lnTo>
                      <a:pt x="597655" y="747332"/>
                    </a:lnTo>
                    <a:lnTo>
                      <a:pt x="617138" y="740449"/>
                    </a:lnTo>
                    <a:lnTo>
                      <a:pt x="635646" y="732084"/>
                    </a:lnTo>
                    <a:lnTo>
                      <a:pt x="653103" y="722272"/>
                    </a:lnTo>
                    <a:lnTo>
                      <a:pt x="669437" y="711052"/>
                    </a:lnTo>
                    <a:lnTo>
                      <a:pt x="684580" y="698470"/>
                    </a:lnTo>
                    <a:lnTo>
                      <a:pt x="698470" y="684580"/>
                    </a:lnTo>
                    <a:lnTo>
                      <a:pt x="711052" y="669437"/>
                    </a:lnTo>
                    <a:lnTo>
                      <a:pt x="722272" y="653103"/>
                    </a:lnTo>
                    <a:lnTo>
                      <a:pt x="732084" y="635646"/>
                    </a:lnTo>
                    <a:lnTo>
                      <a:pt x="740449" y="617138"/>
                    </a:lnTo>
                    <a:lnTo>
                      <a:pt x="747332" y="597655"/>
                    </a:lnTo>
                    <a:lnTo>
                      <a:pt x="752705" y="577277"/>
                    </a:lnTo>
                    <a:lnTo>
                      <a:pt x="756545" y="556086"/>
                    </a:lnTo>
                    <a:lnTo>
                      <a:pt x="758837" y="534172"/>
                    </a:lnTo>
                    <a:lnTo>
                      <a:pt x="759571" y="511623"/>
                    </a:lnTo>
                    <a:lnTo>
                      <a:pt x="758745" y="488532"/>
                    </a:lnTo>
                    <a:lnTo>
                      <a:pt x="756362" y="464995"/>
                    </a:lnTo>
                    <a:lnTo>
                      <a:pt x="752431" y="441107"/>
                    </a:lnTo>
                    <a:lnTo>
                      <a:pt x="746968" y="416967"/>
                    </a:lnTo>
                    <a:lnTo>
                      <a:pt x="739997" y="392675"/>
                    </a:lnTo>
                    <a:lnTo>
                      <a:pt x="731546" y="368329"/>
                    </a:lnTo>
                    <a:lnTo>
                      <a:pt x="721650" y="344031"/>
                    </a:lnTo>
                    <a:lnTo>
                      <a:pt x="710348" y="319879"/>
                    </a:lnTo>
                    <a:lnTo>
                      <a:pt x="697688" y="295974"/>
                    </a:lnTo>
                    <a:lnTo>
                      <a:pt x="683722" y="272413"/>
                    </a:lnTo>
                    <a:lnTo>
                      <a:pt x="668507" y="249293"/>
                    </a:lnTo>
                    <a:lnTo>
                      <a:pt x="652106" y="226710"/>
                    </a:lnTo>
                    <a:lnTo>
                      <a:pt x="634585" y="204755"/>
                    </a:lnTo>
                    <a:lnTo>
                      <a:pt x="616018" y="183520"/>
                    </a:lnTo>
                    <a:close/>
                  </a:path>
                </a:pathLst>
              </a:cu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pg21"/>
              <p:cNvSpPr/>
              <p:nvPr/>
            </p:nvSpPr>
            <p:spPr>
              <a:xfrm>
                <a:off x="3499258" y="4686395"/>
                <a:ext cx="759456" cy="759456"/>
              </a:xfrm>
              <a:custGeom>
                <a:avLst/>
                <a:gdLst/>
                <a:ahLst/>
                <a:cxnLst/>
                <a:rect l="0" t="0" r="0" b="0"/>
                <a:pathLst>
                  <a:path w="759456" h="759456">
                    <a:moveTo>
                      <a:pt x="664565" y="94891"/>
                    </a:moveTo>
                    <a:lnTo>
                      <a:pt x="647885" y="79381"/>
                    </a:lnTo>
                    <a:lnTo>
                      <a:pt x="630103" y="65106"/>
                    </a:lnTo>
                    <a:lnTo>
                      <a:pt x="611292" y="52123"/>
                    </a:lnTo>
                    <a:lnTo>
                      <a:pt x="591529" y="40486"/>
                    </a:lnTo>
                    <a:lnTo>
                      <a:pt x="570896" y="30244"/>
                    </a:lnTo>
                    <a:lnTo>
                      <a:pt x="549478" y="21437"/>
                    </a:lnTo>
                    <a:lnTo>
                      <a:pt x="527362" y="14103"/>
                    </a:lnTo>
                    <a:lnTo>
                      <a:pt x="504640" y="8272"/>
                    </a:lnTo>
                    <a:lnTo>
                      <a:pt x="481404" y="3966"/>
                    </a:lnTo>
                    <a:lnTo>
                      <a:pt x="457750" y="1205"/>
                    </a:lnTo>
                    <a:lnTo>
                      <a:pt x="433776" y="0"/>
                    </a:lnTo>
                    <a:lnTo>
                      <a:pt x="409579" y="354"/>
                    </a:lnTo>
                    <a:lnTo>
                      <a:pt x="385260" y="2268"/>
                    </a:lnTo>
                    <a:lnTo>
                      <a:pt x="360918" y="5732"/>
                    </a:lnTo>
                    <a:lnTo>
                      <a:pt x="336654" y="10734"/>
                    </a:lnTo>
                    <a:lnTo>
                      <a:pt x="312566" y="17252"/>
                    </a:lnTo>
                    <a:lnTo>
                      <a:pt x="288755" y="25259"/>
                    </a:lnTo>
                    <a:lnTo>
                      <a:pt x="265317" y="34723"/>
                    </a:lnTo>
                    <a:lnTo>
                      <a:pt x="242350" y="45604"/>
                    </a:lnTo>
                    <a:lnTo>
                      <a:pt x="219947" y="57859"/>
                    </a:lnTo>
                    <a:lnTo>
                      <a:pt x="198200" y="71436"/>
                    </a:lnTo>
                    <a:lnTo>
                      <a:pt x="177200" y="86280"/>
                    </a:lnTo>
                    <a:lnTo>
                      <a:pt x="157031" y="102330"/>
                    </a:lnTo>
                    <a:lnTo>
                      <a:pt x="137778" y="119519"/>
                    </a:lnTo>
                    <a:lnTo>
                      <a:pt x="119519" y="137778"/>
                    </a:lnTo>
                    <a:lnTo>
                      <a:pt x="102330" y="157031"/>
                    </a:lnTo>
                    <a:lnTo>
                      <a:pt x="86280" y="177200"/>
                    </a:lnTo>
                    <a:lnTo>
                      <a:pt x="71436" y="198200"/>
                    </a:lnTo>
                    <a:lnTo>
                      <a:pt x="57859" y="219947"/>
                    </a:lnTo>
                    <a:lnTo>
                      <a:pt x="45604" y="242350"/>
                    </a:lnTo>
                    <a:lnTo>
                      <a:pt x="34723" y="265317"/>
                    </a:lnTo>
                    <a:lnTo>
                      <a:pt x="25259" y="288755"/>
                    </a:lnTo>
                    <a:lnTo>
                      <a:pt x="17252" y="312566"/>
                    </a:lnTo>
                    <a:lnTo>
                      <a:pt x="10734" y="336654"/>
                    </a:lnTo>
                    <a:lnTo>
                      <a:pt x="5732" y="360918"/>
                    </a:lnTo>
                    <a:lnTo>
                      <a:pt x="2268" y="385260"/>
                    </a:lnTo>
                    <a:lnTo>
                      <a:pt x="354" y="409579"/>
                    </a:lnTo>
                    <a:lnTo>
                      <a:pt x="0" y="433776"/>
                    </a:lnTo>
                    <a:lnTo>
                      <a:pt x="1205" y="457750"/>
                    </a:lnTo>
                    <a:lnTo>
                      <a:pt x="3966" y="481404"/>
                    </a:lnTo>
                    <a:lnTo>
                      <a:pt x="8272" y="504640"/>
                    </a:lnTo>
                    <a:lnTo>
                      <a:pt x="14103" y="527362"/>
                    </a:lnTo>
                    <a:lnTo>
                      <a:pt x="21437" y="549478"/>
                    </a:lnTo>
                    <a:lnTo>
                      <a:pt x="30244" y="570896"/>
                    </a:lnTo>
                    <a:lnTo>
                      <a:pt x="40486" y="591529"/>
                    </a:lnTo>
                    <a:lnTo>
                      <a:pt x="52123" y="611292"/>
                    </a:lnTo>
                    <a:lnTo>
                      <a:pt x="65106" y="630103"/>
                    </a:lnTo>
                    <a:lnTo>
                      <a:pt x="79381" y="647885"/>
                    </a:lnTo>
                    <a:lnTo>
                      <a:pt x="94891" y="664565"/>
                    </a:lnTo>
                    <a:lnTo>
                      <a:pt x="111571" y="680075"/>
                    </a:lnTo>
                    <a:lnTo>
                      <a:pt x="129353" y="694350"/>
                    </a:lnTo>
                    <a:lnTo>
                      <a:pt x="148164" y="707333"/>
                    </a:lnTo>
                    <a:lnTo>
                      <a:pt x="167927" y="718970"/>
                    </a:lnTo>
                    <a:lnTo>
                      <a:pt x="188559" y="729212"/>
                    </a:lnTo>
                    <a:lnTo>
                      <a:pt x="209978" y="738018"/>
                    </a:lnTo>
                    <a:lnTo>
                      <a:pt x="232094" y="745353"/>
                    </a:lnTo>
                    <a:lnTo>
                      <a:pt x="254816" y="751184"/>
                    </a:lnTo>
                    <a:lnTo>
                      <a:pt x="278052" y="755490"/>
                    </a:lnTo>
                    <a:lnTo>
                      <a:pt x="301706" y="758251"/>
                    </a:lnTo>
                    <a:lnTo>
                      <a:pt x="325680" y="759456"/>
                    </a:lnTo>
                    <a:lnTo>
                      <a:pt x="349877" y="759102"/>
                    </a:lnTo>
                    <a:lnTo>
                      <a:pt x="374196" y="757188"/>
                    </a:lnTo>
                    <a:lnTo>
                      <a:pt x="398537" y="753724"/>
                    </a:lnTo>
                    <a:lnTo>
                      <a:pt x="422802" y="748722"/>
                    </a:lnTo>
                    <a:lnTo>
                      <a:pt x="446889" y="742204"/>
                    </a:lnTo>
                    <a:lnTo>
                      <a:pt x="470701" y="734197"/>
                    </a:lnTo>
                    <a:lnTo>
                      <a:pt x="494139" y="724733"/>
                    </a:lnTo>
                    <a:lnTo>
                      <a:pt x="517106" y="713852"/>
                    </a:lnTo>
                    <a:lnTo>
                      <a:pt x="539509" y="701597"/>
                    </a:lnTo>
                    <a:lnTo>
                      <a:pt x="561256" y="688020"/>
                    </a:lnTo>
                    <a:lnTo>
                      <a:pt x="582256" y="673176"/>
                    </a:lnTo>
                    <a:lnTo>
                      <a:pt x="602425" y="657126"/>
                    </a:lnTo>
                    <a:lnTo>
                      <a:pt x="621678" y="639937"/>
                    </a:lnTo>
                    <a:lnTo>
                      <a:pt x="639937" y="621678"/>
                    </a:lnTo>
                    <a:lnTo>
                      <a:pt x="657126" y="602425"/>
                    </a:lnTo>
                    <a:lnTo>
                      <a:pt x="673176" y="582256"/>
                    </a:lnTo>
                    <a:lnTo>
                      <a:pt x="688020" y="561256"/>
                    </a:lnTo>
                    <a:lnTo>
                      <a:pt x="701597" y="539509"/>
                    </a:lnTo>
                    <a:lnTo>
                      <a:pt x="713852" y="517106"/>
                    </a:lnTo>
                    <a:lnTo>
                      <a:pt x="724733" y="494139"/>
                    </a:lnTo>
                    <a:lnTo>
                      <a:pt x="734197" y="470701"/>
                    </a:lnTo>
                    <a:lnTo>
                      <a:pt x="742204" y="446889"/>
                    </a:lnTo>
                    <a:lnTo>
                      <a:pt x="748722" y="422802"/>
                    </a:lnTo>
                    <a:lnTo>
                      <a:pt x="753724" y="398537"/>
                    </a:lnTo>
                    <a:lnTo>
                      <a:pt x="757188" y="374196"/>
                    </a:lnTo>
                    <a:lnTo>
                      <a:pt x="759102" y="349877"/>
                    </a:lnTo>
                    <a:lnTo>
                      <a:pt x="759456" y="325680"/>
                    </a:lnTo>
                    <a:lnTo>
                      <a:pt x="758251" y="301706"/>
                    </a:lnTo>
                    <a:lnTo>
                      <a:pt x="755490" y="278052"/>
                    </a:lnTo>
                    <a:lnTo>
                      <a:pt x="751184" y="254816"/>
                    </a:lnTo>
                    <a:lnTo>
                      <a:pt x="745353" y="232094"/>
                    </a:lnTo>
                    <a:lnTo>
                      <a:pt x="738018" y="209978"/>
                    </a:lnTo>
                    <a:lnTo>
                      <a:pt x="729212" y="188559"/>
                    </a:lnTo>
                    <a:lnTo>
                      <a:pt x="718970" y="167927"/>
                    </a:lnTo>
                    <a:lnTo>
                      <a:pt x="707333" y="148164"/>
                    </a:lnTo>
                    <a:lnTo>
                      <a:pt x="694350" y="129353"/>
                    </a:lnTo>
                    <a:lnTo>
                      <a:pt x="680075" y="111571"/>
                    </a:lnTo>
                    <a:close/>
                  </a:path>
                </a:pathLst>
              </a:cu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g22"/>
              <p:cNvSpPr/>
              <p:nvPr/>
            </p:nvSpPr>
            <p:spPr>
              <a:xfrm>
                <a:off x="3499278" y="5580031"/>
                <a:ext cx="759416" cy="759416"/>
              </a:xfrm>
              <a:custGeom>
                <a:avLst/>
                <a:gdLst/>
                <a:ahLst/>
                <a:cxnLst/>
                <a:rect l="0" t="0" r="0" b="0"/>
                <a:pathLst>
                  <a:path w="759416" h="759416">
                    <a:moveTo>
                      <a:pt x="583133" y="176283"/>
                    </a:moveTo>
                    <a:lnTo>
                      <a:pt x="562167" y="156153"/>
                    </a:lnTo>
                    <a:lnTo>
                      <a:pt x="540451" y="136941"/>
                    </a:lnTo>
                    <a:lnTo>
                      <a:pt x="518075" y="118727"/>
                    </a:lnTo>
                    <a:lnTo>
                      <a:pt x="495130" y="101586"/>
                    </a:lnTo>
                    <a:lnTo>
                      <a:pt x="471711" y="85587"/>
                    </a:lnTo>
                    <a:lnTo>
                      <a:pt x="447913" y="70797"/>
                    </a:lnTo>
                    <a:lnTo>
                      <a:pt x="423836" y="57277"/>
                    </a:lnTo>
                    <a:lnTo>
                      <a:pt x="399577" y="45081"/>
                    </a:lnTo>
                    <a:lnTo>
                      <a:pt x="375236" y="34260"/>
                    </a:lnTo>
                    <a:lnTo>
                      <a:pt x="350914" y="24859"/>
                    </a:lnTo>
                    <a:lnTo>
                      <a:pt x="326711" y="16916"/>
                    </a:lnTo>
                    <a:lnTo>
                      <a:pt x="302724" y="10464"/>
                    </a:lnTo>
                    <a:lnTo>
                      <a:pt x="279055" y="5529"/>
                    </a:lnTo>
                    <a:lnTo>
                      <a:pt x="255799" y="2132"/>
                    </a:lnTo>
                    <a:lnTo>
                      <a:pt x="233052" y="286"/>
                    </a:lnTo>
                    <a:lnTo>
                      <a:pt x="210907" y="0"/>
                    </a:lnTo>
                    <a:lnTo>
                      <a:pt x="189457" y="1273"/>
                    </a:lnTo>
                    <a:lnTo>
                      <a:pt x="168788" y="4102"/>
                    </a:lnTo>
                    <a:lnTo>
                      <a:pt x="148986" y="8474"/>
                    </a:lnTo>
                    <a:lnTo>
                      <a:pt x="130132" y="14372"/>
                    </a:lnTo>
                    <a:lnTo>
                      <a:pt x="112303" y="21771"/>
                    </a:lnTo>
                    <a:lnTo>
                      <a:pt x="95574" y="30640"/>
                    </a:lnTo>
                    <a:lnTo>
                      <a:pt x="80012" y="40945"/>
                    </a:lnTo>
                    <a:lnTo>
                      <a:pt x="65681" y="52641"/>
                    </a:lnTo>
                    <a:lnTo>
                      <a:pt x="52641" y="65681"/>
                    </a:lnTo>
                    <a:lnTo>
                      <a:pt x="40945" y="80012"/>
                    </a:lnTo>
                    <a:lnTo>
                      <a:pt x="30640" y="95574"/>
                    </a:lnTo>
                    <a:lnTo>
                      <a:pt x="21771" y="112303"/>
                    </a:lnTo>
                    <a:lnTo>
                      <a:pt x="14372" y="130132"/>
                    </a:lnTo>
                    <a:lnTo>
                      <a:pt x="8474" y="148986"/>
                    </a:lnTo>
                    <a:lnTo>
                      <a:pt x="4102" y="168788"/>
                    </a:lnTo>
                    <a:lnTo>
                      <a:pt x="1273" y="189457"/>
                    </a:lnTo>
                    <a:lnTo>
                      <a:pt x="0" y="210907"/>
                    </a:lnTo>
                    <a:lnTo>
                      <a:pt x="286" y="233052"/>
                    </a:lnTo>
                    <a:lnTo>
                      <a:pt x="2132" y="255799"/>
                    </a:lnTo>
                    <a:lnTo>
                      <a:pt x="5529" y="279055"/>
                    </a:lnTo>
                    <a:lnTo>
                      <a:pt x="10464" y="302724"/>
                    </a:lnTo>
                    <a:lnTo>
                      <a:pt x="16916" y="326711"/>
                    </a:lnTo>
                    <a:lnTo>
                      <a:pt x="24859" y="350914"/>
                    </a:lnTo>
                    <a:lnTo>
                      <a:pt x="34260" y="375236"/>
                    </a:lnTo>
                    <a:lnTo>
                      <a:pt x="45081" y="399577"/>
                    </a:lnTo>
                    <a:lnTo>
                      <a:pt x="57277" y="423836"/>
                    </a:lnTo>
                    <a:lnTo>
                      <a:pt x="70797" y="447913"/>
                    </a:lnTo>
                    <a:lnTo>
                      <a:pt x="85587" y="471711"/>
                    </a:lnTo>
                    <a:lnTo>
                      <a:pt x="101586" y="495130"/>
                    </a:lnTo>
                    <a:lnTo>
                      <a:pt x="118727" y="518075"/>
                    </a:lnTo>
                    <a:lnTo>
                      <a:pt x="136941" y="540451"/>
                    </a:lnTo>
                    <a:lnTo>
                      <a:pt x="156153" y="562167"/>
                    </a:lnTo>
                    <a:lnTo>
                      <a:pt x="176283" y="583133"/>
                    </a:lnTo>
                    <a:lnTo>
                      <a:pt x="197249" y="603263"/>
                    </a:lnTo>
                    <a:lnTo>
                      <a:pt x="218965" y="622475"/>
                    </a:lnTo>
                    <a:lnTo>
                      <a:pt x="241341" y="640688"/>
                    </a:lnTo>
                    <a:lnTo>
                      <a:pt x="264286" y="657830"/>
                    </a:lnTo>
                    <a:lnTo>
                      <a:pt x="287705" y="673829"/>
                    </a:lnTo>
                    <a:lnTo>
                      <a:pt x="311503" y="688619"/>
                    </a:lnTo>
                    <a:lnTo>
                      <a:pt x="335580" y="702139"/>
                    </a:lnTo>
                    <a:lnTo>
                      <a:pt x="359839" y="714335"/>
                    </a:lnTo>
                    <a:lnTo>
                      <a:pt x="384179" y="725156"/>
                    </a:lnTo>
                    <a:lnTo>
                      <a:pt x="408502" y="734557"/>
                    </a:lnTo>
                    <a:lnTo>
                      <a:pt x="432705" y="742500"/>
                    </a:lnTo>
                    <a:lnTo>
                      <a:pt x="456691" y="748952"/>
                    </a:lnTo>
                    <a:lnTo>
                      <a:pt x="480361" y="753887"/>
                    </a:lnTo>
                    <a:lnTo>
                      <a:pt x="503617" y="757284"/>
                    </a:lnTo>
                    <a:lnTo>
                      <a:pt x="526364" y="759130"/>
                    </a:lnTo>
                    <a:lnTo>
                      <a:pt x="548508" y="759416"/>
                    </a:lnTo>
                    <a:lnTo>
                      <a:pt x="569959" y="758143"/>
                    </a:lnTo>
                    <a:lnTo>
                      <a:pt x="590628" y="755314"/>
                    </a:lnTo>
                    <a:lnTo>
                      <a:pt x="610430" y="750942"/>
                    </a:lnTo>
                    <a:lnTo>
                      <a:pt x="629284" y="745044"/>
                    </a:lnTo>
                    <a:lnTo>
                      <a:pt x="647113" y="737645"/>
                    </a:lnTo>
                    <a:lnTo>
                      <a:pt x="663842" y="728775"/>
                    </a:lnTo>
                    <a:lnTo>
                      <a:pt x="679404" y="718471"/>
                    </a:lnTo>
                    <a:lnTo>
                      <a:pt x="693735" y="706775"/>
                    </a:lnTo>
                    <a:lnTo>
                      <a:pt x="706775" y="693735"/>
                    </a:lnTo>
                    <a:lnTo>
                      <a:pt x="718471" y="679404"/>
                    </a:lnTo>
                    <a:lnTo>
                      <a:pt x="728775" y="663842"/>
                    </a:lnTo>
                    <a:lnTo>
                      <a:pt x="737645" y="647113"/>
                    </a:lnTo>
                    <a:lnTo>
                      <a:pt x="745044" y="629284"/>
                    </a:lnTo>
                    <a:lnTo>
                      <a:pt x="750942" y="610430"/>
                    </a:lnTo>
                    <a:lnTo>
                      <a:pt x="755314" y="590628"/>
                    </a:lnTo>
                    <a:lnTo>
                      <a:pt x="758143" y="569959"/>
                    </a:lnTo>
                    <a:lnTo>
                      <a:pt x="759416" y="548508"/>
                    </a:lnTo>
                    <a:lnTo>
                      <a:pt x="759130" y="526364"/>
                    </a:lnTo>
                    <a:lnTo>
                      <a:pt x="757284" y="503617"/>
                    </a:lnTo>
                    <a:lnTo>
                      <a:pt x="753887" y="480361"/>
                    </a:lnTo>
                    <a:lnTo>
                      <a:pt x="748952" y="456691"/>
                    </a:lnTo>
                    <a:lnTo>
                      <a:pt x="742500" y="432705"/>
                    </a:lnTo>
                    <a:lnTo>
                      <a:pt x="734557" y="408502"/>
                    </a:lnTo>
                    <a:lnTo>
                      <a:pt x="725156" y="384179"/>
                    </a:lnTo>
                    <a:lnTo>
                      <a:pt x="714335" y="359839"/>
                    </a:lnTo>
                    <a:lnTo>
                      <a:pt x="702139" y="335580"/>
                    </a:lnTo>
                    <a:lnTo>
                      <a:pt x="688619" y="311503"/>
                    </a:lnTo>
                    <a:lnTo>
                      <a:pt x="673829" y="287705"/>
                    </a:lnTo>
                    <a:lnTo>
                      <a:pt x="657830" y="264286"/>
                    </a:lnTo>
                    <a:lnTo>
                      <a:pt x="640688" y="241341"/>
                    </a:lnTo>
                    <a:lnTo>
                      <a:pt x="622475" y="218965"/>
                    </a:lnTo>
                    <a:lnTo>
                      <a:pt x="603263" y="197249"/>
                    </a:lnTo>
                    <a:close/>
                  </a:path>
                </a:pathLst>
              </a:cu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g24"/>
              <p:cNvSpPr/>
              <p:nvPr/>
            </p:nvSpPr>
            <p:spPr>
              <a:xfrm>
                <a:off x="4392815" y="3792722"/>
                <a:ext cx="759572" cy="759572"/>
              </a:xfrm>
              <a:custGeom>
                <a:avLst/>
                <a:gdLst/>
                <a:ahLst/>
                <a:cxnLst/>
                <a:rect l="0" t="0" r="0" b="0"/>
                <a:pathLst>
                  <a:path w="759572" h="759572">
                    <a:moveTo>
                      <a:pt x="576378" y="183193"/>
                    </a:moveTo>
                    <a:lnTo>
                      <a:pt x="555155" y="162778"/>
                    </a:lnTo>
                    <a:lnTo>
                      <a:pt x="533211" y="143254"/>
                    </a:lnTo>
                    <a:lnTo>
                      <a:pt x="510637" y="124703"/>
                    </a:lnTo>
                    <a:lnTo>
                      <a:pt x="487525" y="107199"/>
                    </a:lnTo>
                    <a:lnTo>
                      <a:pt x="463970" y="90816"/>
                    </a:lnTo>
                    <a:lnTo>
                      <a:pt x="440070" y="75620"/>
                    </a:lnTo>
                    <a:lnTo>
                      <a:pt x="415921" y="61674"/>
                    </a:lnTo>
                    <a:lnTo>
                      <a:pt x="391624" y="49035"/>
                    </a:lnTo>
                    <a:lnTo>
                      <a:pt x="367279" y="37755"/>
                    </a:lnTo>
                    <a:lnTo>
                      <a:pt x="342985" y="27881"/>
                    </a:lnTo>
                    <a:lnTo>
                      <a:pt x="318842" y="19453"/>
                    </a:lnTo>
                    <a:lnTo>
                      <a:pt x="294949" y="12505"/>
                    </a:lnTo>
                    <a:lnTo>
                      <a:pt x="271406" y="7067"/>
                    </a:lnTo>
                    <a:lnTo>
                      <a:pt x="248307" y="3160"/>
                    </a:lnTo>
                    <a:lnTo>
                      <a:pt x="225749" y="801"/>
                    </a:lnTo>
                    <a:lnTo>
                      <a:pt x="203824" y="0"/>
                    </a:lnTo>
                    <a:lnTo>
                      <a:pt x="182621" y="758"/>
                    </a:lnTo>
                    <a:lnTo>
                      <a:pt x="162230" y="3075"/>
                    </a:lnTo>
                    <a:lnTo>
                      <a:pt x="142732" y="6939"/>
                    </a:lnTo>
                    <a:lnTo>
                      <a:pt x="124208" y="12336"/>
                    </a:lnTo>
                    <a:lnTo>
                      <a:pt x="106734" y="19242"/>
                    </a:lnTo>
                    <a:lnTo>
                      <a:pt x="90382" y="27630"/>
                    </a:lnTo>
                    <a:lnTo>
                      <a:pt x="75220" y="37465"/>
                    </a:lnTo>
                    <a:lnTo>
                      <a:pt x="61309" y="48707"/>
                    </a:lnTo>
                    <a:lnTo>
                      <a:pt x="48707" y="61309"/>
                    </a:lnTo>
                    <a:lnTo>
                      <a:pt x="37465" y="75220"/>
                    </a:lnTo>
                    <a:lnTo>
                      <a:pt x="27630" y="90382"/>
                    </a:lnTo>
                    <a:lnTo>
                      <a:pt x="19242" y="106734"/>
                    </a:lnTo>
                    <a:lnTo>
                      <a:pt x="12336" y="124208"/>
                    </a:lnTo>
                    <a:lnTo>
                      <a:pt x="6939" y="142732"/>
                    </a:lnTo>
                    <a:lnTo>
                      <a:pt x="3075" y="162230"/>
                    </a:lnTo>
                    <a:lnTo>
                      <a:pt x="758" y="182621"/>
                    </a:lnTo>
                    <a:lnTo>
                      <a:pt x="0" y="203824"/>
                    </a:lnTo>
                    <a:lnTo>
                      <a:pt x="801" y="225749"/>
                    </a:lnTo>
                    <a:lnTo>
                      <a:pt x="3160" y="248307"/>
                    </a:lnTo>
                    <a:lnTo>
                      <a:pt x="7067" y="271406"/>
                    </a:lnTo>
                    <a:lnTo>
                      <a:pt x="12505" y="294949"/>
                    </a:lnTo>
                    <a:lnTo>
                      <a:pt x="19453" y="318842"/>
                    </a:lnTo>
                    <a:lnTo>
                      <a:pt x="27881" y="342985"/>
                    </a:lnTo>
                    <a:lnTo>
                      <a:pt x="37755" y="367279"/>
                    </a:lnTo>
                    <a:lnTo>
                      <a:pt x="49035" y="391624"/>
                    </a:lnTo>
                    <a:lnTo>
                      <a:pt x="61674" y="415921"/>
                    </a:lnTo>
                    <a:lnTo>
                      <a:pt x="75620" y="440070"/>
                    </a:lnTo>
                    <a:lnTo>
                      <a:pt x="90816" y="463970"/>
                    </a:lnTo>
                    <a:lnTo>
                      <a:pt x="107199" y="487525"/>
                    </a:lnTo>
                    <a:lnTo>
                      <a:pt x="124703" y="510637"/>
                    </a:lnTo>
                    <a:lnTo>
                      <a:pt x="143254" y="533211"/>
                    </a:lnTo>
                    <a:lnTo>
                      <a:pt x="162778" y="555155"/>
                    </a:lnTo>
                    <a:lnTo>
                      <a:pt x="183193" y="576378"/>
                    </a:lnTo>
                    <a:lnTo>
                      <a:pt x="204417" y="596794"/>
                    </a:lnTo>
                    <a:lnTo>
                      <a:pt x="226360" y="616317"/>
                    </a:lnTo>
                    <a:lnTo>
                      <a:pt x="248935" y="634869"/>
                    </a:lnTo>
                    <a:lnTo>
                      <a:pt x="272047" y="652373"/>
                    </a:lnTo>
                    <a:lnTo>
                      <a:pt x="295602" y="668756"/>
                    </a:lnTo>
                    <a:lnTo>
                      <a:pt x="319502" y="683952"/>
                    </a:lnTo>
                    <a:lnTo>
                      <a:pt x="343651" y="697898"/>
                    </a:lnTo>
                    <a:lnTo>
                      <a:pt x="367947" y="710537"/>
                    </a:lnTo>
                    <a:lnTo>
                      <a:pt x="392293" y="721817"/>
                    </a:lnTo>
                    <a:lnTo>
                      <a:pt x="416587" y="731691"/>
                    </a:lnTo>
                    <a:lnTo>
                      <a:pt x="440730" y="740119"/>
                    </a:lnTo>
                    <a:lnTo>
                      <a:pt x="464622" y="747067"/>
                    </a:lnTo>
                    <a:lnTo>
                      <a:pt x="488166" y="752505"/>
                    </a:lnTo>
                    <a:lnTo>
                      <a:pt x="511265" y="756412"/>
                    </a:lnTo>
                    <a:lnTo>
                      <a:pt x="533823" y="758771"/>
                    </a:lnTo>
                    <a:lnTo>
                      <a:pt x="555748" y="759572"/>
                    </a:lnTo>
                    <a:lnTo>
                      <a:pt x="576950" y="758813"/>
                    </a:lnTo>
                    <a:lnTo>
                      <a:pt x="597342" y="756497"/>
                    </a:lnTo>
                    <a:lnTo>
                      <a:pt x="616840" y="752633"/>
                    </a:lnTo>
                    <a:lnTo>
                      <a:pt x="635364" y="747236"/>
                    </a:lnTo>
                    <a:lnTo>
                      <a:pt x="652838" y="740330"/>
                    </a:lnTo>
                    <a:lnTo>
                      <a:pt x="669190" y="731942"/>
                    </a:lnTo>
                    <a:lnTo>
                      <a:pt x="684352" y="722107"/>
                    </a:lnTo>
                    <a:lnTo>
                      <a:pt x="698263" y="710865"/>
                    </a:lnTo>
                    <a:lnTo>
                      <a:pt x="710865" y="698263"/>
                    </a:lnTo>
                    <a:lnTo>
                      <a:pt x="722107" y="684352"/>
                    </a:lnTo>
                    <a:lnTo>
                      <a:pt x="731942" y="669190"/>
                    </a:lnTo>
                    <a:lnTo>
                      <a:pt x="740330" y="652838"/>
                    </a:lnTo>
                    <a:lnTo>
                      <a:pt x="747236" y="635364"/>
                    </a:lnTo>
                    <a:lnTo>
                      <a:pt x="752633" y="616840"/>
                    </a:lnTo>
                    <a:lnTo>
                      <a:pt x="756497" y="597342"/>
                    </a:lnTo>
                    <a:lnTo>
                      <a:pt x="758813" y="576950"/>
                    </a:lnTo>
                    <a:lnTo>
                      <a:pt x="759572" y="555748"/>
                    </a:lnTo>
                    <a:lnTo>
                      <a:pt x="758771" y="533823"/>
                    </a:lnTo>
                    <a:lnTo>
                      <a:pt x="756412" y="511265"/>
                    </a:lnTo>
                    <a:lnTo>
                      <a:pt x="752505" y="488166"/>
                    </a:lnTo>
                    <a:lnTo>
                      <a:pt x="747067" y="464622"/>
                    </a:lnTo>
                    <a:lnTo>
                      <a:pt x="740119" y="440730"/>
                    </a:lnTo>
                    <a:lnTo>
                      <a:pt x="731691" y="416587"/>
                    </a:lnTo>
                    <a:lnTo>
                      <a:pt x="721817" y="392293"/>
                    </a:lnTo>
                    <a:lnTo>
                      <a:pt x="710537" y="367947"/>
                    </a:lnTo>
                    <a:lnTo>
                      <a:pt x="697898" y="343651"/>
                    </a:lnTo>
                    <a:lnTo>
                      <a:pt x="683952" y="319502"/>
                    </a:lnTo>
                    <a:lnTo>
                      <a:pt x="668756" y="295602"/>
                    </a:lnTo>
                    <a:lnTo>
                      <a:pt x="652373" y="272047"/>
                    </a:lnTo>
                    <a:lnTo>
                      <a:pt x="634869" y="248935"/>
                    </a:lnTo>
                    <a:lnTo>
                      <a:pt x="616317" y="226360"/>
                    </a:lnTo>
                    <a:lnTo>
                      <a:pt x="596794" y="204417"/>
                    </a:lnTo>
                    <a:close/>
                  </a:path>
                </a:pathLst>
              </a:cu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g25"/>
              <p:cNvSpPr/>
              <p:nvPr/>
            </p:nvSpPr>
            <p:spPr>
              <a:xfrm>
                <a:off x="4392937" y="4686459"/>
                <a:ext cx="759330" cy="759330"/>
              </a:xfrm>
              <a:custGeom>
                <a:avLst/>
                <a:gdLst/>
                <a:ahLst/>
                <a:cxnLst/>
                <a:rect l="0" t="0" r="0" b="0"/>
                <a:pathLst>
                  <a:path w="759330" h="759330">
                    <a:moveTo>
                      <a:pt x="662538" y="96791"/>
                    </a:moveTo>
                    <a:lnTo>
                      <a:pt x="645720" y="81136"/>
                    </a:lnTo>
                    <a:lnTo>
                      <a:pt x="627810" y="66707"/>
                    </a:lnTo>
                    <a:lnTo>
                      <a:pt x="608879" y="53565"/>
                    </a:lnTo>
                    <a:lnTo>
                      <a:pt x="589006" y="41762"/>
                    </a:lnTo>
                    <a:lnTo>
                      <a:pt x="568273" y="31348"/>
                    </a:lnTo>
                    <a:lnTo>
                      <a:pt x="546766" y="22365"/>
                    </a:lnTo>
                    <a:lnTo>
                      <a:pt x="524571" y="14851"/>
                    </a:lnTo>
                    <a:lnTo>
                      <a:pt x="501781" y="8835"/>
                    </a:lnTo>
                    <a:lnTo>
                      <a:pt x="478490" y="4344"/>
                    </a:lnTo>
                    <a:lnTo>
                      <a:pt x="454792" y="1394"/>
                    </a:lnTo>
                    <a:lnTo>
                      <a:pt x="430785" y="0"/>
                    </a:lnTo>
                    <a:lnTo>
                      <a:pt x="406569" y="165"/>
                    </a:lnTo>
                    <a:lnTo>
                      <a:pt x="382241" y="1889"/>
                    </a:lnTo>
                    <a:lnTo>
                      <a:pt x="357904" y="5166"/>
                    </a:lnTo>
                    <a:lnTo>
                      <a:pt x="333655" y="9982"/>
                    </a:lnTo>
                    <a:lnTo>
                      <a:pt x="309596" y="16317"/>
                    </a:lnTo>
                    <a:lnTo>
                      <a:pt x="285825" y="24145"/>
                    </a:lnTo>
                    <a:lnTo>
                      <a:pt x="262439" y="33434"/>
                    </a:lnTo>
                    <a:lnTo>
                      <a:pt x="239535" y="44146"/>
                    </a:lnTo>
                    <a:lnTo>
                      <a:pt x="217207" y="56236"/>
                    </a:lnTo>
                    <a:lnTo>
                      <a:pt x="195546" y="69656"/>
                    </a:lnTo>
                    <a:lnTo>
                      <a:pt x="174642" y="84349"/>
                    </a:lnTo>
                    <a:lnTo>
                      <a:pt x="154581" y="100256"/>
                    </a:lnTo>
                    <a:lnTo>
                      <a:pt x="135444" y="117311"/>
                    </a:lnTo>
                    <a:lnTo>
                      <a:pt x="117311" y="135444"/>
                    </a:lnTo>
                    <a:lnTo>
                      <a:pt x="100256" y="154581"/>
                    </a:lnTo>
                    <a:lnTo>
                      <a:pt x="84349" y="174642"/>
                    </a:lnTo>
                    <a:lnTo>
                      <a:pt x="69656" y="195546"/>
                    </a:lnTo>
                    <a:lnTo>
                      <a:pt x="56236" y="217207"/>
                    </a:lnTo>
                    <a:lnTo>
                      <a:pt x="44146" y="239535"/>
                    </a:lnTo>
                    <a:lnTo>
                      <a:pt x="33434" y="262439"/>
                    </a:lnTo>
                    <a:lnTo>
                      <a:pt x="24145" y="285825"/>
                    </a:lnTo>
                    <a:lnTo>
                      <a:pt x="16317" y="309596"/>
                    </a:lnTo>
                    <a:lnTo>
                      <a:pt x="9982" y="333655"/>
                    </a:lnTo>
                    <a:lnTo>
                      <a:pt x="5166" y="357904"/>
                    </a:lnTo>
                    <a:lnTo>
                      <a:pt x="1889" y="382241"/>
                    </a:lnTo>
                    <a:lnTo>
                      <a:pt x="165" y="406569"/>
                    </a:lnTo>
                    <a:lnTo>
                      <a:pt x="0" y="430785"/>
                    </a:lnTo>
                    <a:lnTo>
                      <a:pt x="1394" y="454792"/>
                    </a:lnTo>
                    <a:lnTo>
                      <a:pt x="4344" y="478490"/>
                    </a:lnTo>
                    <a:lnTo>
                      <a:pt x="8835" y="501781"/>
                    </a:lnTo>
                    <a:lnTo>
                      <a:pt x="14851" y="524571"/>
                    </a:lnTo>
                    <a:lnTo>
                      <a:pt x="22365" y="546766"/>
                    </a:lnTo>
                    <a:lnTo>
                      <a:pt x="31348" y="568273"/>
                    </a:lnTo>
                    <a:lnTo>
                      <a:pt x="41762" y="589006"/>
                    </a:lnTo>
                    <a:lnTo>
                      <a:pt x="53565" y="608879"/>
                    </a:lnTo>
                    <a:lnTo>
                      <a:pt x="66707" y="627810"/>
                    </a:lnTo>
                    <a:lnTo>
                      <a:pt x="81136" y="645720"/>
                    </a:lnTo>
                    <a:lnTo>
                      <a:pt x="96791" y="662538"/>
                    </a:lnTo>
                    <a:lnTo>
                      <a:pt x="113609" y="678194"/>
                    </a:lnTo>
                    <a:lnTo>
                      <a:pt x="131520" y="692622"/>
                    </a:lnTo>
                    <a:lnTo>
                      <a:pt x="150451" y="705765"/>
                    </a:lnTo>
                    <a:lnTo>
                      <a:pt x="170323" y="717567"/>
                    </a:lnTo>
                    <a:lnTo>
                      <a:pt x="191056" y="727981"/>
                    </a:lnTo>
                    <a:lnTo>
                      <a:pt x="212564" y="736964"/>
                    </a:lnTo>
                    <a:lnTo>
                      <a:pt x="234758" y="744479"/>
                    </a:lnTo>
                    <a:lnTo>
                      <a:pt x="257548" y="750494"/>
                    </a:lnTo>
                    <a:lnTo>
                      <a:pt x="280840" y="754986"/>
                    </a:lnTo>
                    <a:lnTo>
                      <a:pt x="304538" y="757935"/>
                    </a:lnTo>
                    <a:lnTo>
                      <a:pt x="328544" y="759330"/>
                    </a:lnTo>
                    <a:lnTo>
                      <a:pt x="352761" y="759165"/>
                    </a:lnTo>
                    <a:lnTo>
                      <a:pt x="377088" y="757440"/>
                    </a:lnTo>
                    <a:lnTo>
                      <a:pt x="401426" y="754163"/>
                    </a:lnTo>
                    <a:lnTo>
                      <a:pt x="425674" y="749347"/>
                    </a:lnTo>
                    <a:lnTo>
                      <a:pt x="449733" y="743012"/>
                    </a:lnTo>
                    <a:lnTo>
                      <a:pt x="473505" y="735184"/>
                    </a:lnTo>
                    <a:lnTo>
                      <a:pt x="496891" y="725895"/>
                    </a:lnTo>
                    <a:lnTo>
                      <a:pt x="519795" y="715184"/>
                    </a:lnTo>
                    <a:lnTo>
                      <a:pt x="542123" y="703093"/>
                    </a:lnTo>
                    <a:lnTo>
                      <a:pt x="563783" y="689674"/>
                    </a:lnTo>
                    <a:lnTo>
                      <a:pt x="584687" y="674981"/>
                    </a:lnTo>
                    <a:lnTo>
                      <a:pt x="604749" y="659074"/>
                    </a:lnTo>
                    <a:lnTo>
                      <a:pt x="623886" y="642019"/>
                    </a:lnTo>
                    <a:lnTo>
                      <a:pt x="642019" y="623886"/>
                    </a:lnTo>
                    <a:lnTo>
                      <a:pt x="659074" y="604749"/>
                    </a:lnTo>
                    <a:lnTo>
                      <a:pt x="674981" y="584687"/>
                    </a:lnTo>
                    <a:lnTo>
                      <a:pt x="689674" y="563783"/>
                    </a:lnTo>
                    <a:lnTo>
                      <a:pt x="703093" y="542123"/>
                    </a:lnTo>
                    <a:lnTo>
                      <a:pt x="715184" y="519795"/>
                    </a:lnTo>
                    <a:lnTo>
                      <a:pt x="725895" y="496891"/>
                    </a:lnTo>
                    <a:lnTo>
                      <a:pt x="735184" y="473505"/>
                    </a:lnTo>
                    <a:lnTo>
                      <a:pt x="743012" y="449733"/>
                    </a:lnTo>
                    <a:lnTo>
                      <a:pt x="749347" y="425674"/>
                    </a:lnTo>
                    <a:lnTo>
                      <a:pt x="754163" y="401426"/>
                    </a:lnTo>
                    <a:lnTo>
                      <a:pt x="757440" y="377088"/>
                    </a:lnTo>
                    <a:lnTo>
                      <a:pt x="759165" y="352761"/>
                    </a:lnTo>
                    <a:lnTo>
                      <a:pt x="759330" y="328544"/>
                    </a:lnTo>
                    <a:lnTo>
                      <a:pt x="757935" y="304538"/>
                    </a:lnTo>
                    <a:lnTo>
                      <a:pt x="754986" y="280840"/>
                    </a:lnTo>
                    <a:lnTo>
                      <a:pt x="750494" y="257548"/>
                    </a:lnTo>
                    <a:lnTo>
                      <a:pt x="744479" y="234758"/>
                    </a:lnTo>
                    <a:lnTo>
                      <a:pt x="736964" y="212564"/>
                    </a:lnTo>
                    <a:lnTo>
                      <a:pt x="727981" y="191056"/>
                    </a:lnTo>
                    <a:lnTo>
                      <a:pt x="717567" y="170323"/>
                    </a:lnTo>
                    <a:lnTo>
                      <a:pt x="705765" y="150451"/>
                    </a:lnTo>
                    <a:lnTo>
                      <a:pt x="692622" y="131520"/>
                    </a:lnTo>
                    <a:lnTo>
                      <a:pt x="678194" y="113609"/>
                    </a:lnTo>
                    <a:close/>
                  </a:path>
                </a:pathLst>
              </a:cu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g26"/>
              <p:cNvSpPr/>
              <p:nvPr/>
            </p:nvSpPr>
            <p:spPr>
              <a:xfrm>
                <a:off x="4392825" y="5579963"/>
                <a:ext cx="759553" cy="759553"/>
              </a:xfrm>
              <a:custGeom>
                <a:avLst/>
                <a:gdLst/>
                <a:ahLst/>
                <a:cxnLst/>
                <a:rect l="0" t="0" r="0" b="0"/>
                <a:pathLst>
                  <a:path w="759553" h="759553">
                    <a:moveTo>
                      <a:pt x="614407" y="145145"/>
                    </a:moveTo>
                    <a:lnTo>
                      <a:pt x="594791" y="126493"/>
                    </a:lnTo>
                    <a:lnTo>
                      <a:pt x="574292" y="108882"/>
                    </a:lnTo>
                    <a:lnTo>
                      <a:pt x="552993" y="92384"/>
                    </a:lnTo>
                    <a:lnTo>
                      <a:pt x="530982" y="77067"/>
                    </a:lnTo>
                    <a:lnTo>
                      <a:pt x="508350" y="62994"/>
                    </a:lnTo>
                    <a:lnTo>
                      <a:pt x="485190" y="50223"/>
                    </a:lnTo>
                    <a:lnTo>
                      <a:pt x="461596" y="38805"/>
                    </a:lnTo>
                    <a:lnTo>
                      <a:pt x="437667" y="28789"/>
                    </a:lnTo>
                    <a:lnTo>
                      <a:pt x="413499" y="20216"/>
                    </a:lnTo>
                    <a:lnTo>
                      <a:pt x="389193" y="13119"/>
                    </a:lnTo>
                    <a:lnTo>
                      <a:pt x="364848" y="7530"/>
                    </a:lnTo>
                    <a:lnTo>
                      <a:pt x="340565" y="3470"/>
                    </a:lnTo>
                    <a:lnTo>
                      <a:pt x="316442" y="956"/>
                    </a:lnTo>
                    <a:lnTo>
                      <a:pt x="292580" y="0"/>
                    </a:lnTo>
                    <a:lnTo>
                      <a:pt x="269076" y="603"/>
                    </a:lnTo>
                    <a:lnTo>
                      <a:pt x="246027" y="2765"/>
                    </a:lnTo>
                    <a:lnTo>
                      <a:pt x="223528" y="6476"/>
                    </a:lnTo>
                    <a:lnTo>
                      <a:pt x="201671" y="11721"/>
                    </a:lnTo>
                    <a:lnTo>
                      <a:pt x="180545" y="18478"/>
                    </a:lnTo>
                    <a:lnTo>
                      <a:pt x="160238" y="26720"/>
                    </a:lnTo>
                    <a:lnTo>
                      <a:pt x="140834" y="36413"/>
                    </a:lnTo>
                    <a:lnTo>
                      <a:pt x="122411" y="47517"/>
                    </a:lnTo>
                    <a:lnTo>
                      <a:pt x="105046" y="59986"/>
                    </a:lnTo>
                    <a:lnTo>
                      <a:pt x="88810" y="73769"/>
                    </a:lnTo>
                    <a:lnTo>
                      <a:pt x="73769" y="88810"/>
                    </a:lnTo>
                    <a:lnTo>
                      <a:pt x="59986" y="105046"/>
                    </a:lnTo>
                    <a:lnTo>
                      <a:pt x="47517" y="122411"/>
                    </a:lnTo>
                    <a:lnTo>
                      <a:pt x="36413" y="140834"/>
                    </a:lnTo>
                    <a:lnTo>
                      <a:pt x="26720" y="160238"/>
                    </a:lnTo>
                    <a:lnTo>
                      <a:pt x="18478" y="180545"/>
                    </a:lnTo>
                    <a:lnTo>
                      <a:pt x="11721" y="201671"/>
                    </a:lnTo>
                    <a:lnTo>
                      <a:pt x="6476" y="223528"/>
                    </a:lnTo>
                    <a:lnTo>
                      <a:pt x="2765" y="246027"/>
                    </a:lnTo>
                    <a:lnTo>
                      <a:pt x="603" y="269076"/>
                    </a:lnTo>
                    <a:lnTo>
                      <a:pt x="0" y="292580"/>
                    </a:lnTo>
                    <a:lnTo>
                      <a:pt x="956" y="316442"/>
                    </a:lnTo>
                    <a:lnTo>
                      <a:pt x="3470" y="340565"/>
                    </a:lnTo>
                    <a:lnTo>
                      <a:pt x="7530" y="364848"/>
                    </a:lnTo>
                    <a:lnTo>
                      <a:pt x="13119" y="389193"/>
                    </a:lnTo>
                    <a:lnTo>
                      <a:pt x="20216" y="413499"/>
                    </a:lnTo>
                    <a:lnTo>
                      <a:pt x="28789" y="437667"/>
                    </a:lnTo>
                    <a:lnTo>
                      <a:pt x="38805" y="461596"/>
                    </a:lnTo>
                    <a:lnTo>
                      <a:pt x="50223" y="485190"/>
                    </a:lnTo>
                    <a:lnTo>
                      <a:pt x="62994" y="508350"/>
                    </a:lnTo>
                    <a:lnTo>
                      <a:pt x="77067" y="530982"/>
                    </a:lnTo>
                    <a:lnTo>
                      <a:pt x="92384" y="552993"/>
                    </a:lnTo>
                    <a:lnTo>
                      <a:pt x="108882" y="574292"/>
                    </a:lnTo>
                    <a:lnTo>
                      <a:pt x="126493" y="594791"/>
                    </a:lnTo>
                    <a:lnTo>
                      <a:pt x="145145" y="614407"/>
                    </a:lnTo>
                    <a:lnTo>
                      <a:pt x="164761" y="633059"/>
                    </a:lnTo>
                    <a:lnTo>
                      <a:pt x="185260" y="650670"/>
                    </a:lnTo>
                    <a:lnTo>
                      <a:pt x="206559" y="667168"/>
                    </a:lnTo>
                    <a:lnTo>
                      <a:pt x="228570" y="682485"/>
                    </a:lnTo>
                    <a:lnTo>
                      <a:pt x="251202" y="696558"/>
                    </a:lnTo>
                    <a:lnTo>
                      <a:pt x="274362" y="709330"/>
                    </a:lnTo>
                    <a:lnTo>
                      <a:pt x="297956" y="720747"/>
                    </a:lnTo>
                    <a:lnTo>
                      <a:pt x="321885" y="730763"/>
                    </a:lnTo>
                    <a:lnTo>
                      <a:pt x="346053" y="739336"/>
                    </a:lnTo>
                    <a:lnTo>
                      <a:pt x="370359" y="746433"/>
                    </a:lnTo>
                    <a:lnTo>
                      <a:pt x="394704" y="752022"/>
                    </a:lnTo>
                    <a:lnTo>
                      <a:pt x="418988" y="756082"/>
                    </a:lnTo>
                    <a:lnTo>
                      <a:pt x="443110" y="758596"/>
                    </a:lnTo>
                    <a:lnTo>
                      <a:pt x="466972" y="759553"/>
                    </a:lnTo>
                    <a:lnTo>
                      <a:pt x="490476" y="758949"/>
                    </a:lnTo>
                    <a:lnTo>
                      <a:pt x="513525" y="756787"/>
                    </a:lnTo>
                    <a:lnTo>
                      <a:pt x="536024" y="753076"/>
                    </a:lnTo>
                    <a:lnTo>
                      <a:pt x="557882" y="747831"/>
                    </a:lnTo>
                    <a:lnTo>
                      <a:pt x="579007" y="741074"/>
                    </a:lnTo>
                    <a:lnTo>
                      <a:pt x="599314" y="732832"/>
                    </a:lnTo>
                    <a:lnTo>
                      <a:pt x="618718" y="723139"/>
                    </a:lnTo>
                    <a:lnTo>
                      <a:pt x="637141" y="712035"/>
                    </a:lnTo>
                    <a:lnTo>
                      <a:pt x="654506" y="699566"/>
                    </a:lnTo>
                    <a:lnTo>
                      <a:pt x="670743" y="685783"/>
                    </a:lnTo>
                    <a:lnTo>
                      <a:pt x="685783" y="670743"/>
                    </a:lnTo>
                    <a:lnTo>
                      <a:pt x="699566" y="654506"/>
                    </a:lnTo>
                    <a:lnTo>
                      <a:pt x="712035" y="637141"/>
                    </a:lnTo>
                    <a:lnTo>
                      <a:pt x="723139" y="618718"/>
                    </a:lnTo>
                    <a:lnTo>
                      <a:pt x="732832" y="599314"/>
                    </a:lnTo>
                    <a:lnTo>
                      <a:pt x="741074" y="579007"/>
                    </a:lnTo>
                    <a:lnTo>
                      <a:pt x="747831" y="557882"/>
                    </a:lnTo>
                    <a:lnTo>
                      <a:pt x="753076" y="536024"/>
                    </a:lnTo>
                    <a:lnTo>
                      <a:pt x="756787" y="513525"/>
                    </a:lnTo>
                    <a:lnTo>
                      <a:pt x="758949" y="490476"/>
                    </a:lnTo>
                    <a:lnTo>
                      <a:pt x="759553" y="466972"/>
                    </a:lnTo>
                    <a:lnTo>
                      <a:pt x="758596" y="443110"/>
                    </a:lnTo>
                    <a:lnTo>
                      <a:pt x="756082" y="418988"/>
                    </a:lnTo>
                    <a:lnTo>
                      <a:pt x="752022" y="394704"/>
                    </a:lnTo>
                    <a:lnTo>
                      <a:pt x="746433" y="370359"/>
                    </a:lnTo>
                    <a:lnTo>
                      <a:pt x="739336" y="346053"/>
                    </a:lnTo>
                    <a:lnTo>
                      <a:pt x="730763" y="321885"/>
                    </a:lnTo>
                    <a:lnTo>
                      <a:pt x="720747" y="297956"/>
                    </a:lnTo>
                    <a:lnTo>
                      <a:pt x="709330" y="274362"/>
                    </a:lnTo>
                    <a:lnTo>
                      <a:pt x="696558" y="251202"/>
                    </a:lnTo>
                    <a:lnTo>
                      <a:pt x="682485" y="228570"/>
                    </a:lnTo>
                    <a:lnTo>
                      <a:pt x="667168" y="206559"/>
                    </a:lnTo>
                    <a:lnTo>
                      <a:pt x="650670" y="185260"/>
                    </a:lnTo>
                    <a:lnTo>
                      <a:pt x="633059" y="164761"/>
                    </a:lnTo>
                    <a:close/>
                  </a:path>
                </a:pathLst>
              </a:cu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g28"/>
              <p:cNvSpPr/>
              <p:nvPr/>
            </p:nvSpPr>
            <p:spPr>
              <a:xfrm>
                <a:off x="5286547" y="4686453"/>
                <a:ext cx="759341" cy="759341"/>
              </a:xfrm>
              <a:custGeom>
                <a:avLst/>
                <a:gdLst/>
                <a:ahLst/>
                <a:cxnLst/>
                <a:rect l="0" t="0" r="0" b="0"/>
                <a:pathLst>
                  <a:path w="759341" h="759341">
                    <a:moveTo>
                      <a:pt x="623727" y="135613"/>
                    </a:moveTo>
                    <a:lnTo>
                      <a:pt x="604582" y="117471"/>
                    </a:lnTo>
                    <a:lnTo>
                      <a:pt x="584513" y="100406"/>
                    </a:lnTo>
                    <a:lnTo>
                      <a:pt x="563602" y="84489"/>
                    </a:lnTo>
                    <a:lnTo>
                      <a:pt x="541935" y="69785"/>
                    </a:lnTo>
                    <a:lnTo>
                      <a:pt x="519601" y="56354"/>
                    </a:lnTo>
                    <a:lnTo>
                      <a:pt x="496693" y="44251"/>
                    </a:lnTo>
                    <a:lnTo>
                      <a:pt x="473303" y="33527"/>
                    </a:lnTo>
                    <a:lnTo>
                      <a:pt x="449529" y="24226"/>
                    </a:lnTo>
                    <a:lnTo>
                      <a:pt x="425467" y="16385"/>
                    </a:lnTo>
                    <a:lnTo>
                      <a:pt x="401218" y="10037"/>
                    </a:lnTo>
                    <a:lnTo>
                      <a:pt x="376880" y="5207"/>
                    </a:lnTo>
                    <a:lnTo>
                      <a:pt x="352553" y="1917"/>
                    </a:lnTo>
                    <a:lnTo>
                      <a:pt x="328338" y="178"/>
                    </a:lnTo>
                    <a:lnTo>
                      <a:pt x="304334" y="0"/>
                    </a:lnTo>
                    <a:lnTo>
                      <a:pt x="280639" y="1381"/>
                    </a:lnTo>
                    <a:lnTo>
                      <a:pt x="257351" y="4317"/>
                    </a:lnTo>
                    <a:lnTo>
                      <a:pt x="234566" y="8795"/>
                    </a:lnTo>
                    <a:lnTo>
                      <a:pt x="212377" y="14797"/>
                    </a:lnTo>
                    <a:lnTo>
                      <a:pt x="190876" y="22298"/>
                    </a:lnTo>
                    <a:lnTo>
                      <a:pt x="170150" y="31268"/>
                    </a:lnTo>
                    <a:lnTo>
                      <a:pt x="150286" y="41670"/>
                    </a:lnTo>
                    <a:lnTo>
                      <a:pt x="131364" y="53461"/>
                    </a:lnTo>
                    <a:lnTo>
                      <a:pt x="113462" y="66592"/>
                    </a:lnTo>
                    <a:lnTo>
                      <a:pt x="96654" y="81009"/>
                    </a:lnTo>
                    <a:lnTo>
                      <a:pt x="81009" y="96654"/>
                    </a:lnTo>
                    <a:lnTo>
                      <a:pt x="66592" y="113462"/>
                    </a:lnTo>
                    <a:lnTo>
                      <a:pt x="53461" y="131364"/>
                    </a:lnTo>
                    <a:lnTo>
                      <a:pt x="41670" y="150286"/>
                    </a:lnTo>
                    <a:lnTo>
                      <a:pt x="31268" y="170150"/>
                    </a:lnTo>
                    <a:lnTo>
                      <a:pt x="22298" y="190876"/>
                    </a:lnTo>
                    <a:lnTo>
                      <a:pt x="14797" y="212377"/>
                    </a:lnTo>
                    <a:lnTo>
                      <a:pt x="8795" y="234566"/>
                    </a:lnTo>
                    <a:lnTo>
                      <a:pt x="4317" y="257351"/>
                    </a:lnTo>
                    <a:lnTo>
                      <a:pt x="1381" y="280639"/>
                    </a:lnTo>
                    <a:lnTo>
                      <a:pt x="0" y="304334"/>
                    </a:lnTo>
                    <a:lnTo>
                      <a:pt x="178" y="328338"/>
                    </a:lnTo>
                    <a:lnTo>
                      <a:pt x="1917" y="352553"/>
                    </a:lnTo>
                    <a:lnTo>
                      <a:pt x="5207" y="376880"/>
                    </a:lnTo>
                    <a:lnTo>
                      <a:pt x="10037" y="401218"/>
                    </a:lnTo>
                    <a:lnTo>
                      <a:pt x="16385" y="425467"/>
                    </a:lnTo>
                    <a:lnTo>
                      <a:pt x="24226" y="449529"/>
                    </a:lnTo>
                    <a:lnTo>
                      <a:pt x="33527" y="473303"/>
                    </a:lnTo>
                    <a:lnTo>
                      <a:pt x="44251" y="496693"/>
                    </a:lnTo>
                    <a:lnTo>
                      <a:pt x="56354" y="519601"/>
                    </a:lnTo>
                    <a:lnTo>
                      <a:pt x="69785" y="541935"/>
                    </a:lnTo>
                    <a:lnTo>
                      <a:pt x="84489" y="563602"/>
                    </a:lnTo>
                    <a:lnTo>
                      <a:pt x="100406" y="584513"/>
                    </a:lnTo>
                    <a:lnTo>
                      <a:pt x="117471" y="604582"/>
                    </a:lnTo>
                    <a:lnTo>
                      <a:pt x="135613" y="623727"/>
                    </a:lnTo>
                    <a:lnTo>
                      <a:pt x="154758" y="641869"/>
                    </a:lnTo>
                    <a:lnTo>
                      <a:pt x="174827" y="658934"/>
                    </a:lnTo>
                    <a:lnTo>
                      <a:pt x="195738" y="674851"/>
                    </a:lnTo>
                    <a:lnTo>
                      <a:pt x="217405" y="689556"/>
                    </a:lnTo>
                    <a:lnTo>
                      <a:pt x="239739" y="702987"/>
                    </a:lnTo>
                    <a:lnTo>
                      <a:pt x="262648" y="715089"/>
                    </a:lnTo>
                    <a:lnTo>
                      <a:pt x="286037" y="725813"/>
                    </a:lnTo>
                    <a:lnTo>
                      <a:pt x="309811" y="735115"/>
                    </a:lnTo>
                    <a:lnTo>
                      <a:pt x="333873" y="742956"/>
                    </a:lnTo>
                    <a:lnTo>
                      <a:pt x="358122" y="749304"/>
                    </a:lnTo>
                    <a:lnTo>
                      <a:pt x="382460" y="754133"/>
                    </a:lnTo>
                    <a:lnTo>
                      <a:pt x="406787" y="757424"/>
                    </a:lnTo>
                    <a:lnTo>
                      <a:pt x="431002" y="759162"/>
                    </a:lnTo>
                    <a:lnTo>
                      <a:pt x="455006" y="759341"/>
                    </a:lnTo>
                    <a:lnTo>
                      <a:pt x="478701" y="757959"/>
                    </a:lnTo>
                    <a:lnTo>
                      <a:pt x="501989" y="755024"/>
                    </a:lnTo>
                    <a:lnTo>
                      <a:pt x="524774" y="750546"/>
                    </a:lnTo>
                    <a:lnTo>
                      <a:pt x="546963" y="744543"/>
                    </a:lnTo>
                    <a:lnTo>
                      <a:pt x="568464" y="737042"/>
                    </a:lnTo>
                    <a:lnTo>
                      <a:pt x="589190" y="728072"/>
                    </a:lnTo>
                    <a:lnTo>
                      <a:pt x="609055" y="717670"/>
                    </a:lnTo>
                    <a:lnTo>
                      <a:pt x="627977" y="705880"/>
                    </a:lnTo>
                    <a:lnTo>
                      <a:pt x="645878" y="692748"/>
                    </a:lnTo>
                    <a:lnTo>
                      <a:pt x="662686" y="678331"/>
                    </a:lnTo>
                    <a:lnTo>
                      <a:pt x="678331" y="662686"/>
                    </a:lnTo>
                    <a:lnTo>
                      <a:pt x="692748" y="645878"/>
                    </a:lnTo>
                    <a:lnTo>
                      <a:pt x="705880" y="627977"/>
                    </a:lnTo>
                    <a:lnTo>
                      <a:pt x="717670" y="609055"/>
                    </a:lnTo>
                    <a:lnTo>
                      <a:pt x="728072" y="589190"/>
                    </a:lnTo>
                    <a:lnTo>
                      <a:pt x="737042" y="568464"/>
                    </a:lnTo>
                    <a:lnTo>
                      <a:pt x="744543" y="546963"/>
                    </a:lnTo>
                    <a:lnTo>
                      <a:pt x="750546" y="524774"/>
                    </a:lnTo>
                    <a:lnTo>
                      <a:pt x="755024" y="501989"/>
                    </a:lnTo>
                    <a:lnTo>
                      <a:pt x="757959" y="478701"/>
                    </a:lnTo>
                    <a:lnTo>
                      <a:pt x="759341" y="455006"/>
                    </a:lnTo>
                    <a:lnTo>
                      <a:pt x="759162" y="431002"/>
                    </a:lnTo>
                    <a:lnTo>
                      <a:pt x="757424" y="406787"/>
                    </a:lnTo>
                    <a:lnTo>
                      <a:pt x="754133" y="382460"/>
                    </a:lnTo>
                    <a:lnTo>
                      <a:pt x="749304" y="358122"/>
                    </a:lnTo>
                    <a:lnTo>
                      <a:pt x="742956" y="333873"/>
                    </a:lnTo>
                    <a:lnTo>
                      <a:pt x="735115" y="309811"/>
                    </a:lnTo>
                    <a:lnTo>
                      <a:pt x="725813" y="286037"/>
                    </a:lnTo>
                    <a:lnTo>
                      <a:pt x="715089" y="262648"/>
                    </a:lnTo>
                    <a:lnTo>
                      <a:pt x="702987" y="239739"/>
                    </a:lnTo>
                    <a:lnTo>
                      <a:pt x="689556" y="217405"/>
                    </a:lnTo>
                    <a:lnTo>
                      <a:pt x="674851" y="195738"/>
                    </a:lnTo>
                    <a:lnTo>
                      <a:pt x="658934" y="174827"/>
                    </a:lnTo>
                    <a:lnTo>
                      <a:pt x="641869" y="154758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pg29"/>
              <p:cNvSpPr/>
              <p:nvPr/>
            </p:nvSpPr>
            <p:spPr>
              <a:xfrm>
                <a:off x="5286462" y="5579984"/>
                <a:ext cx="759511" cy="759511"/>
              </a:xfrm>
              <a:custGeom>
                <a:avLst/>
                <a:gdLst/>
                <a:ahLst/>
                <a:cxnLst/>
                <a:rect l="0" t="0" r="0" b="0"/>
                <a:pathLst>
                  <a:path w="759511" h="759511">
                    <a:moveTo>
                      <a:pt x="686991" y="72519"/>
                    </a:moveTo>
                    <a:lnTo>
                      <a:pt x="672056" y="58846"/>
                    </a:lnTo>
                    <a:lnTo>
                      <a:pt x="655920" y="46492"/>
                    </a:lnTo>
                    <a:lnTo>
                      <a:pt x="638648" y="35507"/>
                    </a:lnTo>
                    <a:lnTo>
                      <a:pt x="620313" y="25937"/>
                    </a:lnTo>
                    <a:lnTo>
                      <a:pt x="600989" y="17821"/>
                    </a:lnTo>
                    <a:lnTo>
                      <a:pt x="580757" y="11192"/>
                    </a:lnTo>
                    <a:lnTo>
                      <a:pt x="559698" y="6077"/>
                    </a:lnTo>
                    <a:lnTo>
                      <a:pt x="537900" y="2498"/>
                    </a:lnTo>
                    <a:lnTo>
                      <a:pt x="515452" y="470"/>
                    </a:lnTo>
                    <a:lnTo>
                      <a:pt x="492446" y="0"/>
                    </a:lnTo>
                    <a:lnTo>
                      <a:pt x="468977" y="1090"/>
                    </a:lnTo>
                    <a:lnTo>
                      <a:pt x="445142" y="3736"/>
                    </a:lnTo>
                    <a:lnTo>
                      <a:pt x="421038" y="7928"/>
                    </a:lnTo>
                    <a:lnTo>
                      <a:pt x="396764" y="13647"/>
                    </a:lnTo>
                    <a:lnTo>
                      <a:pt x="372421" y="20871"/>
                    </a:lnTo>
                    <a:lnTo>
                      <a:pt x="348108" y="29570"/>
                    </a:lnTo>
                    <a:lnTo>
                      <a:pt x="323924" y="39707"/>
                    </a:lnTo>
                    <a:lnTo>
                      <a:pt x="299970" y="51242"/>
                    </a:lnTo>
                    <a:lnTo>
                      <a:pt x="276344" y="64127"/>
                    </a:lnTo>
                    <a:lnTo>
                      <a:pt x="253143" y="78309"/>
                    </a:lnTo>
                    <a:lnTo>
                      <a:pt x="230462" y="93729"/>
                    </a:lnTo>
                    <a:lnTo>
                      <a:pt x="208395" y="110325"/>
                    </a:lnTo>
                    <a:lnTo>
                      <a:pt x="187032" y="128028"/>
                    </a:lnTo>
                    <a:lnTo>
                      <a:pt x="166460" y="146765"/>
                    </a:lnTo>
                    <a:lnTo>
                      <a:pt x="146765" y="166460"/>
                    </a:lnTo>
                    <a:lnTo>
                      <a:pt x="128028" y="187032"/>
                    </a:lnTo>
                    <a:lnTo>
                      <a:pt x="110325" y="208395"/>
                    </a:lnTo>
                    <a:lnTo>
                      <a:pt x="93729" y="230462"/>
                    </a:lnTo>
                    <a:lnTo>
                      <a:pt x="78309" y="253143"/>
                    </a:lnTo>
                    <a:lnTo>
                      <a:pt x="64127" y="276344"/>
                    </a:lnTo>
                    <a:lnTo>
                      <a:pt x="51242" y="299970"/>
                    </a:lnTo>
                    <a:lnTo>
                      <a:pt x="39707" y="323924"/>
                    </a:lnTo>
                    <a:lnTo>
                      <a:pt x="29570" y="348108"/>
                    </a:lnTo>
                    <a:lnTo>
                      <a:pt x="20871" y="372421"/>
                    </a:lnTo>
                    <a:lnTo>
                      <a:pt x="13647" y="396764"/>
                    </a:lnTo>
                    <a:lnTo>
                      <a:pt x="7928" y="421038"/>
                    </a:lnTo>
                    <a:lnTo>
                      <a:pt x="3736" y="445142"/>
                    </a:lnTo>
                    <a:lnTo>
                      <a:pt x="1090" y="468977"/>
                    </a:lnTo>
                    <a:lnTo>
                      <a:pt x="0" y="492446"/>
                    </a:lnTo>
                    <a:lnTo>
                      <a:pt x="470" y="515452"/>
                    </a:lnTo>
                    <a:lnTo>
                      <a:pt x="2498" y="537900"/>
                    </a:lnTo>
                    <a:lnTo>
                      <a:pt x="6077" y="559698"/>
                    </a:lnTo>
                    <a:lnTo>
                      <a:pt x="11192" y="580757"/>
                    </a:lnTo>
                    <a:lnTo>
                      <a:pt x="17821" y="600989"/>
                    </a:lnTo>
                    <a:lnTo>
                      <a:pt x="25937" y="620313"/>
                    </a:lnTo>
                    <a:lnTo>
                      <a:pt x="35507" y="638648"/>
                    </a:lnTo>
                    <a:lnTo>
                      <a:pt x="46492" y="655920"/>
                    </a:lnTo>
                    <a:lnTo>
                      <a:pt x="58846" y="672056"/>
                    </a:lnTo>
                    <a:lnTo>
                      <a:pt x="72519" y="686991"/>
                    </a:lnTo>
                    <a:lnTo>
                      <a:pt x="87454" y="700664"/>
                    </a:lnTo>
                    <a:lnTo>
                      <a:pt x="103591" y="713019"/>
                    </a:lnTo>
                    <a:lnTo>
                      <a:pt x="120862" y="724003"/>
                    </a:lnTo>
                    <a:lnTo>
                      <a:pt x="139197" y="733573"/>
                    </a:lnTo>
                    <a:lnTo>
                      <a:pt x="158521" y="741690"/>
                    </a:lnTo>
                    <a:lnTo>
                      <a:pt x="178754" y="748319"/>
                    </a:lnTo>
                    <a:lnTo>
                      <a:pt x="199813" y="753433"/>
                    </a:lnTo>
                    <a:lnTo>
                      <a:pt x="221611" y="757012"/>
                    </a:lnTo>
                    <a:lnTo>
                      <a:pt x="244059" y="759041"/>
                    </a:lnTo>
                    <a:lnTo>
                      <a:pt x="267064" y="759511"/>
                    </a:lnTo>
                    <a:lnTo>
                      <a:pt x="290533" y="758421"/>
                    </a:lnTo>
                    <a:lnTo>
                      <a:pt x="314368" y="755774"/>
                    </a:lnTo>
                    <a:lnTo>
                      <a:pt x="338472" y="751583"/>
                    </a:lnTo>
                    <a:lnTo>
                      <a:pt x="362746" y="745863"/>
                    </a:lnTo>
                    <a:lnTo>
                      <a:pt x="387089" y="738639"/>
                    </a:lnTo>
                    <a:lnTo>
                      <a:pt x="411403" y="729941"/>
                    </a:lnTo>
                    <a:lnTo>
                      <a:pt x="435586" y="719803"/>
                    </a:lnTo>
                    <a:lnTo>
                      <a:pt x="459540" y="708268"/>
                    </a:lnTo>
                    <a:lnTo>
                      <a:pt x="483166" y="695384"/>
                    </a:lnTo>
                    <a:lnTo>
                      <a:pt x="506367" y="681202"/>
                    </a:lnTo>
                    <a:lnTo>
                      <a:pt x="529048" y="665781"/>
                    </a:lnTo>
                    <a:lnTo>
                      <a:pt x="551116" y="649185"/>
                    </a:lnTo>
                    <a:lnTo>
                      <a:pt x="572479" y="631482"/>
                    </a:lnTo>
                    <a:lnTo>
                      <a:pt x="593050" y="612745"/>
                    </a:lnTo>
                    <a:lnTo>
                      <a:pt x="612745" y="593050"/>
                    </a:lnTo>
                    <a:lnTo>
                      <a:pt x="631482" y="572479"/>
                    </a:lnTo>
                    <a:lnTo>
                      <a:pt x="649185" y="551116"/>
                    </a:lnTo>
                    <a:lnTo>
                      <a:pt x="665781" y="529048"/>
                    </a:lnTo>
                    <a:lnTo>
                      <a:pt x="681202" y="506367"/>
                    </a:lnTo>
                    <a:lnTo>
                      <a:pt x="695384" y="483166"/>
                    </a:lnTo>
                    <a:lnTo>
                      <a:pt x="708268" y="459540"/>
                    </a:lnTo>
                    <a:lnTo>
                      <a:pt x="719803" y="435586"/>
                    </a:lnTo>
                    <a:lnTo>
                      <a:pt x="729941" y="411403"/>
                    </a:lnTo>
                    <a:lnTo>
                      <a:pt x="738639" y="387089"/>
                    </a:lnTo>
                    <a:lnTo>
                      <a:pt x="745863" y="362746"/>
                    </a:lnTo>
                    <a:lnTo>
                      <a:pt x="751583" y="338472"/>
                    </a:lnTo>
                    <a:lnTo>
                      <a:pt x="755774" y="314368"/>
                    </a:lnTo>
                    <a:lnTo>
                      <a:pt x="758421" y="290533"/>
                    </a:lnTo>
                    <a:lnTo>
                      <a:pt x="759511" y="267064"/>
                    </a:lnTo>
                    <a:lnTo>
                      <a:pt x="759041" y="244059"/>
                    </a:lnTo>
                    <a:lnTo>
                      <a:pt x="757012" y="221611"/>
                    </a:lnTo>
                    <a:lnTo>
                      <a:pt x="753433" y="199813"/>
                    </a:lnTo>
                    <a:lnTo>
                      <a:pt x="748319" y="178754"/>
                    </a:lnTo>
                    <a:lnTo>
                      <a:pt x="741690" y="158521"/>
                    </a:lnTo>
                    <a:lnTo>
                      <a:pt x="733573" y="139197"/>
                    </a:lnTo>
                    <a:lnTo>
                      <a:pt x="724003" y="120862"/>
                    </a:lnTo>
                    <a:lnTo>
                      <a:pt x="713019" y="103591"/>
                    </a:lnTo>
                    <a:lnTo>
                      <a:pt x="700664" y="87454"/>
                    </a:lnTo>
                    <a:close/>
                  </a:path>
                </a:pathLst>
              </a:cu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rc32"/>
              <p:cNvSpPr/>
              <p:nvPr/>
            </p:nvSpPr>
            <p:spPr>
              <a:xfrm>
                <a:off x="6113025" y="5512932"/>
                <a:ext cx="893615" cy="89361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rc34"/>
              <p:cNvSpPr/>
              <p:nvPr/>
            </p:nvSpPr>
            <p:spPr>
              <a:xfrm>
                <a:off x="3432179" y="1938470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rc35"/>
              <p:cNvSpPr/>
              <p:nvPr/>
            </p:nvSpPr>
            <p:spPr>
              <a:xfrm>
                <a:off x="3432179" y="2832085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rc36"/>
              <p:cNvSpPr/>
              <p:nvPr/>
            </p:nvSpPr>
            <p:spPr>
              <a:xfrm>
                <a:off x="3432179" y="3725701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rc37"/>
              <p:cNvSpPr/>
              <p:nvPr/>
            </p:nvSpPr>
            <p:spPr>
              <a:xfrm>
                <a:off x="3432179" y="4619316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rc38"/>
              <p:cNvSpPr/>
              <p:nvPr/>
            </p:nvSpPr>
            <p:spPr>
              <a:xfrm>
                <a:off x="3432179" y="5512932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rc39"/>
              <p:cNvSpPr/>
              <p:nvPr/>
            </p:nvSpPr>
            <p:spPr>
              <a:xfrm>
                <a:off x="4325794" y="2832085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rc40"/>
              <p:cNvSpPr/>
              <p:nvPr/>
            </p:nvSpPr>
            <p:spPr>
              <a:xfrm>
                <a:off x="4325794" y="3725701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rc41"/>
              <p:cNvSpPr/>
              <p:nvPr/>
            </p:nvSpPr>
            <p:spPr>
              <a:xfrm>
                <a:off x="4325794" y="4619316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rc42"/>
              <p:cNvSpPr/>
              <p:nvPr/>
            </p:nvSpPr>
            <p:spPr>
              <a:xfrm>
                <a:off x="4325794" y="5512932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rc43"/>
              <p:cNvSpPr/>
              <p:nvPr/>
            </p:nvSpPr>
            <p:spPr>
              <a:xfrm>
                <a:off x="5219410" y="3725701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rc44"/>
              <p:cNvSpPr/>
              <p:nvPr/>
            </p:nvSpPr>
            <p:spPr>
              <a:xfrm>
                <a:off x="5219410" y="4619316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rc45"/>
              <p:cNvSpPr/>
              <p:nvPr/>
            </p:nvSpPr>
            <p:spPr>
              <a:xfrm>
                <a:off x="5219410" y="5512932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rc46"/>
              <p:cNvSpPr/>
              <p:nvPr/>
            </p:nvSpPr>
            <p:spPr>
              <a:xfrm>
                <a:off x="6113025" y="4619316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rc47"/>
              <p:cNvSpPr/>
              <p:nvPr/>
            </p:nvSpPr>
            <p:spPr>
              <a:xfrm>
                <a:off x="7006640" y="5512932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rc48"/>
              <p:cNvSpPr/>
              <p:nvPr/>
            </p:nvSpPr>
            <p:spPr>
              <a:xfrm>
                <a:off x="6113025" y="5512932"/>
                <a:ext cx="893615" cy="893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tx49"/>
              <p:cNvSpPr/>
              <p:nvPr/>
            </p:nvSpPr>
            <p:spPr>
              <a:xfrm>
                <a:off x="3688300" y="2327607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0.328</a:t>
                </a:r>
              </a:p>
            </p:txBody>
          </p:sp>
          <p:sp>
            <p:nvSpPr>
              <p:cNvPr id="50" name="tx50"/>
              <p:cNvSpPr/>
              <p:nvPr/>
            </p:nvSpPr>
            <p:spPr>
              <a:xfrm>
                <a:off x="3688300" y="322133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0.361</a:t>
                </a:r>
              </a:p>
            </p:txBody>
          </p:sp>
          <p:sp>
            <p:nvSpPr>
              <p:cNvPr id="51" name="tx51"/>
              <p:cNvSpPr/>
              <p:nvPr/>
            </p:nvSpPr>
            <p:spPr>
              <a:xfrm>
                <a:off x="3662925" y="4114838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-0.349</a:t>
                </a:r>
              </a:p>
            </p:txBody>
          </p:sp>
          <p:sp>
            <p:nvSpPr>
              <p:cNvPr id="52" name="tx52"/>
              <p:cNvSpPr/>
              <p:nvPr/>
            </p:nvSpPr>
            <p:spPr>
              <a:xfrm>
                <a:off x="3688300" y="5008565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0.125</a:t>
                </a:r>
              </a:p>
            </p:txBody>
          </p:sp>
          <p:sp>
            <p:nvSpPr>
              <p:cNvPr id="53" name="tx53"/>
              <p:cNvSpPr/>
              <p:nvPr/>
            </p:nvSpPr>
            <p:spPr>
              <a:xfrm>
                <a:off x="3662925" y="590218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-0.426</a:t>
                </a:r>
              </a:p>
            </p:txBody>
          </p:sp>
          <p:sp>
            <p:nvSpPr>
              <p:cNvPr id="54" name="tx54"/>
              <p:cNvSpPr/>
              <p:nvPr/>
            </p:nvSpPr>
            <p:spPr>
              <a:xfrm>
                <a:off x="4581916" y="322133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0.177</a:t>
                </a:r>
              </a:p>
            </p:txBody>
          </p:sp>
          <p:sp>
            <p:nvSpPr>
              <p:cNvPr id="55" name="tx55"/>
              <p:cNvSpPr/>
              <p:nvPr/>
            </p:nvSpPr>
            <p:spPr>
              <a:xfrm>
                <a:off x="4556541" y="4114949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-0.464</a:t>
                </a:r>
              </a:p>
            </p:txBody>
          </p:sp>
          <p:sp>
            <p:nvSpPr>
              <p:cNvPr id="56" name="tx56"/>
              <p:cNvSpPr/>
              <p:nvPr/>
            </p:nvSpPr>
            <p:spPr>
              <a:xfrm>
                <a:off x="4624295" y="5008565"/>
                <a:ext cx="296614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0.11</a:t>
                </a:r>
              </a:p>
            </p:txBody>
          </p:sp>
          <p:sp>
            <p:nvSpPr>
              <p:cNvPr id="57" name="tx57"/>
              <p:cNvSpPr/>
              <p:nvPr/>
            </p:nvSpPr>
            <p:spPr>
              <a:xfrm>
                <a:off x="4556541" y="590218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-0.237</a:t>
                </a:r>
              </a:p>
            </p:txBody>
          </p:sp>
          <p:sp>
            <p:nvSpPr>
              <p:cNvPr id="58" name="tx58"/>
              <p:cNvSpPr/>
              <p:nvPr/>
            </p:nvSpPr>
            <p:spPr>
              <a:xfrm>
                <a:off x="5475531" y="4114949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0.225</a:t>
                </a:r>
              </a:p>
            </p:txBody>
          </p:sp>
          <p:sp>
            <p:nvSpPr>
              <p:cNvPr id="59" name="tx59"/>
              <p:cNvSpPr/>
              <p:nvPr/>
            </p:nvSpPr>
            <p:spPr>
              <a:xfrm>
                <a:off x="5450156" y="5008565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-0.174</a:t>
                </a:r>
              </a:p>
            </p:txBody>
          </p:sp>
          <p:sp>
            <p:nvSpPr>
              <p:cNvPr id="60" name="tx60"/>
              <p:cNvSpPr/>
              <p:nvPr/>
            </p:nvSpPr>
            <p:spPr>
              <a:xfrm>
                <a:off x="5475531" y="5902068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0.309</a:t>
                </a:r>
              </a:p>
            </p:txBody>
          </p:sp>
          <p:sp>
            <p:nvSpPr>
              <p:cNvPr id="61" name="tx61"/>
              <p:cNvSpPr/>
              <p:nvPr/>
            </p:nvSpPr>
            <p:spPr>
              <a:xfrm>
                <a:off x="6369147" y="5008565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0.115</a:t>
                </a:r>
              </a:p>
            </p:txBody>
          </p:sp>
          <p:sp>
            <p:nvSpPr>
              <p:cNvPr id="62" name="tx62"/>
              <p:cNvSpPr/>
              <p:nvPr/>
            </p:nvSpPr>
            <p:spPr>
              <a:xfrm>
                <a:off x="7262762" y="590218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0.345</a:t>
                </a:r>
              </a:p>
            </p:txBody>
          </p:sp>
          <p:sp>
            <p:nvSpPr>
              <p:cNvPr id="63" name="rc63"/>
              <p:cNvSpPr/>
              <p:nvPr/>
            </p:nvSpPr>
            <p:spPr>
              <a:xfrm>
                <a:off x="7971745" y="5959739"/>
                <a:ext cx="139404" cy="446807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rc64"/>
              <p:cNvSpPr/>
              <p:nvPr/>
            </p:nvSpPr>
            <p:spPr>
              <a:xfrm>
                <a:off x="7971745" y="5512932"/>
                <a:ext cx="139404" cy="446807"/>
              </a:xfrm>
              <a:prstGeom prst="rect">
                <a:avLst/>
              </a:prstGeom>
              <a:solidFill>
                <a:srgbClr val="B2182B">
                  <a:alpha val="100000"/>
                </a:srgbClr>
              </a:solidFill>
              <a:ln w="9525" cap="rnd">
                <a:solidFill>
                  <a:srgbClr val="B2182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rc65"/>
              <p:cNvSpPr/>
              <p:nvPr/>
            </p:nvSpPr>
            <p:spPr>
              <a:xfrm>
                <a:off x="7971745" y="5066124"/>
                <a:ext cx="139404" cy="446807"/>
              </a:xfrm>
              <a:prstGeom prst="rect">
                <a:avLst/>
              </a:pr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rc66"/>
              <p:cNvSpPr/>
              <p:nvPr/>
            </p:nvSpPr>
            <p:spPr>
              <a:xfrm>
                <a:off x="7971745" y="4619316"/>
                <a:ext cx="139404" cy="446807"/>
              </a:xfrm>
              <a:prstGeom prst="rect">
                <a:avLst/>
              </a:pr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rc67"/>
              <p:cNvSpPr/>
              <p:nvPr/>
            </p:nvSpPr>
            <p:spPr>
              <a:xfrm>
                <a:off x="7971745" y="4172508"/>
                <a:ext cx="139404" cy="446807"/>
              </a:xfrm>
              <a:prstGeom prst="rect">
                <a:avLst/>
              </a:pr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rc68"/>
              <p:cNvSpPr/>
              <p:nvPr/>
            </p:nvSpPr>
            <p:spPr>
              <a:xfrm>
                <a:off x="7971745" y="3725701"/>
                <a:ext cx="139404" cy="446807"/>
              </a:xfrm>
              <a:prstGeom prst="rect">
                <a:avLst/>
              </a:pr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rc69"/>
              <p:cNvSpPr/>
              <p:nvPr/>
            </p:nvSpPr>
            <p:spPr>
              <a:xfrm>
                <a:off x="7971745" y="3278893"/>
                <a:ext cx="139404" cy="446807"/>
              </a:xfrm>
              <a:prstGeom prst="rect">
                <a:avLst/>
              </a:pr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rc70"/>
              <p:cNvSpPr/>
              <p:nvPr/>
            </p:nvSpPr>
            <p:spPr>
              <a:xfrm>
                <a:off x="7971745" y="2832085"/>
                <a:ext cx="139404" cy="446807"/>
              </a:xfrm>
              <a:prstGeom prst="rect">
                <a:avLst/>
              </a:prstGeom>
              <a:solidFill>
                <a:srgbClr val="4393C3">
                  <a:alpha val="100000"/>
                </a:srgbClr>
              </a:solidFill>
              <a:ln w="9525" cap="rnd">
                <a:solidFill>
                  <a:srgbClr val="4393C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rc71"/>
              <p:cNvSpPr/>
              <p:nvPr/>
            </p:nvSpPr>
            <p:spPr>
              <a:xfrm>
                <a:off x="7971745" y="2385278"/>
                <a:ext cx="139404" cy="446807"/>
              </a:xfrm>
              <a:prstGeom prst="rect">
                <a:avLst/>
              </a:prstGeom>
              <a:solidFill>
                <a:srgbClr val="2166AC">
                  <a:alpha val="100000"/>
                </a:srgbClr>
              </a:solidFill>
              <a:ln w="9525" cap="rnd">
                <a:solidFill>
                  <a:srgbClr val="2166AC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rc72"/>
              <p:cNvSpPr/>
              <p:nvPr/>
            </p:nvSpPr>
            <p:spPr>
              <a:xfrm>
                <a:off x="7971745" y="1938470"/>
                <a:ext cx="139404" cy="446807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rc73"/>
              <p:cNvSpPr/>
              <p:nvPr/>
            </p:nvSpPr>
            <p:spPr>
              <a:xfrm>
                <a:off x="7971745" y="1938470"/>
                <a:ext cx="139404" cy="4468077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pl74"/>
              <p:cNvSpPr/>
              <p:nvPr/>
            </p:nvSpPr>
            <p:spPr>
              <a:xfrm>
                <a:off x="8111149" y="6406547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pl75"/>
              <p:cNvSpPr/>
              <p:nvPr/>
            </p:nvSpPr>
            <p:spPr>
              <a:xfrm>
                <a:off x="8111149" y="5959739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pl76"/>
              <p:cNvSpPr/>
              <p:nvPr/>
            </p:nvSpPr>
            <p:spPr>
              <a:xfrm>
                <a:off x="8111149" y="5512932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pl77"/>
              <p:cNvSpPr/>
              <p:nvPr/>
            </p:nvSpPr>
            <p:spPr>
              <a:xfrm>
                <a:off x="8111149" y="5066124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pl78"/>
              <p:cNvSpPr/>
              <p:nvPr/>
            </p:nvSpPr>
            <p:spPr>
              <a:xfrm>
                <a:off x="8111149" y="4619316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pl79"/>
              <p:cNvSpPr/>
              <p:nvPr/>
            </p:nvSpPr>
            <p:spPr>
              <a:xfrm>
                <a:off x="8111149" y="4172508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pl80"/>
              <p:cNvSpPr/>
              <p:nvPr/>
            </p:nvSpPr>
            <p:spPr>
              <a:xfrm>
                <a:off x="8111149" y="3725701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pl81"/>
              <p:cNvSpPr/>
              <p:nvPr/>
            </p:nvSpPr>
            <p:spPr>
              <a:xfrm>
                <a:off x="8111149" y="3278893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pl82"/>
              <p:cNvSpPr/>
              <p:nvPr/>
            </p:nvSpPr>
            <p:spPr>
              <a:xfrm>
                <a:off x="8111149" y="2832085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pl83"/>
              <p:cNvSpPr/>
              <p:nvPr/>
            </p:nvSpPr>
            <p:spPr>
              <a:xfrm>
                <a:off x="8111149" y="2385278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" name="pl84"/>
              <p:cNvSpPr/>
              <p:nvPr/>
            </p:nvSpPr>
            <p:spPr>
              <a:xfrm>
                <a:off x="8111149" y="1938470"/>
                <a:ext cx="27880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80">
                    <a:moveTo>
                      <a:pt x="0" y="0"/>
                    </a:moveTo>
                    <a:lnTo>
                      <a:pt x="27880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" name="tx85"/>
              <p:cNvSpPr/>
              <p:nvPr/>
            </p:nvSpPr>
            <p:spPr>
              <a:xfrm>
                <a:off x="8230137" y="6359994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86" name="tx86"/>
              <p:cNvSpPr/>
              <p:nvPr/>
            </p:nvSpPr>
            <p:spPr>
              <a:xfrm>
                <a:off x="8176119" y="5910814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87" name="tx87"/>
              <p:cNvSpPr/>
              <p:nvPr/>
            </p:nvSpPr>
            <p:spPr>
              <a:xfrm>
                <a:off x="8176119" y="5464006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88" name="tx88"/>
              <p:cNvSpPr/>
              <p:nvPr/>
            </p:nvSpPr>
            <p:spPr>
              <a:xfrm>
                <a:off x="8176119" y="5017199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89" name="tx89"/>
              <p:cNvSpPr/>
              <p:nvPr/>
            </p:nvSpPr>
            <p:spPr>
              <a:xfrm>
                <a:off x="8176119" y="4570391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90" name="tx90"/>
              <p:cNvSpPr/>
              <p:nvPr/>
            </p:nvSpPr>
            <p:spPr>
              <a:xfrm>
                <a:off x="8251705" y="4123583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91" name="tx91"/>
              <p:cNvSpPr/>
              <p:nvPr/>
            </p:nvSpPr>
            <p:spPr>
              <a:xfrm>
                <a:off x="8197688" y="3676775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92" name="tx92"/>
              <p:cNvSpPr/>
              <p:nvPr/>
            </p:nvSpPr>
            <p:spPr>
              <a:xfrm>
                <a:off x="8197688" y="3229968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93" name="tx93"/>
              <p:cNvSpPr/>
              <p:nvPr/>
            </p:nvSpPr>
            <p:spPr>
              <a:xfrm>
                <a:off x="8197688" y="2783160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94" name="tx94"/>
              <p:cNvSpPr/>
              <p:nvPr/>
            </p:nvSpPr>
            <p:spPr>
              <a:xfrm>
                <a:off x="8197688" y="2336352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95" name="tx95"/>
              <p:cNvSpPr/>
              <p:nvPr/>
            </p:nvSpPr>
            <p:spPr>
              <a:xfrm>
                <a:off x="8251705" y="1891916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101" name="tx101"/>
              <p:cNvSpPr/>
              <p:nvPr/>
            </p:nvSpPr>
            <p:spPr>
              <a:xfrm>
                <a:off x="2902273" y="2271958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102" name="tx102"/>
              <p:cNvSpPr/>
              <p:nvPr/>
            </p:nvSpPr>
            <p:spPr>
              <a:xfrm>
                <a:off x="2762628" y="3196924"/>
                <a:ext cx="596398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ambush</a:t>
                </a:r>
              </a:p>
            </p:txBody>
          </p:sp>
          <p:sp>
            <p:nvSpPr>
              <p:cNvPr id="103" name="tx103"/>
              <p:cNvSpPr/>
              <p:nvPr/>
            </p:nvSpPr>
            <p:spPr>
              <a:xfrm>
                <a:off x="2827867" y="4057225"/>
                <a:ext cx="531160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latency</a:t>
                </a:r>
              </a:p>
            </p:txBody>
          </p:sp>
          <p:sp>
            <p:nvSpPr>
              <p:cNvPr id="104" name="tx104"/>
              <p:cNvSpPr/>
              <p:nvPr/>
            </p:nvSpPr>
            <p:spPr>
              <a:xfrm>
                <a:off x="2166147" y="4950840"/>
                <a:ext cx="1192879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avg. prey speed</a:t>
                </a:r>
              </a:p>
            </p:txBody>
          </p:sp>
          <p:sp>
            <p:nvSpPr>
              <p:cNvPr id="105" name="tx105"/>
              <p:cNvSpPr/>
              <p:nvPr/>
            </p:nvSpPr>
            <p:spPr>
              <a:xfrm>
                <a:off x="2268794" y="5844456"/>
                <a:ext cx="1090232" cy="155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1320" dirty="0" err="1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var</a:t>
                </a:r>
                <a:r>
                  <a:rPr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. </a:t>
                </a: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prey speed</a:t>
                </a:r>
              </a:p>
            </p:txBody>
          </p:sp>
        </p:grpSp>
        <p:sp>
          <p:nvSpPr>
            <p:cNvPr id="106" name="tx96"/>
            <p:cNvSpPr/>
            <p:nvPr/>
          </p:nvSpPr>
          <p:spPr>
            <a:xfrm rot="18900000">
              <a:off x="3544699" y="6731822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07" name="tx97"/>
            <p:cNvSpPr/>
            <p:nvPr/>
          </p:nvSpPr>
          <p:spPr>
            <a:xfrm rot="18900000">
              <a:off x="4333352" y="6720294"/>
              <a:ext cx="596398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108" name="tx98"/>
            <p:cNvSpPr/>
            <p:nvPr/>
          </p:nvSpPr>
          <p:spPr>
            <a:xfrm rot="18900000">
              <a:off x="5273924" y="6703144"/>
              <a:ext cx="531160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109" name="tx99"/>
            <p:cNvSpPr/>
            <p:nvPr/>
          </p:nvSpPr>
          <p:spPr>
            <a:xfrm rot="18900000">
              <a:off x="5613433" y="6926391"/>
              <a:ext cx="119287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10" name="tx100"/>
            <p:cNvSpPr/>
            <p:nvPr/>
          </p:nvSpPr>
          <p:spPr>
            <a:xfrm rot="18900000">
              <a:off x="6522081" y="6916962"/>
              <a:ext cx="1090232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2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</a:t>
              </a:r>
              <a:r>
                <a:rPr lang="en-CA" sz="132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. </a:t>
              </a: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prey speed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94"/>
          <p:cNvPicPr>
            <a:picLocks noChangeAspect="1"/>
          </p:cNvPicPr>
          <p:nvPr/>
        </p:nvPicPr>
        <p:blipFill rotWithShape="1">
          <a:blip r:embed="rId2"/>
          <a:srcRect l="14218" t="11950" r="15882"/>
          <a:stretch/>
        </p:blipFill>
        <p:spPr>
          <a:xfrm>
            <a:off x="2072480" y="1266825"/>
            <a:ext cx="6400801" cy="581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9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661319" y="1495425"/>
            <a:ext cx="13868400" cy="4866779"/>
            <a:chOff x="-1661319" y="1495425"/>
            <a:chExt cx="13868400" cy="4866779"/>
          </a:xfrm>
        </p:grpSpPr>
        <p:sp>
          <p:nvSpPr>
            <p:cNvPr id="7" name="Rectangle 6"/>
            <p:cNvSpPr/>
            <p:nvPr/>
          </p:nvSpPr>
          <p:spPr>
            <a:xfrm>
              <a:off x="-1661319" y="1495425"/>
              <a:ext cx="13868400" cy="4866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l="14217" t="11950" r="21707"/>
            <a:stretch/>
          </p:blipFill>
          <p:spPr>
            <a:xfrm>
              <a:off x="-1526111" y="1990365"/>
              <a:ext cx="4408265" cy="437183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14217" t="11950" r="21707"/>
            <a:stretch/>
          </p:blipFill>
          <p:spPr>
            <a:xfrm>
              <a:off x="2882154" y="1990365"/>
              <a:ext cx="4408265" cy="437183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l="14218" t="11950" r="15882"/>
            <a:stretch/>
          </p:blipFill>
          <p:spPr>
            <a:xfrm>
              <a:off x="7287972" y="1990365"/>
              <a:ext cx="4809016" cy="437183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-1500433" y="1638300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dirty="0" smtClean="0">
                  <a:latin typeface="Gill Sans MT" panose="020B0502020104020203" pitchFamily="34" charset="0"/>
                </a:rPr>
                <a:t>A) Novice state</a:t>
              </a:r>
              <a:endParaRPr lang="fr-CA" b="1" dirty="0">
                <a:latin typeface="Gill Sans MT" panose="020B05020201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03055" y="1633508"/>
              <a:ext cx="27799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b="1" dirty="0" smtClean="0">
                  <a:latin typeface="Gill Sans MT" panose="020B0502020104020203" pitchFamily="34" charset="0"/>
                </a:rPr>
                <a:t>B) </a:t>
              </a:r>
              <a:r>
                <a:rPr lang="fr-CA" b="1" dirty="0" err="1" smtClean="0">
                  <a:latin typeface="Gill Sans MT" panose="020B0502020104020203" pitchFamily="34" charset="0"/>
                </a:rPr>
                <a:t>Intermediate</a:t>
              </a:r>
              <a:r>
                <a:rPr lang="fr-CA" b="1" dirty="0" smtClean="0">
                  <a:latin typeface="Gill Sans MT" panose="020B0502020104020203" pitchFamily="34" charset="0"/>
                </a:rPr>
                <a:t> </a:t>
              </a:r>
              <a:r>
                <a:rPr lang="fr-CA" b="1" dirty="0">
                  <a:latin typeface="Gill Sans MT" panose="020B0502020104020203" pitchFamily="34" charset="0"/>
                </a:rPr>
                <a:t>state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87972" y="1633508"/>
              <a:ext cx="23759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b="1" dirty="0" smtClean="0">
                  <a:latin typeface="Gill Sans MT" panose="020B0502020104020203" pitchFamily="34" charset="0"/>
                </a:rPr>
                <a:t>C) Advanced </a:t>
              </a:r>
              <a:r>
                <a:rPr lang="fr-CA" b="1" dirty="0">
                  <a:latin typeface="Gill Sans MT" panose="020B0502020104020203" pitchFamily="34" charset="0"/>
                </a:rPr>
                <a:t>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84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187</Words>
  <Application>Microsoft Office PowerPoint</Application>
  <PresentationFormat>Custom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Maxime Fraser Franco</cp:lastModifiedBy>
  <cp:revision>14</cp:revision>
  <dcterms:created xsi:type="dcterms:W3CDTF">2015-07-14T21:05:00Z</dcterms:created>
  <dcterms:modified xsi:type="dcterms:W3CDTF">2021-10-29T15:38:45Z</dcterms:modified>
</cp:coreProperties>
</file>