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5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2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1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8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7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8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72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83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8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F303-E03A-4060-8A5C-CC74636C956C}" type="datetimeFigureOut">
              <a:rPr lang="fr-CA" smtClean="0"/>
              <a:t>2021-05-04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5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20683" y="0"/>
            <a:ext cx="10919856" cy="6747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3425" r="28864" b="8714"/>
          <a:stretch/>
        </p:blipFill>
        <p:spPr>
          <a:xfrm>
            <a:off x="683200" y="332177"/>
            <a:ext cx="3411672" cy="290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12433" r="28864" b="9954"/>
          <a:stretch/>
        </p:blipFill>
        <p:spPr>
          <a:xfrm>
            <a:off x="4143501" y="332178"/>
            <a:ext cx="3348368" cy="2903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t="14169" r="27955" b="8218"/>
          <a:stretch/>
        </p:blipFill>
        <p:spPr>
          <a:xfrm>
            <a:off x="7576066" y="332177"/>
            <a:ext cx="3366921" cy="290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13921" r="28181" b="9705"/>
          <a:stretch/>
        </p:blipFill>
        <p:spPr>
          <a:xfrm>
            <a:off x="7680624" y="3567530"/>
            <a:ext cx="3362885" cy="290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1" t="15160" r="28637" b="10946"/>
          <a:stretch/>
        </p:blipFill>
        <p:spPr>
          <a:xfrm>
            <a:off x="679895" y="3548329"/>
            <a:ext cx="3345570" cy="294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14664" r="29432" b="11441"/>
          <a:stretch/>
        </p:blipFill>
        <p:spPr>
          <a:xfrm>
            <a:off x="4119077" y="3527554"/>
            <a:ext cx="3463996" cy="2940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021780" y="1466736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48355" y="4599607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24" name="Rectangle 23"/>
          <p:cNvSpPr/>
          <p:nvPr/>
        </p:nvSpPr>
        <p:spPr>
          <a:xfrm rot="688942">
            <a:off x="1141965" y="3001398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 rot="17669751">
            <a:off x="3347502" y="2788715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 rot="688942">
            <a:off x="4609877" y="297368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/>
          <p:cNvSpPr/>
          <p:nvPr/>
        </p:nvSpPr>
        <p:spPr>
          <a:xfrm rot="17815025">
            <a:off x="6770511" y="278871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 rot="19475592">
            <a:off x="10178235" y="2759326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/>
          <p:cNvSpPr/>
          <p:nvPr/>
        </p:nvSpPr>
        <p:spPr>
          <a:xfrm rot="18903860">
            <a:off x="10267321" y="591429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/>
          <p:cNvSpPr/>
          <p:nvPr/>
        </p:nvSpPr>
        <p:spPr>
          <a:xfrm rot="19866327">
            <a:off x="6769473" y="597082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/>
          <p:cNvSpPr/>
          <p:nvPr/>
        </p:nvSpPr>
        <p:spPr>
          <a:xfrm rot="20376971">
            <a:off x="2996891" y="6084224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/>
          <p:cNvSpPr/>
          <p:nvPr/>
        </p:nvSpPr>
        <p:spPr>
          <a:xfrm rot="2453192">
            <a:off x="597990" y="601187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/>
          <p:cNvSpPr/>
          <p:nvPr/>
        </p:nvSpPr>
        <p:spPr>
          <a:xfrm rot="1132579">
            <a:off x="4273808" y="607669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1388069" y="3018515"/>
            <a:ext cx="93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4" name="Rectangle 33"/>
          <p:cNvSpPr/>
          <p:nvPr/>
        </p:nvSpPr>
        <p:spPr>
          <a:xfrm rot="1269044">
            <a:off x="7729023" y="2857943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4845030" y="3018515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5" name="Rectangle 34"/>
          <p:cNvSpPr/>
          <p:nvPr/>
        </p:nvSpPr>
        <p:spPr>
          <a:xfrm rot="1216642">
            <a:off x="7981199" y="612714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/>
          <p:cNvSpPr txBox="1"/>
          <p:nvPr/>
        </p:nvSpPr>
        <p:spPr>
          <a:xfrm>
            <a:off x="703300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9305" y="6091791"/>
            <a:ext cx="150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48357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5424" y="275690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7115" y="3018516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9200" y="2770662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13956" y="286531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6158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62505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209" y="6021928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5615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A)</a:t>
            </a:r>
            <a:endParaRPr lang="fr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5148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B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1164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C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373" y="3349649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D)</a:t>
            </a:r>
            <a:endParaRPr lang="fr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05843" y="3349648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E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11640" y="3348377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F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922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20683" y="0"/>
            <a:ext cx="10983380" cy="6747164"/>
            <a:chOff x="120683" y="0"/>
            <a:chExt cx="10983380" cy="6747164"/>
          </a:xfrm>
        </p:grpSpPr>
        <p:sp>
          <p:nvSpPr>
            <p:cNvPr id="41" name="Rectangle 40"/>
            <p:cNvSpPr/>
            <p:nvPr/>
          </p:nvSpPr>
          <p:spPr>
            <a:xfrm>
              <a:off x="120683" y="0"/>
              <a:ext cx="10919856" cy="674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13425" r="28864" b="8714"/>
            <a:stretch/>
          </p:blipFill>
          <p:spPr>
            <a:xfrm>
              <a:off x="683200" y="332177"/>
              <a:ext cx="3411672" cy="290315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3" t="12433" r="28864" b="9954"/>
            <a:stretch/>
          </p:blipFill>
          <p:spPr>
            <a:xfrm>
              <a:off x="4143501" y="332178"/>
              <a:ext cx="3348368" cy="29031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5" t="14169" r="27955" b="8218"/>
            <a:stretch/>
          </p:blipFill>
          <p:spPr>
            <a:xfrm>
              <a:off x="7576066" y="332177"/>
              <a:ext cx="3366921" cy="29031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4" t="13921" r="28181" b="9705"/>
            <a:stretch/>
          </p:blipFill>
          <p:spPr>
            <a:xfrm>
              <a:off x="7680624" y="3567530"/>
              <a:ext cx="3362885" cy="290946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1" t="15160" r="28637" b="10946"/>
            <a:stretch/>
          </p:blipFill>
          <p:spPr>
            <a:xfrm>
              <a:off x="679895" y="3548329"/>
              <a:ext cx="3345570" cy="294094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1" t="14664" r="29432" b="11441"/>
            <a:stretch/>
          </p:blipFill>
          <p:spPr>
            <a:xfrm>
              <a:off x="4119077" y="3527554"/>
              <a:ext cx="3463996" cy="29409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>
              <a:off x="-1021780" y="1466736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-1048355" y="4599607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50" name="Rectangle 49"/>
            <p:cNvSpPr/>
            <p:nvPr/>
          </p:nvSpPr>
          <p:spPr>
            <a:xfrm rot="688942">
              <a:off x="1141965" y="3001398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Rectangle 50"/>
            <p:cNvSpPr/>
            <p:nvPr/>
          </p:nvSpPr>
          <p:spPr>
            <a:xfrm rot="17669751">
              <a:off x="3347502" y="2788715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 51"/>
            <p:cNvSpPr/>
            <p:nvPr/>
          </p:nvSpPr>
          <p:spPr>
            <a:xfrm rot="688942">
              <a:off x="4609877" y="297368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Rectangle 52"/>
            <p:cNvSpPr/>
            <p:nvPr/>
          </p:nvSpPr>
          <p:spPr>
            <a:xfrm rot="17815025">
              <a:off x="6770511" y="278871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Rectangle 53"/>
            <p:cNvSpPr/>
            <p:nvPr/>
          </p:nvSpPr>
          <p:spPr>
            <a:xfrm rot="19475592">
              <a:off x="10178235" y="2759326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 54"/>
            <p:cNvSpPr/>
            <p:nvPr/>
          </p:nvSpPr>
          <p:spPr>
            <a:xfrm rot="18903860">
              <a:off x="10267321" y="591429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Rectangle 55"/>
            <p:cNvSpPr/>
            <p:nvPr/>
          </p:nvSpPr>
          <p:spPr>
            <a:xfrm rot="19866327">
              <a:off x="6769473" y="597082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Rectangle 56"/>
            <p:cNvSpPr/>
            <p:nvPr/>
          </p:nvSpPr>
          <p:spPr>
            <a:xfrm rot="20376971">
              <a:off x="2996891" y="6084224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/>
            <p:cNvSpPr/>
            <p:nvPr/>
          </p:nvSpPr>
          <p:spPr>
            <a:xfrm rot="2453192">
              <a:off x="597990" y="601187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/>
            <p:cNvSpPr/>
            <p:nvPr/>
          </p:nvSpPr>
          <p:spPr>
            <a:xfrm rot="1132579">
              <a:off x="4273808" y="607669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88069" y="3018515"/>
              <a:ext cx="93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1" name="Rectangle 60"/>
            <p:cNvSpPr/>
            <p:nvPr/>
          </p:nvSpPr>
          <p:spPr>
            <a:xfrm rot="1269044">
              <a:off x="7729023" y="2857943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5030" y="3018515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3" name="Rectangle 62"/>
            <p:cNvSpPr/>
            <p:nvPr/>
          </p:nvSpPr>
          <p:spPr>
            <a:xfrm rot="1216642">
              <a:off x="7981199" y="612714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3300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9305" y="6091791"/>
              <a:ext cx="150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8357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5424" y="275690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67115" y="3018516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9200" y="2770662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13956" y="286531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6158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62505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4209" y="6021928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615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A)</a:t>
              </a:r>
              <a:endParaRPr lang="fr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148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B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164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C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373" y="3349649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D)</a:t>
              </a:r>
              <a:endParaRPr lang="fr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5843" y="3349648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E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1640" y="3348377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/>
                <a:t>F</a:t>
              </a:r>
              <a:r>
                <a:rPr lang="fr-CA" sz="1400" b="1" dirty="0" smtClean="0"/>
                <a:t>)</a:t>
              </a:r>
              <a:endParaRPr lang="fr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6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48475"/>
            <a:ext cx="10943268" cy="6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80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9</cp:revision>
  <dcterms:created xsi:type="dcterms:W3CDTF">2021-05-04T19:35:25Z</dcterms:created>
  <dcterms:modified xsi:type="dcterms:W3CDTF">2021-05-04T21:50:25Z</dcterms:modified>
</cp:coreProperties>
</file>