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F1DDDC-0B62-4A1D-AF33-90FFEC7E2FA4}">
          <p14:sldIdLst>
            <p14:sldId id="257"/>
            <p14:sldId id="258"/>
            <p14:sldId id="259"/>
            <p14:sldId id="260"/>
            <p14:sldId id="262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7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60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8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9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0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0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57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3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A4E-1FEC-41FD-BB1B-9E79827878E8}" type="datetimeFigureOut">
              <a:rPr lang="fr-CA" smtClean="0"/>
              <a:t>2021-06-11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117214" y="762000"/>
            <a:ext cx="16992600" cy="5334000"/>
            <a:chOff x="-3947319" y="1114425"/>
            <a:chExt cx="16992600" cy="5334000"/>
          </a:xfrm>
        </p:grpSpPr>
        <p:sp>
          <p:nvSpPr>
            <p:cNvPr id="3" name="Rectangle 2"/>
            <p:cNvSpPr/>
            <p:nvPr/>
          </p:nvSpPr>
          <p:spPr>
            <a:xfrm>
              <a:off x="-3947319" y="1114425"/>
              <a:ext cx="16992600" cy="53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18719" y="1343025"/>
              <a:ext cx="16535400" cy="4876800"/>
              <a:chOff x="-838359" y="2708529"/>
              <a:chExt cx="11399519" cy="348962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838359" y="2708529"/>
                <a:ext cx="3772265" cy="3435096"/>
                <a:chOff x="-838359" y="2708529"/>
                <a:chExt cx="3772265" cy="343509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370" t="2655" r="13220" b="4009"/>
                <a:stretch/>
              </p:blipFill>
              <p:spPr>
                <a:xfrm>
                  <a:off x="-838359" y="2708529"/>
                  <a:ext cx="3733801" cy="343509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2807956" y="3238403"/>
                  <a:ext cx="12595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956401" y="2733159"/>
                <a:ext cx="3696310" cy="3410466"/>
                <a:chOff x="5044281" y="2733159"/>
                <a:chExt cx="3696310" cy="341046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035" t="2655" r="13385" b="4009"/>
                <a:stretch/>
              </p:blipFill>
              <p:spPr>
                <a:xfrm>
                  <a:off x="5044281" y="2733159"/>
                  <a:ext cx="3657601" cy="341046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8626091" y="3248025"/>
                  <a:ext cx="1145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25035" t="2655" r="9225" b="2517"/>
              <a:stretch/>
            </p:blipFill>
            <p:spPr>
              <a:xfrm>
                <a:off x="6656423" y="2733159"/>
                <a:ext cx="3904737" cy="34649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7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850" y="685216"/>
            <a:ext cx="1703370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460"/>
          <a:stretch/>
        </p:blipFill>
        <p:spPr>
          <a:xfrm>
            <a:off x="261622" y="816637"/>
            <a:ext cx="11668755" cy="5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in </a:t>
                </a: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9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1" y="844072"/>
            <a:ext cx="10540898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in </a:t>
                </a: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5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Box 942"/>
          <p:cNvSpPr txBox="1"/>
          <p:nvPr/>
        </p:nvSpPr>
        <p:spPr>
          <a:xfrm>
            <a:off x="9323660" y="1267097"/>
            <a:ext cx="26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grpSp>
        <p:nvGrpSpPr>
          <p:cNvPr id="3" name="Group 2"/>
          <p:cNvGrpSpPr/>
          <p:nvPr/>
        </p:nvGrpSpPr>
        <p:grpSpPr>
          <a:xfrm>
            <a:off x="940526" y="979713"/>
            <a:ext cx="10287001" cy="5206696"/>
            <a:chOff x="940526" y="979713"/>
            <a:chExt cx="10287001" cy="5206696"/>
          </a:xfrm>
        </p:grpSpPr>
        <p:sp>
          <p:nvSpPr>
            <p:cNvPr id="2" name="Rectangle 1"/>
            <p:cNvSpPr/>
            <p:nvPr/>
          </p:nvSpPr>
          <p:spPr>
            <a:xfrm>
              <a:off x="940526" y="979713"/>
              <a:ext cx="10287001" cy="5068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018" name="Group 1017"/>
            <p:cNvGrpSpPr/>
            <p:nvPr/>
          </p:nvGrpSpPr>
          <p:grpSpPr>
            <a:xfrm>
              <a:off x="1003663" y="1071154"/>
              <a:ext cx="10184674" cy="5115255"/>
              <a:chOff x="1084217" y="1267097"/>
              <a:chExt cx="10184674" cy="5115255"/>
            </a:xfrm>
          </p:grpSpPr>
          <p:pic>
            <p:nvPicPr>
              <p:cNvPr id="942" name="Picture 941"/>
              <p:cNvPicPr>
                <a:picLocks noChangeAspect="1"/>
              </p:cNvPicPr>
              <p:nvPr/>
            </p:nvPicPr>
            <p:blipFill rotWithShape="1">
              <a:blip r:embed="rId2"/>
              <a:srcRect l="33535" t="19946" r="13683"/>
              <a:stretch/>
            </p:blipFill>
            <p:spPr>
              <a:xfrm>
                <a:off x="1084217" y="1267097"/>
                <a:ext cx="4833258" cy="5085486"/>
              </a:xfrm>
              <a:prstGeom prst="rect">
                <a:avLst/>
              </a:prstGeom>
            </p:spPr>
          </p:pic>
          <p:pic>
            <p:nvPicPr>
              <p:cNvPr id="1017" name="Picture 1016"/>
              <p:cNvPicPr>
                <a:picLocks noChangeAspect="1"/>
              </p:cNvPicPr>
              <p:nvPr/>
            </p:nvPicPr>
            <p:blipFill rotWithShape="1">
              <a:blip r:embed="rId3"/>
              <a:srcRect l="33500" t="19786" r="10009"/>
              <a:stretch/>
            </p:blipFill>
            <p:spPr>
              <a:xfrm>
                <a:off x="6096000" y="1267097"/>
                <a:ext cx="5172891" cy="51152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16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162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20</cp:revision>
  <dcterms:created xsi:type="dcterms:W3CDTF">2021-04-28T21:49:42Z</dcterms:created>
  <dcterms:modified xsi:type="dcterms:W3CDTF">2021-06-11T19:48:30Z</dcterms:modified>
</cp:coreProperties>
</file>