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35051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37683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37683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37683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12486" y="1953386"/>
              <a:ext cx="937234" cy="937234"/>
            </a:xfrm>
            <a:custGeom>
              <a:avLst/>
              <a:pathLst>
                <a:path w="937234" h="937234">
                  <a:moveTo>
                    <a:pt x="843555" y="93679"/>
                  </a:moveTo>
                  <a:lnTo>
                    <a:pt x="824773" y="76439"/>
                  </a:lnTo>
                  <a:lnTo>
                    <a:pt x="804528" y="60809"/>
                  </a:lnTo>
                  <a:lnTo>
                    <a:pt x="782903" y="46856"/>
                  </a:lnTo>
                  <a:lnTo>
                    <a:pt x="759986" y="34636"/>
                  </a:lnTo>
                  <a:lnTo>
                    <a:pt x="735872" y="24199"/>
                  </a:lnTo>
                  <a:lnTo>
                    <a:pt x="710660" y="15588"/>
                  </a:lnTo>
                  <a:lnTo>
                    <a:pt x="684453" y="8839"/>
                  </a:lnTo>
                  <a:lnTo>
                    <a:pt x="657360" y="3979"/>
                  </a:lnTo>
                  <a:lnTo>
                    <a:pt x="629490" y="1029"/>
                  </a:lnTo>
                  <a:lnTo>
                    <a:pt x="600960" y="0"/>
                  </a:lnTo>
                  <a:lnTo>
                    <a:pt x="571886" y="896"/>
                  </a:lnTo>
                  <a:lnTo>
                    <a:pt x="542387" y="3715"/>
                  </a:lnTo>
                  <a:lnTo>
                    <a:pt x="512585" y="8443"/>
                  </a:lnTo>
                  <a:lnTo>
                    <a:pt x="482603" y="15063"/>
                  </a:lnTo>
                  <a:lnTo>
                    <a:pt x="452563" y="23547"/>
                  </a:lnTo>
                  <a:lnTo>
                    <a:pt x="422589" y="33859"/>
                  </a:lnTo>
                  <a:lnTo>
                    <a:pt x="392804" y="45958"/>
                  </a:lnTo>
                  <a:lnTo>
                    <a:pt x="363331" y="59794"/>
                  </a:lnTo>
                  <a:lnTo>
                    <a:pt x="334291" y="75310"/>
                  </a:lnTo>
                  <a:lnTo>
                    <a:pt x="305802" y="92442"/>
                  </a:lnTo>
                  <a:lnTo>
                    <a:pt x="277982" y="111120"/>
                  </a:lnTo>
                  <a:lnTo>
                    <a:pt x="250946" y="131266"/>
                  </a:lnTo>
                  <a:lnTo>
                    <a:pt x="224805" y="152799"/>
                  </a:lnTo>
                  <a:lnTo>
                    <a:pt x="199665" y="175630"/>
                  </a:lnTo>
                  <a:lnTo>
                    <a:pt x="175630" y="199665"/>
                  </a:lnTo>
                  <a:lnTo>
                    <a:pt x="152799" y="224805"/>
                  </a:lnTo>
                  <a:lnTo>
                    <a:pt x="131266" y="250946"/>
                  </a:lnTo>
                  <a:lnTo>
                    <a:pt x="111120" y="277982"/>
                  </a:lnTo>
                  <a:lnTo>
                    <a:pt x="92442" y="305802"/>
                  </a:lnTo>
                  <a:lnTo>
                    <a:pt x="75310" y="334291"/>
                  </a:lnTo>
                  <a:lnTo>
                    <a:pt x="59794" y="363331"/>
                  </a:lnTo>
                  <a:lnTo>
                    <a:pt x="45958" y="392804"/>
                  </a:lnTo>
                  <a:lnTo>
                    <a:pt x="33859" y="422589"/>
                  </a:lnTo>
                  <a:lnTo>
                    <a:pt x="23547" y="452563"/>
                  </a:lnTo>
                  <a:lnTo>
                    <a:pt x="15063" y="482603"/>
                  </a:lnTo>
                  <a:lnTo>
                    <a:pt x="8443" y="512585"/>
                  </a:lnTo>
                  <a:lnTo>
                    <a:pt x="3715" y="542387"/>
                  </a:lnTo>
                  <a:lnTo>
                    <a:pt x="896" y="571886"/>
                  </a:lnTo>
                  <a:lnTo>
                    <a:pt x="0" y="600960"/>
                  </a:lnTo>
                  <a:lnTo>
                    <a:pt x="1029" y="629490"/>
                  </a:lnTo>
                  <a:lnTo>
                    <a:pt x="3979" y="657360"/>
                  </a:lnTo>
                  <a:lnTo>
                    <a:pt x="8839" y="684453"/>
                  </a:lnTo>
                  <a:lnTo>
                    <a:pt x="15588" y="710660"/>
                  </a:lnTo>
                  <a:lnTo>
                    <a:pt x="24199" y="735872"/>
                  </a:lnTo>
                  <a:lnTo>
                    <a:pt x="34636" y="759986"/>
                  </a:lnTo>
                  <a:lnTo>
                    <a:pt x="46856" y="782903"/>
                  </a:lnTo>
                  <a:lnTo>
                    <a:pt x="60809" y="804528"/>
                  </a:lnTo>
                  <a:lnTo>
                    <a:pt x="76439" y="824773"/>
                  </a:lnTo>
                  <a:lnTo>
                    <a:pt x="93679" y="843555"/>
                  </a:lnTo>
                  <a:lnTo>
                    <a:pt x="112461" y="860795"/>
                  </a:lnTo>
                  <a:lnTo>
                    <a:pt x="132706" y="876425"/>
                  </a:lnTo>
                  <a:lnTo>
                    <a:pt x="154331" y="890378"/>
                  </a:lnTo>
                  <a:lnTo>
                    <a:pt x="177248" y="902598"/>
                  </a:lnTo>
                  <a:lnTo>
                    <a:pt x="201362" y="913035"/>
                  </a:lnTo>
                  <a:lnTo>
                    <a:pt x="226574" y="921646"/>
                  </a:lnTo>
                  <a:lnTo>
                    <a:pt x="252781" y="928395"/>
                  </a:lnTo>
                  <a:lnTo>
                    <a:pt x="279874" y="933255"/>
                  </a:lnTo>
                  <a:lnTo>
                    <a:pt x="307744" y="936205"/>
                  </a:lnTo>
                  <a:lnTo>
                    <a:pt x="336274" y="937234"/>
                  </a:lnTo>
                  <a:lnTo>
                    <a:pt x="365348" y="936338"/>
                  </a:lnTo>
                  <a:lnTo>
                    <a:pt x="394847" y="933519"/>
                  </a:lnTo>
                  <a:lnTo>
                    <a:pt x="424649" y="928791"/>
                  </a:lnTo>
                  <a:lnTo>
                    <a:pt x="454631" y="922171"/>
                  </a:lnTo>
                  <a:lnTo>
                    <a:pt x="484671" y="913687"/>
                  </a:lnTo>
                  <a:lnTo>
                    <a:pt x="514645" y="903375"/>
                  </a:lnTo>
                  <a:lnTo>
                    <a:pt x="544430" y="891276"/>
                  </a:lnTo>
                  <a:lnTo>
                    <a:pt x="573903" y="877440"/>
                  </a:lnTo>
                  <a:lnTo>
                    <a:pt x="602943" y="861924"/>
                  </a:lnTo>
                  <a:lnTo>
                    <a:pt x="631432" y="844792"/>
                  </a:lnTo>
                  <a:lnTo>
                    <a:pt x="659251" y="826114"/>
                  </a:lnTo>
                  <a:lnTo>
                    <a:pt x="686288" y="805968"/>
                  </a:lnTo>
                  <a:lnTo>
                    <a:pt x="712429" y="784435"/>
                  </a:lnTo>
                  <a:lnTo>
                    <a:pt x="737569" y="761604"/>
                  </a:lnTo>
                  <a:lnTo>
                    <a:pt x="761604" y="737569"/>
                  </a:lnTo>
                  <a:lnTo>
                    <a:pt x="784435" y="712429"/>
                  </a:lnTo>
                  <a:lnTo>
                    <a:pt x="805968" y="686288"/>
                  </a:lnTo>
                  <a:lnTo>
                    <a:pt x="826114" y="659251"/>
                  </a:lnTo>
                  <a:lnTo>
                    <a:pt x="844792" y="631432"/>
                  </a:lnTo>
                  <a:lnTo>
                    <a:pt x="861924" y="602943"/>
                  </a:lnTo>
                  <a:lnTo>
                    <a:pt x="877440" y="573903"/>
                  </a:lnTo>
                  <a:lnTo>
                    <a:pt x="891276" y="544430"/>
                  </a:lnTo>
                  <a:lnTo>
                    <a:pt x="903375" y="514645"/>
                  </a:lnTo>
                  <a:lnTo>
                    <a:pt x="913687" y="484671"/>
                  </a:lnTo>
                  <a:lnTo>
                    <a:pt x="922171" y="454631"/>
                  </a:lnTo>
                  <a:lnTo>
                    <a:pt x="928791" y="424649"/>
                  </a:lnTo>
                  <a:lnTo>
                    <a:pt x="933519" y="394847"/>
                  </a:lnTo>
                  <a:lnTo>
                    <a:pt x="936338" y="365348"/>
                  </a:lnTo>
                  <a:lnTo>
                    <a:pt x="937234" y="336274"/>
                  </a:lnTo>
                  <a:lnTo>
                    <a:pt x="936205" y="307744"/>
                  </a:lnTo>
                  <a:lnTo>
                    <a:pt x="933255" y="279874"/>
                  </a:lnTo>
                  <a:lnTo>
                    <a:pt x="928395" y="252781"/>
                  </a:lnTo>
                  <a:lnTo>
                    <a:pt x="921646" y="226574"/>
                  </a:lnTo>
                  <a:lnTo>
                    <a:pt x="913035" y="201362"/>
                  </a:lnTo>
                  <a:lnTo>
                    <a:pt x="902598" y="177248"/>
                  </a:lnTo>
                  <a:lnTo>
                    <a:pt x="890378" y="154331"/>
                  </a:lnTo>
                  <a:lnTo>
                    <a:pt x="876425" y="132706"/>
                  </a:lnTo>
                  <a:lnTo>
                    <a:pt x="860795" y="11246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12604" y="3056136"/>
              <a:ext cx="936999" cy="936999"/>
            </a:xfrm>
            <a:custGeom>
              <a:avLst/>
              <a:pathLst>
                <a:path w="936999" h="936999">
                  <a:moveTo>
                    <a:pt x="855380" y="81618"/>
                  </a:moveTo>
                  <a:lnTo>
                    <a:pt x="837643" y="65471"/>
                  </a:lnTo>
                  <a:lnTo>
                    <a:pt x="818388" y="50979"/>
                  </a:lnTo>
                  <a:lnTo>
                    <a:pt x="797696" y="38203"/>
                  </a:lnTo>
                  <a:lnTo>
                    <a:pt x="775651" y="27196"/>
                  </a:lnTo>
                  <a:lnTo>
                    <a:pt x="752344" y="18001"/>
                  </a:lnTo>
                  <a:lnTo>
                    <a:pt x="727871" y="10658"/>
                  </a:lnTo>
                  <a:lnTo>
                    <a:pt x="702332" y="5197"/>
                  </a:lnTo>
                  <a:lnTo>
                    <a:pt x="675832" y="1639"/>
                  </a:lnTo>
                  <a:lnTo>
                    <a:pt x="648480" y="0"/>
                  </a:lnTo>
                  <a:lnTo>
                    <a:pt x="620388" y="285"/>
                  </a:lnTo>
                  <a:lnTo>
                    <a:pt x="591673" y="2495"/>
                  </a:lnTo>
                  <a:lnTo>
                    <a:pt x="562451" y="6620"/>
                  </a:lnTo>
                  <a:lnTo>
                    <a:pt x="532843" y="12642"/>
                  </a:lnTo>
                  <a:lnTo>
                    <a:pt x="502971" y="20538"/>
                  </a:lnTo>
                  <a:lnTo>
                    <a:pt x="472957" y="30275"/>
                  </a:lnTo>
                  <a:lnTo>
                    <a:pt x="442924" y="41812"/>
                  </a:lnTo>
                  <a:lnTo>
                    <a:pt x="412997" y="55103"/>
                  </a:lnTo>
                  <a:lnTo>
                    <a:pt x="383298" y="70092"/>
                  </a:lnTo>
                  <a:lnTo>
                    <a:pt x="353949" y="86719"/>
                  </a:lnTo>
                  <a:lnTo>
                    <a:pt x="325071" y="104914"/>
                  </a:lnTo>
                  <a:lnTo>
                    <a:pt x="296782" y="124604"/>
                  </a:lnTo>
                  <a:lnTo>
                    <a:pt x="269198" y="145706"/>
                  </a:lnTo>
                  <a:lnTo>
                    <a:pt x="242434" y="168135"/>
                  </a:lnTo>
                  <a:lnTo>
                    <a:pt x="216599" y="191798"/>
                  </a:lnTo>
                  <a:lnTo>
                    <a:pt x="191798" y="216599"/>
                  </a:lnTo>
                  <a:lnTo>
                    <a:pt x="168135" y="242434"/>
                  </a:lnTo>
                  <a:lnTo>
                    <a:pt x="145706" y="269198"/>
                  </a:lnTo>
                  <a:lnTo>
                    <a:pt x="124604" y="296782"/>
                  </a:lnTo>
                  <a:lnTo>
                    <a:pt x="104914" y="325071"/>
                  </a:lnTo>
                  <a:lnTo>
                    <a:pt x="86719" y="353949"/>
                  </a:lnTo>
                  <a:lnTo>
                    <a:pt x="70092" y="383298"/>
                  </a:lnTo>
                  <a:lnTo>
                    <a:pt x="55103" y="412997"/>
                  </a:lnTo>
                  <a:lnTo>
                    <a:pt x="41812" y="442924"/>
                  </a:lnTo>
                  <a:lnTo>
                    <a:pt x="30275" y="472957"/>
                  </a:lnTo>
                  <a:lnTo>
                    <a:pt x="20538" y="502971"/>
                  </a:lnTo>
                  <a:lnTo>
                    <a:pt x="12642" y="532843"/>
                  </a:lnTo>
                  <a:lnTo>
                    <a:pt x="6620" y="562451"/>
                  </a:lnTo>
                  <a:lnTo>
                    <a:pt x="2495" y="591673"/>
                  </a:lnTo>
                  <a:lnTo>
                    <a:pt x="285" y="620388"/>
                  </a:lnTo>
                  <a:lnTo>
                    <a:pt x="0" y="648480"/>
                  </a:lnTo>
                  <a:lnTo>
                    <a:pt x="1639" y="675832"/>
                  </a:lnTo>
                  <a:lnTo>
                    <a:pt x="5197" y="702332"/>
                  </a:lnTo>
                  <a:lnTo>
                    <a:pt x="10658" y="727871"/>
                  </a:lnTo>
                  <a:lnTo>
                    <a:pt x="18001" y="752344"/>
                  </a:lnTo>
                  <a:lnTo>
                    <a:pt x="27196" y="775651"/>
                  </a:lnTo>
                  <a:lnTo>
                    <a:pt x="38203" y="797696"/>
                  </a:lnTo>
                  <a:lnTo>
                    <a:pt x="50979" y="818388"/>
                  </a:lnTo>
                  <a:lnTo>
                    <a:pt x="65471" y="837643"/>
                  </a:lnTo>
                  <a:lnTo>
                    <a:pt x="81618" y="855380"/>
                  </a:lnTo>
                  <a:lnTo>
                    <a:pt x="99356" y="871528"/>
                  </a:lnTo>
                  <a:lnTo>
                    <a:pt x="118610" y="886019"/>
                  </a:lnTo>
                  <a:lnTo>
                    <a:pt x="139302" y="898795"/>
                  </a:lnTo>
                  <a:lnTo>
                    <a:pt x="161347" y="909802"/>
                  </a:lnTo>
                  <a:lnTo>
                    <a:pt x="184654" y="918997"/>
                  </a:lnTo>
                  <a:lnTo>
                    <a:pt x="209127" y="926340"/>
                  </a:lnTo>
                  <a:lnTo>
                    <a:pt x="234666" y="931801"/>
                  </a:lnTo>
                  <a:lnTo>
                    <a:pt x="261166" y="935359"/>
                  </a:lnTo>
                  <a:lnTo>
                    <a:pt x="288518" y="936999"/>
                  </a:lnTo>
                  <a:lnTo>
                    <a:pt x="316610" y="936713"/>
                  </a:lnTo>
                  <a:lnTo>
                    <a:pt x="345325" y="934503"/>
                  </a:lnTo>
                  <a:lnTo>
                    <a:pt x="374547" y="930378"/>
                  </a:lnTo>
                  <a:lnTo>
                    <a:pt x="404155" y="924356"/>
                  </a:lnTo>
                  <a:lnTo>
                    <a:pt x="434027" y="916460"/>
                  </a:lnTo>
                  <a:lnTo>
                    <a:pt x="464041" y="906723"/>
                  </a:lnTo>
                  <a:lnTo>
                    <a:pt x="494074" y="895186"/>
                  </a:lnTo>
                  <a:lnTo>
                    <a:pt x="524001" y="881895"/>
                  </a:lnTo>
                  <a:lnTo>
                    <a:pt x="553700" y="866906"/>
                  </a:lnTo>
                  <a:lnTo>
                    <a:pt x="583049" y="850279"/>
                  </a:lnTo>
                  <a:lnTo>
                    <a:pt x="611927" y="832084"/>
                  </a:lnTo>
                  <a:lnTo>
                    <a:pt x="640216" y="812395"/>
                  </a:lnTo>
                  <a:lnTo>
                    <a:pt x="667800" y="791292"/>
                  </a:lnTo>
                  <a:lnTo>
                    <a:pt x="694564" y="768863"/>
                  </a:lnTo>
                  <a:lnTo>
                    <a:pt x="720399" y="745200"/>
                  </a:lnTo>
                  <a:lnTo>
                    <a:pt x="745200" y="720399"/>
                  </a:lnTo>
                  <a:lnTo>
                    <a:pt x="768863" y="694564"/>
                  </a:lnTo>
                  <a:lnTo>
                    <a:pt x="791292" y="667800"/>
                  </a:lnTo>
                  <a:lnTo>
                    <a:pt x="812395" y="640216"/>
                  </a:lnTo>
                  <a:lnTo>
                    <a:pt x="832084" y="611927"/>
                  </a:lnTo>
                  <a:lnTo>
                    <a:pt x="850279" y="583049"/>
                  </a:lnTo>
                  <a:lnTo>
                    <a:pt x="866906" y="553700"/>
                  </a:lnTo>
                  <a:lnTo>
                    <a:pt x="881895" y="524001"/>
                  </a:lnTo>
                  <a:lnTo>
                    <a:pt x="895186" y="494074"/>
                  </a:lnTo>
                  <a:lnTo>
                    <a:pt x="906723" y="464041"/>
                  </a:lnTo>
                  <a:lnTo>
                    <a:pt x="916460" y="434027"/>
                  </a:lnTo>
                  <a:lnTo>
                    <a:pt x="924356" y="404155"/>
                  </a:lnTo>
                  <a:lnTo>
                    <a:pt x="930378" y="374547"/>
                  </a:lnTo>
                  <a:lnTo>
                    <a:pt x="934503" y="345325"/>
                  </a:lnTo>
                  <a:lnTo>
                    <a:pt x="936713" y="316610"/>
                  </a:lnTo>
                  <a:lnTo>
                    <a:pt x="936999" y="288518"/>
                  </a:lnTo>
                  <a:lnTo>
                    <a:pt x="935359" y="261166"/>
                  </a:lnTo>
                  <a:lnTo>
                    <a:pt x="931801" y="234666"/>
                  </a:lnTo>
                  <a:lnTo>
                    <a:pt x="926340" y="209127"/>
                  </a:lnTo>
                  <a:lnTo>
                    <a:pt x="918997" y="184654"/>
                  </a:lnTo>
                  <a:lnTo>
                    <a:pt x="909802" y="161347"/>
                  </a:lnTo>
                  <a:lnTo>
                    <a:pt x="898795" y="139302"/>
                  </a:lnTo>
                  <a:lnTo>
                    <a:pt x="886019" y="118610"/>
                  </a:lnTo>
                  <a:lnTo>
                    <a:pt x="871528" y="9935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12628" y="4158793"/>
              <a:ext cx="936949" cy="936949"/>
            </a:xfrm>
            <a:custGeom>
              <a:avLst/>
              <a:pathLst>
                <a:path w="936949" h="936949">
                  <a:moveTo>
                    <a:pt x="668728" y="268220"/>
                  </a:moveTo>
                  <a:lnTo>
                    <a:pt x="641171" y="241487"/>
                  </a:lnTo>
                  <a:lnTo>
                    <a:pt x="612905" y="215686"/>
                  </a:lnTo>
                  <a:lnTo>
                    <a:pt x="584045" y="190924"/>
                  </a:lnTo>
                  <a:lnTo>
                    <a:pt x="554711" y="167302"/>
                  </a:lnTo>
                  <a:lnTo>
                    <a:pt x="525022" y="144918"/>
                  </a:lnTo>
                  <a:lnTo>
                    <a:pt x="495101" y="123864"/>
                  </a:lnTo>
                  <a:lnTo>
                    <a:pt x="465070" y="104225"/>
                  </a:lnTo>
                  <a:lnTo>
                    <a:pt x="435053" y="86084"/>
                  </a:lnTo>
                  <a:lnTo>
                    <a:pt x="405174" y="69513"/>
                  </a:lnTo>
                  <a:lnTo>
                    <a:pt x="375555" y="54583"/>
                  </a:lnTo>
                  <a:lnTo>
                    <a:pt x="346317" y="41353"/>
                  </a:lnTo>
                  <a:lnTo>
                    <a:pt x="317582" y="29878"/>
                  </a:lnTo>
                  <a:lnTo>
                    <a:pt x="289466" y="20205"/>
                  </a:lnTo>
                  <a:lnTo>
                    <a:pt x="262087" y="12374"/>
                  </a:lnTo>
                  <a:lnTo>
                    <a:pt x="235555" y="6418"/>
                  </a:lnTo>
                  <a:lnTo>
                    <a:pt x="209980" y="2360"/>
                  </a:lnTo>
                  <a:lnTo>
                    <a:pt x="185468" y="218"/>
                  </a:lnTo>
                  <a:lnTo>
                    <a:pt x="162118" y="0"/>
                  </a:lnTo>
                  <a:lnTo>
                    <a:pt x="140028" y="1706"/>
                  </a:lnTo>
                  <a:lnTo>
                    <a:pt x="119287" y="5331"/>
                  </a:lnTo>
                  <a:lnTo>
                    <a:pt x="99981" y="10859"/>
                  </a:lnTo>
                  <a:lnTo>
                    <a:pt x="82189" y="18268"/>
                  </a:lnTo>
                  <a:lnTo>
                    <a:pt x="65984" y="27526"/>
                  </a:lnTo>
                  <a:lnTo>
                    <a:pt x="51434" y="38597"/>
                  </a:lnTo>
                  <a:lnTo>
                    <a:pt x="38597" y="51434"/>
                  </a:lnTo>
                  <a:lnTo>
                    <a:pt x="27526" y="65984"/>
                  </a:lnTo>
                  <a:lnTo>
                    <a:pt x="18268" y="82189"/>
                  </a:lnTo>
                  <a:lnTo>
                    <a:pt x="10859" y="99981"/>
                  </a:lnTo>
                  <a:lnTo>
                    <a:pt x="5331" y="119287"/>
                  </a:lnTo>
                  <a:lnTo>
                    <a:pt x="1706" y="140028"/>
                  </a:lnTo>
                  <a:lnTo>
                    <a:pt x="0" y="162118"/>
                  </a:lnTo>
                  <a:lnTo>
                    <a:pt x="218" y="185468"/>
                  </a:lnTo>
                  <a:lnTo>
                    <a:pt x="2360" y="209980"/>
                  </a:lnTo>
                  <a:lnTo>
                    <a:pt x="6418" y="235555"/>
                  </a:lnTo>
                  <a:lnTo>
                    <a:pt x="12374" y="262087"/>
                  </a:lnTo>
                  <a:lnTo>
                    <a:pt x="20205" y="289466"/>
                  </a:lnTo>
                  <a:lnTo>
                    <a:pt x="29878" y="317582"/>
                  </a:lnTo>
                  <a:lnTo>
                    <a:pt x="41353" y="346317"/>
                  </a:lnTo>
                  <a:lnTo>
                    <a:pt x="54583" y="375555"/>
                  </a:lnTo>
                  <a:lnTo>
                    <a:pt x="69513" y="405174"/>
                  </a:lnTo>
                  <a:lnTo>
                    <a:pt x="86084" y="435053"/>
                  </a:lnTo>
                  <a:lnTo>
                    <a:pt x="104225" y="465070"/>
                  </a:lnTo>
                  <a:lnTo>
                    <a:pt x="123864" y="495101"/>
                  </a:lnTo>
                  <a:lnTo>
                    <a:pt x="144918" y="525022"/>
                  </a:lnTo>
                  <a:lnTo>
                    <a:pt x="167302" y="554711"/>
                  </a:lnTo>
                  <a:lnTo>
                    <a:pt x="190924" y="584045"/>
                  </a:lnTo>
                  <a:lnTo>
                    <a:pt x="215686" y="612905"/>
                  </a:lnTo>
                  <a:lnTo>
                    <a:pt x="241487" y="641171"/>
                  </a:lnTo>
                  <a:lnTo>
                    <a:pt x="268220" y="668728"/>
                  </a:lnTo>
                  <a:lnTo>
                    <a:pt x="295777" y="695461"/>
                  </a:lnTo>
                  <a:lnTo>
                    <a:pt x="324043" y="721262"/>
                  </a:lnTo>
                  <a:lnTo>
                    <a:pt x="352903" y="746024"/>
                  </a:lnTo>
                  <a:lnTo>
                    <a:pt x="382237" y="769646"/>
                  </a:lnTo>
                  <a:lnTo>
                    <a:pt x="411926" y="792030"/>
                  </a:lnTo>
                  <a:lnTo>
                    <a:pt x="441847" y="813084"/>
                  </a:lnTo>
                  <a:lnTo>
                    <a:pt x="471878" y="832723"/>
                  </a:lnTo>
                  <a:lnTo>
                    <a:pt x="501895" y="850864"/>
                  </a:lnTo>
                  <a:lnTo>
                    <a:pt x="531774" y="867435"/>
                  </a:lnTo>
                  <a:lnTo>
                    <a:pt x="561394" y="882366"/>
                  </a:lnTo>
                  <a:lnTo>
                    <a:pt x="590631" y="895596"/>
                  </a:lnTo>
                  <a:lnTo>
                    <a:pt x="619366" y="907071"/>
                  </a:lnTo>
                  <a:lnTo>
                    <a:pt x="647482" y="916743"/>
                  </a:lnTo>
                  <a:lnTo>
                    <a:pt x="674862" y="924574"/>
                  </a:lnTo>
                  <a:lnTo>
                    <a:pt x="701393" y="930530"/>
                  </a:lnTo>
                  <a:lnTo>
                    <a:pt x="726968" y="934588"/>
                  </a:lnTo>
                  <a:lnTo>
                    <a:pt x="751481" y="936731"/>
                  </a:lnTo>
                  <a:lnTo>
                    <a:pt x="774830" y="936949"/>
                  </a:lnTo>
                  <a:lnTo>
                    <a:pt x="796921" y="935242"/>
                  </a:lnTo>
                  <a:lnTo>
                    <a:pt x="817662" y="931617"/>
                  </a:lnTo>
                  <a:lnTo>
                    <a:pt x="836968" y="926089"/>
                  </a:lnTo>
                  <a:lnTo>
                    <a:pt x="854759" y="918680"/>
                  </a:lnTo>
                  <a:lnTo>
                    <a:pt x="870964" y="909422"/>
                  </a:lnTo>
                  <a:lnTo>
                    <a:pt x="885515" y="898352"/>
                  </a:lnTo>
                  <a:lnTo>
                    <a:pt x="898352" y="885515"/>
                  </a:lnTo>
                  <a:lnTo>
                    <a:pt x="909422" y="870964"/>
                  </a:lnTo>
                  <a:lnTo>
                    <a:pt x="918680" y="854759"/>
                  </a:lnTo>
                  <a:lnTo>
                    <a:pt x="926089" y="836968"/>
                  </a:lnTo>
                  <a:lnTo>
                    <a:pt x="931617" y="817662"/>
                  </a:lnTo>
                  <a:lnTo>
                    <a:pt x="935242" y="796921"/>
                  </a:lnTo>
                  <a:lnTo>
                    <a:pt x="936949" y="774830"/>
                  </a:lnTo>
                  <a:lnTo>
                    <a:pt x="936731" y="751481"/>
                  </a:lnTo>
                  <a:lnTo>
                    <a:pt x="934588" y="726968"/>
                  </a:lnTo>
                  <a:lnTo>
                    <a:pt x="930530" y="701393"/>
                  </a:lnTo>
                  <a:lnTo>
                    <a:pt x="924574" y="674862"/>
                  </a:lnTo>
                  <a:lnTo>
                    <a:pt x="916743" y="647482"/>
                  </a:lnTo>
                  <a:lnTo>
                    <a:pt x="907071" y="619366"/>
                  </a:lnTo>
                  <a:lnTo>
                    <a:pt x="895596" y="590631"/>
                  </a:lnTo>
                  <a:lnTo>
                    <a:pt x="882366" y="561394"/>
                  </a:lnTo>
                  <a:lnTo>
                    <a:pt x="867435" y="531774"/>
                  </a:lnTo>
                  <a:lnTo>
                    <a:pt x="850864" y="501895"/>
                  </a:lnTo>
                  <a:lnTo>
                    <a:pt x="832723" y="471878"/>
                  </a:lnTo>
                  <a:lnTo>
                    <a:pt x="813084" y="441847"/>
                  </a:lnTo>
                  <a:lnTo>
                    <a:pt x="792030" y="411926"/>
                  </a:lnTo>
                  <a:lnTo>
                    <a:pt x="769646" y="382237"/>
                  </a:lnTo>
                  <a:lnTo>
                    <a:pt x="746024" y="352903"/>
                  </a:lnTo>
                  <a:lnTo>
                    <a:pt x="721262" y="324043"/>
                  </a:lnTo>
                  <a:lnTo>
                    <a:pt x="695461" y="295777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12672" y="5261469"/>
              <a:ext cx="936862" cy="936862"/>
            </a:xfrm>
            <a:custGeom>
              <a:avLst/>
              <a:pathLst>
                <a:path w="936862" h="936862">
                  <a:moveTo>
                    <a:pt x="722594" y="214268"/>
                  </a:moveTo>
                  <a:lnTo>
                    <a:pt x="696847" y="189565"/>
                  </a:lnTo>
                  <a:lnTo>
                    <a:pt x="670161" y="166008"/>
                  </a:lnTo>
                  <a:lnTo>
                    <a:pt x="642646" y="143694"/>
                  </a:lnTo>
                  <a:lnTo>
                    <a:pt x="614416" y="122715"/>
                  </a:lnTo>
                  <a:lnTo>
                    <a:pt x="585585" y="103156"/>
                  </a:lnTo>
                  <a:lnTo>
                    <a:pt x="556274" y="85098"/>
                  </a:lnTo>
                  <a:lnTo>
                    <a:pt x="526601" y="68615"/>
                  </a:lnTo>
                  <a:lnTo>
                    <a:pt x="496689" y="53775"/>
                  </a:lnTo>
                  <a:lnTo>
                    <a:pt x="466661" y="40639"/>
                  </a:lnTo>
                  <a:lnTo>
                    <a:pt x="436640" y="29261"/>
                  </a:lnTo>
                  <a:lnTo>
                    <a:pt x="406750" y="19688"/>
                  </a:lnTo>
                  <a:lnTo>
                    <a:pt x="377114" y="11958"/>
                  </a:lnTo>
                  <a:lnTo>
                    <a:pt x="347853" y="6105"/>
                  </a:lnTo>
                  <a:lnTo>
                    <a:pt x="319087" y="2151"/>
                  </a:lnTo>
                  <a:lnTo>
                    <a:pt x="290935" y="113"/>
                  </a:lnTo>
                  <a:lnTo>
                    <a:pt x="263512" y="0"/>
                  </a:lnTo>
                  <a:lnTo>
                    <a:pt x="236931" y="1811"/>
                  </a:lnTo>
                  <a:lnTo>
                    <a:pt x="211302" y="5540"/>
                  </a:lnTo>
                  <a:lnTo>
                    <a:pt x="186729" y="11171"/>
                  </a:lnTo>
                  <a:lnTo>
                    <a:pt x="163314" y="18681"/>
                  </a:lnTo>
                  <a:lnTo>
                    <a:pt x="141152" y="28039"/>
                  </a:lnTo>
                  <a:lnTo>
                    <a:pt x="120335" y="39207"/>
                  </a:lnTo>
                  <a:lnTo>
                    <a:pt x="100949" y="52138"/>
                  </a:lnTo>
                  <a:lnTo>
                    <a:pt x="83073" y="66780"/>
                  </a:lnTo>
                  <a:lnTo>
                    <a:pt x="66780" y="83073"/>
                  </a:lnTo>
                  <a:lnTo>
                    <a:pt x="52138" y="100949"/>
                  </a:lnTo>
                  <a:lnTo>
                    <a:pt x="39207" y="120335"/>
                  </a:lnTo>
                  <a:lnTo>
                    <a:pt x="28039" y="141152"/>
                  </a:lnTo>
                  <a:lnTo>
                    <a:pt x="18681" y="163314"/>
                  </a:lnTo>
                  <a:lnTo>
                    <a:pt x="11171" y="186729"/>
                  </a:lnTo>
                  <a:lnTo>
                    <a:pt x="5540" y="211302"/>
                  </a:lnTo>
                  <a:lnTo>
                    <a:pt x="1811" y="236931"/>
                  </a:lnTo>
                  <a:lnTo>
                    <a:pt x="0" y="263512"/>
                  </a:lnTo>
                  <a:lnTo>
                    <a:pt x="113" y="290935"/>
                  </a:lnTo>
                  <a:lnTo>
                    <a:pt x="2151" y="319087"/>
                  </a:lnTo>
                  <a:lnTo>
                    <a:pt x="6105" y="347853"/>
                  </a:lnTo>
                  <a:lnTo>
                    <a:pt x="11958" y="377114"/>
                  </a:lnTo>
                  <a:lnTo>
                    <a:pt x="19688" y="406750"/>
                  </a:lnTo>
                  <a:lnTo>
                    <a:pt x="29261" y="436640"/>
                  </a:lnTo>
                  <a:lnTo>
                    <a:pt x="40639" y="466661"/>
                  </a:lnTo>
                  <a:lnTo>
                    <a:pt x="53775" y="496689"/>
                  </a:lnTo>
                  <a:lnTo>
                    <a:pt x="68615" y="526601"/>
                  </a:lnTo>
                  <a:lnTo>
                    <a:pt x="85098" y="556274"/>
                  </a:lnTo>
                  <a:lnTo>
                    <a:pt x="103156" y="585585"/>
                  </a:lnTo>
                  <a:lnTo>
                    <a:pt x="122715" y="614416"/>
                  </a:lnTo>
                  <a:lnTo>
                    <a:pt x="143694" y="642646"/>
                  </a:lnTo>
                  <a:lnTo>
                    <a:pt x="166008" y="670161"/>
                  </a:lnTo>
                  <a:lnTo>
                    <a:pt x="189565" y="696847"/>
                  </a:lnTo>
                  <a:lnTo>
                    <a:pt x="214268" y="722594"/>
                  </a:lnTo>
                  <a:lnTo>
                    <a:pt x="240015" y="747296"/>
                  </a:lnTo>
                  <a:lnTo>
                    <a:pt x="266701" y="770853"/>
                  </a:lnTo>
                  <a:lnTo>
                    <a:pt x="294215" y="793167"/>
                  </a:lnTo>
                  <a:lnTo>
                    <a:pt x="322446" y="814147"/>
                  </a:lnTo>
                  <a:lnTo>
                    <a:pt x="351276" y="833706"/>
                  </a:lnTo>
                  <a:lnTo>
                    <a:pt x="380588" y="851764"/>
                  </a:lnTo>
                  <a:lnTo>
                    <a:pt x="410261" y="868246"/>
                  </a:lnTo>
                  <a:lnTo>
                    <a:pt x="440172" y="883086"/>
                  </a:lnTo>
                  <a:lnTo>
                    <a:pt x="470200" y="896222"/>
                  </a:lnTo>
                  <a:lnTo>
                    <a:pt x="500221" y="907600"/>
                  </a:lnTo>
                  <a:lnTo>
                    <a:pt x="530111" y="917174"/>
                  </a:lnTo>
                  <a:lnTo>
                    <a:pt x="559748" y="924903"/>
                  </a:lnTo>
                  <a:lnTo>
                    <a:pt x="589009" y="930757"/>
                  </a:lnTo>
                  <a:lnTo>
                    <a:pt x="617775" y="934711"/>
                  </a:lnTo>
                  <a:lnTo>
                    <a:pt x="645927" y="936749"/>
                  </a:lnTo>
                  <a:lnTo>
                    <a:pt x="673350" y="936862"/>
                  </a:lnTo>
                  <a:lnTo>
                    <a:pt x="699930" y="935051"/>
                  </a:lnTo>
                  <a:lnTo>
                    <a:pt x="725560" y="931322"/>
                  </a:lnTo>
                  <a:lnTo>
                    <a:pt x="750133" y="925691"/>
                  </a:lnTo>
                  <a:lnTo>
                    <a:pt x="773548" y="918181"/>
                  </a:lnTo>
                  <a:lnTo>
                    <a:pt x="795709" y="908823"/>
                  </a:lnTo>
                  <a:lnTo>
                    <a:pt x="816526" y="897655"/>
                  </a:lnTo>
                  <a:lnTo>
                    <a:pt x="835912" y="884723"/>
                  </a:lnTo>
                  <a:lnTo>
                    <a:pt x="853788" y="870081"/>
                  </a:lnTo>
                  <a:lnTo>
                    <a:pt x="870081" y="853788"/>
                  </a:lnTo>
                  <a:lnTo>
                    <a:pt x="884723" y="835912"/>
                  </a:lnTo>
                  <a:lnTo>
                    <a:pt x="897655" y="816526"/>
                  </a:lnTo>
                  <a:lnTo>
                    <a:pt x="908823" y="795709"/>
                  </a:lnTo>
                  <a:lnTo>
                    <a:pt x="918181" y="773548"/>
                  </a:lnTo>
                  <a:lnTo>
                    <a:pt x="925691" y="750133"/>
                  </a:lnTo>
                  <a:lnTo>
                    <a:pt x="931322" y="725560"/>
                  </a:lnTo>
                  <a:lnTo>
                    <a:pt x="935051" y="699930"/>
                  </a:lnTo>
                  <a:lnTo>
                    <a:pt x="936862" y="673350"/>
                  </a:lnTo>
                  <a:lnTo>
                    <a:pt x="936749" y="645927"/>
                  </a:lnTo>
                  <a:lnTo>
                    <a:pt x="934711" y="617775"/>
                  </a:lnTo>
                  <a:lnTo>
                    <a:pt x="930757" y="589009"/>
                  </a:lnTo>
                  <a:lnTo>
                    <a:pt x="924903" y="559748"/>
                  </a:lnTo>
                  <a:lnTo>
                    <a:pt x="917174" y="530111"/>
                  </a:lnTo>
                  <a:lnTo>
                    <a:pt x="907600" y="500221"/>
                  </a:lnTo>
                  <a:lnTo>
                    <a:pt x="896222" y="470200"/>
                  </a:lnTo>
                  <a:lnTo>
                    <a:pt x="883086" y="440172"/>
                  </a:lnTo>
                  <a:lnTo>
                    <a:pt x="868246" y="410261"/>
                  </a:lnTo>
                  <a:lnTo>
                    <a:pt x="851764" y="380588"/>
                  </a:lnTo>
                  <a:lnTo>
                    <a:pt x="833706" y="351276"/>
                  </a:lnTo>
                  <a:lnTo>
                    <a:pt x="814147" y="322446"/>
                  </a:lnTo>
                  <a:lnTo>
                    <a:pt x="793167" y="294215"/>
                  </a:lnTo>
                  <a:lnTo>
                    <a:pt x="770853" y="266701"/>
                  </a:lnTo>
                  <a:lnTo>
                    <a:pt x="747296" y="240015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15175" y="1953444"/>
              <a:ext cx="937119" cy="937119"/>
            </a:xfrm>
            <a:custGeom>
              <a:avLst/>
              <a:pathLst>
                <a:path w="937119" h="937119">
                  <a:moveTo>
                    <a:pt x="830154" y="106965"/>
                  </a:moveTo>
                  <a:lnTo>
                    <a:pt x="810313" y="88610"/>
                  </a:lnTo>
                  <a:lnTo>
                    <a:pt x="789067" y="71816"/>
                  </a:lnTo>
                  <a:lnTo>
                    <a:pt x="766505" y="56652"/>
                  </a:lnTo>
                  <a:lnTo>
                    <a:pt x="742718" y="43181"/>
                  </a:lnTo>
                  <a:lnTo>
                    <a:pt x="717804" y="31458"/>
                  </a:lnTo>
                  <a:lnTo>
                    <a:pt x="691867" y="21531"/>
                  </a:lnTo>
                  <a:lnTo>
                    <a:pt x="665012" y="13441"/>
                  </a:lnTo>
                  <a:lnTo>
                    <a:pt x="637349" y="7221"/>
                  </a:lnTo>
                  <a:lnTo>
                    <a:pt x="608993" y="2897"/>
                  </a:lnTo>
                  <a:lnTo>
                    <a:pt x="580060" y="487"/>
                  </a:lnTo>
                  <a:lnTo>
                    <a:pt x="550669" y="0"/>
                  </a:lnTo>
                  <a:lnTo>
                    <a:pt x="520940" y="1438"/>
                  </a:lnTo>
                  <a:lnTo>
                    <a:pt x="490996" y="4796"/>
                  </a:lnTo>
                  <a:lnTo>
                    <a:pt x="460960" y="10059"/>
                  </a:lnTo>
                  <a:lnTo>
                    <a:pt x="430955" y="17207"/>
                  </a:lnTo>
                  <a:lnTo>
                    <a:pt x="401104" y="26209"/>
                  </a:lnTo>
                  <a:lnTo>
                    <a:pt x="371531" y="37029"/>
                  </a:lnTo>
                  <a:lnTo>
                    <a:pt x="342357" y="49622"/>
                  </a:lnTo>
                  <a:lnTo>
                    <a:pt x="313701" y="63937"/>
                  </a:lnTo>
                  <a:lnTo>
                    <a:pt x="285681" y="79914"/>
                  </a:lnTo>
                  <a:lnTo>
                    <a:pt x="258413" y="97488"/>
                  </a:lnTo>
                  <a:lnTo>
                    <a:pt x="232009" y="116588"/>
                  </a:lnTo>
                  <a:lnTo>
                    <a:pt x="206576" y="137133"/>
                  </a:lnTo>
                  <a:lnTo>
                    <a:pt x="182220" y="159041"/>
                  </a:lnTo>
                  <a:lnTo>
                    <a:pt x="159041" y="182220"/>
                  </a:lnTo>
                  <a:lnTo>
                    <a:pt x="137133" y="206576"/>
                  </a:lnTo>
                  <a:lnTo>
                    <a:pt x="116588" y="232009"/>
                  </a:lnTo>
                  <a:lnTo>
                    <a:pt x="97488" y="258413"/>
                  </a:lnTo>
                  <a:lnTo>
                    <a:pt x="79914" y="285681"/>
                  </a:lnTo>
                  <a:lnTo>
                    <a:pt x="63937" y="313701"/>
                  </a:lnTo>
                  <a:lnTo>
                    <a:pt x="49622" y="342357"/>
                  </a:lnTo>
                  <a:lnTo>
                    <a:pt x="37029" y="371531"/>
                  </a:lnTo>
                  <a:lnTo>
                    <a:pt x="26209" y="401104"/>
                  </a:lnTo>
                  <a:lnTo>
                    <a:pt x="17207" y="430955"/>
                  </a:lnTo>
                  <a:lnTo>
                    <a:pt x="10059" y="460960"/>
                  </a:lnTo>
                  <a:lnTo>
                    <a:pt x="4796" y="490996"/>
                  </a:lnTo>
                  <a:lnTo>
                    <a:pt x="1438" y="520940"/>
                  </a:lnTo>
                  <a:lnTo>
                    <a:pt x="0" y="550669"/>
                  </a:lnTo>
                  <a:lnTo>
                    <a:pt x="487" y="580060"/>
                  </a:lnTo>
                  <a:lnTo>
                    <a:pt x="2897" y="608993"/>
                  </a:lnTo>
                  <a:lnTo>
                    <a:pt x="7221" y="637349"/>
                  </a:lnTo>
                  <a:lnTo>
                    <a:pt x="13441" y="665012"/>
                  </a:lnTo>
                  <a:lnTo>
                    <a:pt x="21531" y="691867"/>
                  </a:lnTo>
                  <a:lnTo>
                    <a:pt x="31458" y="717804"/>
                  </a:lnTo>
                  <a:lnTo>
                    <a:pt x="43181" y="742718"/>
                  </a:lnTo>
                  <a:lnTo>
                    <a:pt x="56652" y="766505"/>
                  </a:lnTo>
                  <a:lnTo>
                    <a:pt x="71816" y="789067"/>
                  </a:lnTo>
                  <a:lnTo>
                    <a:pt x="88610" y="810313"/>
                  </a:lnTo>
                  <a:lnTo>
                    <a:pt x="106965" y="830154"/>
                  </a:lnTo>
                  <a:lnTo>
                    <a:pt x="126806" y="848509"/>
                  </a:lnTo>
                  <a:lnTo>
                    <a:pt x="148052" y="865303"/>
                  </a:lnTo>
                  <a:lnTo>
                    <a:pt x="170614" y="880467"/>
                  </a:lnTo>
                  <a:lnTo>
                    <a:pt x="194401" y="893938"/>
                  </a:lnTo>
                  <a:lnTo>
                    <a:pt x="219314" y="905661"/>
                  </a:lnTo>
                  <a:lnTo>
                    <a:pt x="245252" y="915588"/>
                  </a:lnTo>
                  <a:lnTo>
                    <a:pt x="272107" y="923678"/>
                  </a:lnTo>
                  <a:lnTo>
                    <a:pt x="299770" y="929897"/>
                  </a:lnTo>
                  <a:lnTo>
                    <a:pt x="328126" y="934221"/>
                  </a:lnTo>
                  <a:lnTo>
                    <a:pt x="357059" y="936632"/>
                  </a:lnTo>
                  <a:lnTo>
                    <a:pt x="386450" y="937119"/>
                  </a:lnTo>
                  <a:lnTo>
                    <a:pt x="416179" y="935681"/>
                  </a:lnTo>
                  <a:lnTo>
                    <a:pt x="446123" y="932323"/>
                  </a:lnTo>
                  <a:lnTo>
                    <a:pt x="476159" y="927060"/>
                  </a:lnTo>
                  <a:lnTo>
                    <a:pt x="506164" y="919912"/>
                  </a:lnTo>
                  <a:lnTo>
                    <a:pt x="536014" y="910910"/>
                  </a:lnTo>
                  <a:lnTo>
                    <a:pt x="565588" y="900090"/>
                  </a:lnTo>
                  <a:lnTo>
                    <a:pt x="594762" y="887497"/>
                  </a:lnTo>
                  <a:lnTo>
                    <a:pt x="623418" y="873182"/>
                  </a:lnTo>
                  <a:lnTo>
                    <a:pt x="651438" y="857205"/>
                  </a:lnTo>
                  <a:lnTo>
                    <a:pt x="678706" y="839630"/>
                  </a:lnTo>
                  <a:lnTo>
                    <a:pt x="705110" y="820531"/>
                  </a:lnTo>
                  <a:lnTo>
                    <a:pt x="730543" y="799985"/>
                  </a:lnTo>
                  <a:lnTo>
                    <a:pt x="754899" y="778078"/>
                  </a:lnTo>
                  <a:lnTo>
                    <a:pt x="778078" y="754899"/>
                  </a:lnTo>
                  <a:lnTo>
                    <a:pt x="799985" y="730543"/>
                  </a:lnTo>
                  <a:lnTo>
                    <a:pt x="820531" y="705110"/>
                  </a:lnTo>
                  <a:lnTo>
                    <a:pt x="839630" y="678706"/>
                  </a:lnTo>
                  <a:lnTo>
                    <a:pt x="857205" y="651438"/>
                  </a:lnTo>
                  <a:lnTo>
                    <a:pt x="873182" y="623418"/>
                  </a:lnTo>
                  <a:lnTo>
                    <a:pt x="887497" y="594762"/>
                  </a:lnTo>
                  <a:lnTo>
                    <a:pt x="900090" y="565588"/>
                  </a:lnTo>
                  <a:lnTo>
                    <a:pt x="910910" y="536014"/>
                  </a:lnTo>
                  <a:lnTo>
                    <a:pt x="919912" y="506164"/>
                  </a:lnTo>
                  <a:lnTo>
                    <a:pt x="927060" y="476159"/>
                  </a:lnTo>
                  <a:lnTo>
                    <a:pt x="932323" y="446123"/>
                  </a:lnTo>
                  <a:lnTo>
                    <a:pt x="935681" y="416179"/>
                  </a:lnTo>
                  <a:lnTo>
                    <a:pt x="937119" y="386450"/>
                  </a:lnTo>
                  <a:lnTo>
                    <a:pt x="936632" y="357059"/>
                  </a:lnTo>
                  <a:lnTo>
                    <a:pt x="934221" y="328126"/>
                  </a:lnTo>
                  <a:lnTo>
                    <a:pt x="929897" y="299770"/>
                  </a:lnTo>
                  <a:lnTo>
                    <a:pt x="923678" y="272107"/>
                  </a:lnTo>
                  <a:lnTo>
                    <a:pt x="915588" y="245252"/>
                  </a:lnTo>
                  <a:lnTo>
                    <a:pt x="905661" y="219314"/>
                  </a:lnTo>
                  <a:lnTo>
                    <a:pt x="893938" y="194401"/>
                  </a:lnTo>
                  <a:lnTo>
                    <a:pt x="880467" y="170614"/>
                  </a:lnTo>
                  <a:lnTo>
                    <a:pt x="865303" y="148052"/>
                  </a:lnTo>
                  <a:lnTo>
                    <a:pt x="848509" y="12680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15137" y="3056037"/>
              <a:ext cx="937196" cy="937196"/>
            </a:xfrm>
            <a:custGeom>
              <a:avLst/>
              <a:pathLst>
                <a:path w="937196" h="937196">
                  <a:moveTo>
                    <a:pt x="808240" y="128956"/>
                  </a:moveTo>
                  <a:lnTo>
                    <a:pt x="786856" y="108967"/>
                  </a:lnTo>
                  <a:lnTo>
                    <a:pt x="764164" y="90456"/>
                  </a:lnTo>
                  <a:lnTo>
                    <a:pt x="740257" y="73499"/>
                  </a:lnTo>
                  <a:lnTo>
                    <a:pt x="715234" y="58166"/>
                  </a:lnTo>
                  <a:lnTo>
                    <a:pt x="689197" y="44519"/>
                  </a:lnTo>
                  <a:lnTo>
                    <a:pt x="662254" y="32615"/>
                  </a:lnTo>
                  <a:lnTo>
                    <a:pt x="634516" y="22502"/>
                  </a:lnTo>
                  <a:lnTo>
                    <a:pt x="606095" y="14222"/>
                  </a:lnTo>
                  <a:lnTo>
                    <a:pt x="577110" y="7810"/>
                  </a:lnTo>
                  <a:lnTo>
                    <a:pt x="547678" y="3291"/>
                  </a:lnTo>
                  <a:lnTo>
                    <a:pt x="517922" y="684"/>
                  </a:lnTo>
                  <a:lnTo>
                    <a:pt x="487963" y="0"/>
                  </a:lnTo>
                  <a:lnTo>
                    <a:pt x="457924" y="1241"/>
                  </a:lnTo>
                  <a:lnTo>
                    <a:pt x="427929" y="4403"/>
                  </a:lnTo>
                  <a:lnTo>
                    <a:pt x="398102" y="9472"/>
                  </a:lnTo>
                  <a:lnTo>
                    <a:pt x="368564" y="16428"/>
                  </a:lnTo>
                  <a:lnTo>
                    <a:pt x="339437" y="25242"/>
                  </a:lnTo>
                  <a:lnTo>
                    <a:pt x="310841" y="35878"/>
                  </a:lnTo>
                  <a:lnTo>
                    <a:pt x="282893" y="48292"/>
                  </a:lnTo>
                  <a:lnTo>
                    <a:pt x="255708" y="62433"/>
                  </a:lnTo>
                  <a:lnTo>
                    <a:pt x="229398" y="78243"/>
                  </a:lnTo>
                  <a:lnTo>
                    <a:pt x="204071" y="95657"/>
                  </a:lnTo>
                  <a:lnTo>
                    <a:pt x="179831" y="114604"/>
                  </a:lnTo>
                  <a:lnTo>
                    <a:pt x="156777" y="135005"/>
                  </a:lnTo>
                  <a:lnTo>
                    <a:pt x="135005" y="156777"/>
                  </a:lnTo>
                  <a:lnTo>
                    <a:pt x="114604" y="179831"/>
                  </a:lnTo>
                  <a:lnTo>
                    <a:pt x="95657" y="204071"/>
                  </a:lnTo>
                  <a:lnTo>
                    <a:pt x="78243" y="229398"/>
                  </a:lnTo>
                  <a:lnTo>
                    <a:pt x="62433" y="255708"/>
                  </a:lnTo>
                  <a:lnTo>
                    <a:pt x="48292" y="282893"/>
                  </a:lnTo>
                  <a:lnTo>
                    <a:pt x="35878" y="310841"/>
                  </a:lnTo>
                  <a:lnTo>
                    <a:pt x="25242" y="339437"/>
                  </a:lnTo>
                  <a:lnTo>
                    <a:pt x="16428" y="368564"/>
                  </a:lnTo>
                  <a:lnTo>
                    <a:pt x="9472" y="398102"/>
                  </a:lnTo>
                  <a:lnTo>
                    <a:pt x="4403" y="427929"/>
                  </a:lnTo>
                  <a:lnTo>
                    <a:pt x="1241" y="457924"/>
                  </a:lnTo>
                  <a:lnTo>
                    <a:pt x="0" y="487963"/>
                  </a:lnTo>
                  <a:lnTo>
                    <a:pt x="684" y="517922"/>
                  </a:lnTo>
                  <a:lnTo>
                    <a:pt x="3291" y="547678"/>
                  </a:lnTo>
                  <a:lnTo>
                    <a:pt x="7810" y="577110"/>
                  </a:lnTo>
                  <a:lnTo>
                    <a:pt x="14222" y="606095"/>
                  </a:lnTo>
                  <a:lnTo>
                    <a:pt x="22502" y="634516"/>
                  </a:lnTo>
                  <a:lnTo>
                    <a:pt x="32615" y="662254"/>
                  </a:lnTo>
                  <a:lnTo>
                    <a:pt x="44519" y="689197"/>
                  </a:lnTo>
                  <a:lnTo>
                    <a:pt x="58166" y="715234"/>
                  </a:lnTo>
                  <a:lnTo>
                    <a:pt x="73499" y="740257"/>
                  </a:lnTo>
                  <a:lnTo>
                    <a:pt x="90456" y="764164"/>
                  </a:lnTo>
                  <a:lnTo>
                    <a:pt x="108967" y="786856"/>
                  </a:lnTo>
                  <a:lnTo>
                    <a:pt x="128956" y="808240"/>
                  </a:lnTo>
                  <a:lnTo>
                    <a:pt x="150340" y="828229"/>
                  </a:lnTo>
                  <a:lnTo>
                    <a:pt x="173032" y="846740"/>
                  </a:lnTo>
                  <a:lnTo>
                    <a:pt x="196939" y="863697"/>
                  </a:lnTo>
                  <a:lnTo>
                    <a:pt x="221962" y="879030"/>
                  </a:lnTo>
                  <a:lnTo>
                    <a:pt x="247999" y="892677"/>
                  </a:lnTo>
                  <a:lnTo>
                    <a:pt x="274941" y="904581"/>
                  </a:lnTo>
                  <a:lnTo>
                    <a:pt x="302680" y="914694"/>
                  </a:lnTo>
                  <a:lnTo>
                    <a:pt x="331101" y="922974"/>
                  </a:lnTo>
                  <a:lnTo>
                    <a:pt x="360086" y="929386"/>
                  </a:lnTo>
                  <a:lnTo>
                    <a:pt x="389518" y="933905"/>
                  </a:lnTo>
                  <a:lnTo>
                    <a:pt x="419274" y="936512"/>
                  </a:lnTo>
                  <a:lnTo>
                    <a:pt x="449233" y="937196"/>
                  </a:lnTo>
                  <a:lnTo>
                    <a:pt x="479272" y="935955"/>
                  </a:lnTo>
                  <a:lnTo>
                    <a:pt x="509267" y="932793"/>
                  </a:lnTo>
                  <a:lnTo>
                    <a:pt x="539094" y="927724"/>
                  </a:lnTo>
                  <a:lnTo>
                    <a:pt x="568632" y="920768"/>
                  </a:lnTo>
                  <a:lnTo>
                    <a:pt x="597759" y="911954"/>
                  </a:lnTo>
                  <a:lnTo>
                    <a:pt x="626355" y="901318"/>
                  </a:lnTo>
                  <a:lnTo>
                    <a:pt x="654303" y="888904"/>
                  </a:lnTo>
                  <a:lnTo>
                    <a:pt x="681488" y="874763"/>
                  </a:lnTo>
                  <a:lnTo>
                    <a:pt x="707798" y="858953"/>
                  </a:lnTo>
                  <a:lnTo>
                    <a:pt x="733125" y="841539"/>
                  </a:lnTo>
                  <a:lnTo>
                    <a:pt x="757365" y="822592"/>
                  </a:lnTo>
                  <a:lnTo>
                    <a:pt x="780419" y="802191"/>
                  </a:lnTo>
                  <a:lnTo>
                    <a:pt x="802191" y="780419"/>
                  </a:lnTo>
                  <a:lnTo>
                    <a:pt x="822592" y="757365"/>
                  </a:lnTo>
                  <a:lnTo>
                    <a:pt x="841539" y="733125"/>
                  </a:lnTo>
                  <a:lnTo>
                    <a:pt x="858953" y="707798"/>
                  </a:lnTo>
                  <a:lnTo>
                    <a:pt x="874763" y="681488"/>
                  </a:lnTo>
                  <a:lnTo>
                    <a:pt x="888904" y="654303"/>
                  </a:lnTo>
                  <a:lnTo>
                    <a:pt x="901318" y="626355"/>
                  </a:lnTo>
                  <a:lnTo>
                    <a:pt x="911954" y="597759"/>
                  </a:lnTo>
                  <a:lnTo>
                    <a:pt x="920768" y="568632"/>
                  </a:lnTo>
                  <a:lnTo>
                    <a:pt x="927724" y="539094"/>
                  </a:lnTo>
                  <a:lnTo>
                    <a:pt x="932793" y="509267"/>
                  </a:lnTo>
                  <a:lnTo>
                    <a:pt x="935955" y="479272"/>
                  </a:lnTo>
                  <a:lnTo>
                    <a:pt x="937196" y="449233"/>
                  </a:lnTo>
                  <a:lnTo>
                    <a:pt x="936512" y="419274"/>
                  </a:lnTo>
                  <a:lnTo>
                    <a:pt x="933905" y="389518"/>
                  </a:lnTo>
                  <a:lnTo>
                    <a:pt x="929386" y="360086"/>
                  </a:lnTo>
                  <a:lnTo>
                    <a:pt x="922974" y="331101"/>
                  </a:lnTo>
                  <a:lnTo>
                    <a:pt x="914694" y="302680"/>
                  </a:lnTo>
                  <a:lnTo>
                    <a:pt x="904581" y="274941"/>
                  </a:lnTo>
                  <a:lnTo>
                    <a:pt x="892677" y="247999"/>
                  </a:lnTo>
                  <a:lnTo>
                    <a:pt x="879030" y="221962"/>
                  </a:lnTo>
                  <a:lnTo>
                    <a:pt x="863697" y="196939"/>
                  </a:lnTo>
                  <a:lnTo>
                    <a:pt x="846740" y="173032"/>
                  </a:lnTo>
                  <a:lnTo>
                    <a:pt x="828229" y="15034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15172" y="4158705"/>
              <a:ext cx="937125" cy="937125"/>
            </a:xfrm>
            <a:custGeom>
              <a:avLst/>
              <a:pathLst>
                <a:path w="937125" h="937125">
                  <a:moveTo>
                    <a:pt x="800116" y="137008"/>
                  </a:moveTo>
                  <a:lnTo>
                    <a:pt x="778217" y="116471"/>
                  </a:lnTo>
                  <a:lnTo>
                    <a:pt x="755045" y="97381"/>
                  </a:lnTo>
                  <a:lnTo>
                    <a:pt x="730695" y="79816"/>
                  </a:lnTo>
                  <a:lnTo>
                    <a:pt x="705269" y="63848"/>
                  </a:lnTo>
                  <a:lnTo>
                    <a:pt x="678870" y="49544"/>
                  </a:lnTo>
                  <a:lnTo>
                    <a:pt x="651607" y="36961"/>
                  </a:lnTo>
                  <a:lnTo>
                    <a:pt x="623591" y="26152"/>
                  </a:lnTo>
                  <a:lnTo>
                    <a:pt x="594939" y="17161"/>
                  </a:lnTo>
                  <a:lnTo>
                    <a:pt x="565767" y="10024"/>
                  </a:lnTo>
                  <a:lnTo>
                    <a:pt x="536196" y="4772"/>
                  </a:lnTo>
                  <a:lnTo>
                    <a:pt x="506347" y="1426"/>
                  </a:lnTo>
                  <a:lnTo>
                    <a:pt x="476343" y="0"/>
                  </a:lnTo>
                  <a:lnTo>
                    <a:pt x="446306" y="498"/>
                  </a:lnTo>
                  <a:lnTo>
                    <a:pt x="416361" y="2920"/>
                  </a:lnTo>
                  <a:lnTo>
                    <a:pt x="386631" y="7256"/>
                  </a:lnTo>
                  <a:lnTo>
                    <a:pt x="357237" y="13487"/>
                  </a:lnTo>
                  <a:lnTo>
                    <a:pt x="328301" y="21588"/>
                  </a:lnTo>
                  <a:lnTo>
                    <a:pt x="299941" y="31526"/>
                  </a:lnTo>
                  <a:lnTo>
                    <a:pt x="272274" y="43260"/>
                  </a:lnTo>
                  <a:lnTo>
                    <a:pt x="245414" y="56741"/>
                  </a:lnTo>
                  <a:lnTo>
                    <a:pt x="219470" y="71915"/>
                  </a:lnTo>
                  <a:lnTo>
                    <a:pt x="194550" y="88718"/>
                  </a:lnTo>
                  <a:lnTo>
                    <a:pt x="170757" y="107083"/>
                  </a:lnTo>
                  <a:lnTo>
                    <a:pt x="148186" y="126933"/>
                  </a:lnTo>
                  <a:lnTo>
                    <a:pt x="126933" y="148186"/>
                  </a:lnTo>
                  <a:lnTo>
                    <a:pt x="107083" y="170757"/>
                  </a:lnTo>
                  <a:lnTo>
                    <a:pt x="88718" y="194550"/>
                  </a:lnTo>
                  <a:lnTo>
                    <a:pt x="71915" y="219470"/>
                  </a:lnTo>
                  <a:lnTo>
                    <a:pt x="56741" y="245414"/>
                  </a:lnTo>
                  <a:lnTo>
                    <a:pt x="43260" y="272274"/>
                  </a:lnTo>
                  <a:lnTo>
                    <a:pt x="31526" y="299941"/>
                  </a:lnTo>
                  <a:lnTo>
                    <a:pt x="21588" y="328301"/>
                  </a:lnTo>
                  <a:lnTo>
                    <a:pt x="13487" y="357237"/>
                  </a:lnTo>
                  <a:lnTo>
                    <a:pt x="7256" y="386631"/>
                  </a:lnTo>
                  <a:lnTo>
                    <a:pt x="2920" y="416361"/>
                  </a:lnTo>
                  <a:lnTo>
                    <a:pt x="498" y="446306"/>
                  </a:lnTo>
                  <a:lnTo>
                    <a:pt x="0" y="476343"/>
                  </a:lnTo>
                  <a:lnTo>
                    <a:pt x="1426" y="506347"/>
                  </a:lnTo>
                  <a:lnTo>
                    <a:pt x="4772" y="536196"/>
                  </a:lnTo>
                  <a:lnTo>
                    <a:pt x="10024" y="565767"/>
                  </a:lnTo>
                  <a:lnTo>
                    <a:pt x="17161" y="594939"/>
                  </a:lnTo>
                  <a:lnTo>
                    <a:pt x="26152" y="623591"/>
                  </a:lnTo>
                  <a:lnTo>
                    <a:pt x="36961" y="651607"/>
                  </a:lnTo>
                  <a:lnTo>
                    <a:pt x="49544" y="678870"/>
                  </a:lnTo>
                  <a:lnTo>
                    <a:pt x="63848" y="705269"/>
                  </a:lnTo>
                  <a:lnTo>
                    <a:pt x="79816" y="730695"/>
                  </a:lnTo>
                  <a:lnTo>
                    <a:pt x="97381" y="755045"/>
                  </a:lnTo>
                  <a:lnTo>
                    <a:pt x="116471" y="778217"/>
                  </a:lnTo>
                  <a:lnTo>
                    <a:pt x="137008" y="800116"/>
                  </a:lnTo>
                  <a:lnTo>
                    <a:pt x="158908" y="820653"/>
                  </a:lnTo>
                  <a:lnTo>
                    <a:pt x="182080" y="839743"/>
                  </a:lnTo>
                  <a:lnTo>
                    <a:pt x="206429" y="857309"/>
                  </a:lnTo>
                  <a:lnTo>
                    <a:pt x="231855" y="873276"/>
                  </a:lnTo>
                  <a:lnTo>
                    <a:pt x="258254" y="887581"/>
                  </a:lnTo>
                  <a:lnTo>
                    <a:pt x="285518" y="900163"/>
                  </a:lnTo>
                  <a:lnTo>
                    <a:pt x="313533" y="910972"/>
                  </a:lnTo>
                  <a:lnTo>
                    <a:pt x="342185" y="919964"/>
                  </a:lnTo>
                  <a:lnTo>
                    <a:pt x="371357" y="927100"/>
                  </a:lnTo>
                  <a:lnTo>
                    <a:pt x="400928" y="932352"/>
                  </a:lnTo>
                  <a:lnTo>
                    <a:pt x="430777" y="935698"/>
                  </a:lnTo>
                  <a:lnTo>
                    <a:pt x="460782" y="937125"/>
                  </a:lnTo>
                  <a:lnTo>
                    <a:pt x="490818" y="936626"/>
                  </a:lnTo>
                  <a:lnTo>
                    <a:pt x="520763" y="934204"/>
                  </a:lnTo>
                  <a:lnTo>
                    <a:pt x="550493" y="929868"/>
                  </a:lnTo>
                  <a:lnTo>
                    <a:pt x="579887" y="923637"/>
                  </a:lnTo>
                  <a:lnTo>
                    <a:pt x="608823" y="915536"/>
                  </a:lnTo>
                  <a:lnTo>
                    <a:pt x="637183" y="905598"/>
                  </a:lnTo>
                  <a:lnTo>
                    <a:pt x="664850" y="893865"/>
                  </a:lnTo>
                  <a:lnTo>
                    <a:pt x="691711" y="880383"/>
                  </a:lnTo>
                  <a:lnTo>
                    <a:pt x="717654" y="865209"/>
                  </a:lnTo>
                  <a:lnTo>
                    <a:pt x="742574" y="848406"/>
                  </a:lnTo>
                  <a:lnTo>
                    <a:pt x="766368" y="830041"/>
                  </a:lnTo>
                  <a:lnTo>
                    <a:pt x="788938" y="810192"/>
                  </a:lnTo>
                  <a:lnTo>
                    <a:pt x="810192" y="788938"/>
                  </a:lnTo>
                  <a:lnTo>
                    <a:pt x="830041" y="766368"/>
                  </a:lnTo>
                  <a:lnTo>
                    <a:pt x="848406" y="742574"/>
                  </a:lnTo>
                  <a:lnTo>
                    <a:pt x="865209" y="717654"/>
                  </a:lnTo>
                  <a:lnTo>
                    <a:pt x="880383" y="691711"/>
                  </a:lnTo>
                  <a:lnTo>
                    <a:pt x="893865" y="664850"/>
                  </a:lnTo>
                  <a:lnTo>
                    <a:pt x="905598" y="637183"/>
                  </a:lnTo>
                  <a:lnTo>
                    <a:pt x="915536" y="608823"/>
                  </a:lnTo>
                  <a:lnTo>
                    <a:pt x="923637" y="579887"/>
                  </a:lnTo>
                  <a:lnTo>
                    <a:pt x="929868" y="550493"/>
                  </a:lnTo>
                  <a:lnTo>
                    <a:pt x="934204" y="520763"/>
                  </a:lnTo>
                  <a:lnTo>
                    <a:pt x="936626" y="490818"/>
                  </a:lnTo>
                  <a:lnTo>
                    <a:pt x="937125" y="460782"/>
                  </a:lnTo>
                  <a:lnTo>
                    <a:pt x="935698" y="430777"/>
                  </a:lnTo>
                  <a:lnTo>
                    <a:pt x="932352" y="400928"/>
                  </a:lnTo>
                  <a:lnTo>
                    <a:pt x="927100" y="371357"/>
                  </a:lnTo>
                  <a:lnTo>
                    <a:pt x="919964" y="342185"/>
                  </a:lnTo>
                  <a:lnTo>
                    <a:pt x="910972" y="313533"/>
                  </a:lnTo>
                  <a:lnTo>
                    <a:pt x="900163" y="285518"/>
                  </a:lnTo>
                  <a:lnTo>
                    <a:pt x="887581" y="258254"/>
                  </a:lnTo>
                  <a:lnTo>
                    <a:pt x="873276" y="231855"/>
                  </a:lnTo>
                  <a:lnTo>
                    <a:pt x="857309" y="206429"/>
                  </a:lnTo>
                  <a:lnTo>
                    <a:pt x="839743" y="182080"/>
                  </a:lnTo>
                  <a:lnTo>
                    <a:pt x="820653" y="15890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15160" y="5261325"/>
              <a:ext cx="937149" cy="937149"/>
            </a:xfrm>
            <a:custGeom>
              <a:avLst/>
              <a:pathLst>
                <a:path w="937149" h="937149">
                  <a:moveTo>
                    <a:pt x="755722" y="181427"/>
                  </a:moveTo>
                  <a:lnTo>
                    <a:pt x="731405" y="158289"/>
                  </a:lnTo>
                  <a:lnTo>
                    <a:pt x="706007" y="136426"/>
                  </a:lnTo>
                  <a:lnTo>
                    <a:pt x="679634" y="115929"/>
                  </a:lnTo>
                  <a:lnTo>
                    <a:pt x="652393" y="96880"/>
                  </a:lnTo>
                  <a:lnTo>
                    <a:pt x="624397" y="79359"/>
                  </a:lnTo>
                  <a:lnTo>
                    <a:pt x="595761" y="63437"/>
                  </a:lnTo>
                  <a:lnTo>
                    <a:pt x="566602" y="49180"/>
                  </a:lnTo>
                  <a:lnTo>
                    <a:pt x="537041" y="36646"/>
                  </a:lnTo>
                  <a:lnTo>
                    <a:pt x="507198" y="25887"/>
                  </a:lnTo>
                  <a:lnTo>
                    <a:pt x="477196" y="16948"/>
                  </a:lnTo>
                  <a:lnTo>
                    <a:pt x="447159" y="9864"/>
                  </a:lnTo>
                  <a:lnTo>
                    <a:pt x="417210" y="4665"/>
                  </a:lnTo>
                  <a:lnTo>
                    <a:pt x="387472" y="1372"/>
                  </a:lnTo>
                  <a:lnTo>
                    <a:pt x="358067" y="0"/>
                  </a:lnTo>
                  <a:lnTo>
                    <a:pt x="329116" y="552"/>
                  </a:lnTo>
                  <a:lnTo>
                    <a:pt x="300739" y="3028"/>
                  </a:lnTo>
                  <a:lnTo>
                    <a:pt x="273051" y="7417"/>
                  </a:lnTo>
                  <a:lnTo>
                    <a:pt x="246166" y="13701"/>
                  </a:lnTo>
                  <a:lnTo>
                    <a:pt x="220196" y="21854"/>
                  </a:lnTo>
                  <a:lnTo>
                    <a:pt x="195246" y="31843"/>
                  </a:lnTo>
                  <a:lnTo>
                    <a:pt x="171419" y="43626"/>
                  </a:lnTo>
                  <a:lnTo>
                    <a:pt x="148813" y="57156"/>
                  </a:lnTo>
                  <a:lnTo>
                    <a:pt x="127521" y="72376"/>
                  </a:lnTo>
                  <a:lnTo>
                    <a:pt x="107631" y="89224"/>
                  </a:lnTo>
                  <a:lnTo>
                    <a:pt x="89224" y="107631"/>
                  </a:lnTo>
                  <a:lnTo>
                    <a:pt x="72376" y="127521"/>
                  </a:lnTo>
                  <a:lnTo>
                    <a:pt x="57156" y="148813"/>
                  </a:lnTo>
                  <a:lnTo>
                    <a:pt x="43626" y="171419"/>
                  </a:lnTo>
                  <a:lnTo>
                    <a:pt x="31843" y="195246"/>
                  </a:lnTo>
                  <a:lnTo>
                    <a:pt x="21854" y="220196"/>
                  </a:lnTo>
                  <a:lnTo>
                    <a:pt x="13701" y="246166"/>
                  </a:lnTo>
                  <a:lnTo>
                    <a:pt x="7417" y="273051"/>
                  </a:lnTo>
                  <a:lnTo>
                    <a:pt x="3028" y="300739"/>
                  </a:lnTo>
                  <a:lnTo>
                    <a:pt x="552" y="329116"/>
                  </a:lnTo>
                  <a:lnTo>
                    <a:pt x="0" y="358067"/>
                  </a:lnTo>
                  <a:lnTo>
                    <a:pt x="1372" y="387472"/>
                  </a:lnTo>
                  <a:lnTo>
                    <a:pt x="4665" y="417210"/>
                  </a:lnTo>
                  <a:lnTo>
                    <a:pt x="9864" y="447159"/>
                  </a:lnTo>
                  <a:lnTo>
                    <a:pt x="16948" y="477196"/>
                  </a:lnTo>
                  <a:lnTo>
                    <a:pt x="25887" y="507198"/>
                  </a:lnTo>
                  <a:lnTo>
                    <a:pt x="36646" y="537041"/>
                  </a:lnTo>
                  <a:lnTo>
                    <a:pt x="49180" y="566602"/>
                  </a:lnTo>
                  <a:lnTo>
                    <a:pt x="63437" y="595761"/>
                  </a:lnTo>
                  <a:lnTo>
                    <a:pt x="79359" y="624397"/>
                  </a:lnTo>
                  <a:lnTo>
                    <a:pt x="96880" y="652393"/>
                  </a:lnTo>
                  <a:lnTo>
                    <a:pt x="115929" y="679634"/>
                  </a:lnTo>
                  <a:lnTo>
                    <a:pt x="136426" y="706007"/>
                  </a:lnTo>
                  <a:lnTo>
                    <a:pt x="158289" y="731405"/>
                  </a:lnTo>
                  <a:lnTo>
                    <a:pt x="181427" y="755722"/>
                  </a:lnTo>
                  <a:lnTo>
                    <a:pt x="205744" y="778860"/>
                  </a:lnTo>
                  <a:lnTo>
                    <a:pt x="231142" y="800722"/>
                  </a:lnTo>
                  <a:lnTo>
                    <a:pt x="257515" y="821220"/>
                  </a:lnTo>
                  <a:lnTo>
                    <a:pt x="284755" y="840269"/>
                  </a:lnTo>
                  <a:lnTo>
                    <a:pt x="312751" y="857790"/>
                  </a:lnTo>
                  <a:lnTo>
                    <a:pt x="341388" y="873712"/>
                  </a:lnTo>
                  <a:lnTo>
                    <a:pt x="370546" y="887969"/>
                  </a:lnTo>
                  <a:lnTo>
                    <a:pt x="400108" y="900503"/>
                  </a:lnTo>
                  <a:lnTo>
                    <a:pt x="429951" y="911261"/>
                  </a:lnTo>
                  <a:lnTo>
                    <a:pt x="459953" y="920201"/>
                  </a:lnTo>
                  <a:lnTo>
                    <a:pt x="489990" y="927285"/>
                  </a:lnTo>
                  <a:lnTo>
                    <a:pt x="519939" y="932484"/>
                  </a:lnTo>
                  <a:lnTo>
                    <a:pt x="549677" y="935777"/>
                  </a:lnTo>
                  <a:lnTo>
                    <a:pt x="579082" y="937149"/>
                  </a:lnTo>
                  <a:lnTo>
                    <a:pt x="608033" y="936597"/>
                  </a:lnTo>
                  <a:lnTo>
                    <a:pt x="636410" y="934121"/>
                  </a:lnTo>
                  <a:lnTo>
                    <a:pt x="664098" y="929732"/>
                  </a:lnTo>
                  <a:lnTo>
                    <a:pt x="690983" y="923448"/>
                  </a:lnTo>
                  <a:lnTo>
                    <a:pt x="716953" y="915295"/>
                  </a:lnTo>
                  <a:lnTo>
                    <a:pt x="741903" y="905306"/>
                  </a:lnTo>
                  <a:lnTo>
                    <a:pt x="765730" y="893523"/>
                  </a:lnTo>
                  <a:lnTo>
                    <a:pt x="788336" y="879993"/>
                  </a:lnTo>
                  <a:lnTo>
                    <a:pt x="809627" y="864773"/>
                  </a:lnTo>
                  <a:lnTo>
                    <a:pt x="829518" y="847925"/>
                  </a:lnTo>
                  <a:lnTo>
                    <a:pt x="847925" y="829518"/>
                  </a:lnTo>
                  <a:lnTo>
                    <a:pt x="864773" y="809627"/>
                  </a:lnTo>
                  <a:lnTo>
                    <a:pt x="879993" y="788336"/>
                  </a:lnTo>
                  <a:lnTo>
                    <a:pt x="893523" y="765730"/>
                  </a:lnTo>
                  <a:lnTo>
                    <a:pt x="905306" y="741903"/>
                  </a:lnTo>
                  <a:lnTo>
                    <a:pt x="915295" y="716953"/>
                  </a:lnTo>
                  <a:lnTo>
                    <a:pt x="923448" y="690983"/>
                  </a:lnTo>
                  <a:lnTo>
                    <a:pt x="929732" y="664098"/>
                  </a:lnTo>
                  <a:lnTo>
                    <a:pt x="934121" y="636410"/>
                  </a:lnTo>
                  <a:lnTo>
                    <a:pt x="936597" y="608033"/>
                  </a:lnTo>
                  <a:lnTo>
                    <a:pt x="937149" y="579082"/>
                  </a:lnTo>
                  <a:lnTo>
                    <a:pt x="935777" y="549677"/>
                  </a:lnTo>
                  <a:lnTo>
                    <a:pt x="932484" y="519939"/>
                  </a:lnTo>
                  <a:lnTo>
                    <a:pt x="927285" y="489990"/>
                  </a:lnTo>
                  <a:lnTo>
                    <a:pt x="920201" y="459953"/>
                  </a:lnTo>
                  <a:lnTo>
                    <a:pt x="911261" y="429951"/>
                  </a:lnTo>
                  <a:lnTo>
                    <a:pt x="900503" y="400108"/>
                  </a:lnTo>
                  <a:lnTo>
                    <a:pt x="887969" y="370546"/>
                  </a:lnTo>
                  <a:lnTo>
                    <a:pt x="873712" y="341388"/>
                  </a:lnTo>
                  <a:lnTo>
                    <a:pt x="857790" y="312751"/>
                  </a:lnTo>
                  <a:lnTo>
                    <a:pt x="840269" y="284755"/>
                  </a:lnTo>
                  <a:lnTo>
                    <a:pt x="821220" y="257515"/>
                  </a:lnTo>
                  <a:lnTo>
                    <a:pt x="800722" y="231142"/>
                  </a:lnTo>
                  <a:lnTo>
                    <a:pt x="778860" y="20574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17953" y="1953589"/>
              <a:ext cx="936828" cy="936828"/>
            </a:xfrm>
            <a:custGeom>
              <a:avLst/>
              <a:pathLst>
                <a:path w="936828" h="936828">
                  <a:moveTo>
                    <a:pt x="747749" y="189079"/>
                  </a:moveTo>
                  <a:lnTo>
                    <a:pt x="723068" y="165545"/>
                  </a:lnTo>
                  <a:lnTo>
                    <a:pt x="697340" y="143256"/>
                  </a:lnTo>
                  <a:lnTo>
                    <a:pt x="670672" y="122304"/>
                  </a:lnTo>
                  <a:lnTo>
                    <a:pt x="643172" y="102773"/>
                  </a:lnTo>
                  <a:lnTo>
                    <a:pt x="614954" y="84745"/>
                  </a:lnTo>
                  <a:lnTo>
                    <a:pt x="586135" y="68294"/>
                  </a:lnTo>
                  <a:lnTo>
                    <a:pt x="556831" y="53486"/>
                  </a:lnTo>
                  <a:lnTo>
                    <a:pt x="527164" y="40384"/>
                  </a:lnTo>
                  <a:lnTo>
                    <a:pt x="497256" y="29041"/>
                  </a:lnTo>
                  <a:lnTo>
                    <a:pt x="467229" y="19503"/>
                  </a:lnTo>
                  <a:lnTo>
                    <a:pt x="437207" y="11810"/>
                  </a:lnTo>
                  <a:lnTo>
                    <a:pt x="407313" y="5993"/>
                  </a:lnTo>
                  <a:lnTo>
                    <a:pt x="377671" y="2076"/>
                  </a:lnTo>
                  <a:lnTo>
                    <a:pt x="348401" y="75"/>
                  </a:lnTo>
                  <a:lnTo>
                    <a:pt x="319624" y="0"/>
                  </a:lnTo>
                  <a:lnTo>
                    <a:pt x="291459" y="1848"/>
                  </a:lnTo>
                  <a:lnTo>
                    <a:pt x="264021" y="5614"/>
                  </a:lnTo>
                  <a:lnTo>
                    <a:pt x="237423" y="11282"/>
                  </a:lnTo>
                  <a:lnTo>
                    <a:pt x="211774" y="18829"/>
                  </a:lnTo>
                  <a:lnTo>
                    <a:pt x="187179" y="28222"/>
                  </a:lnTo>
                  <a:lnTo>
                    <a:pt x="163741" y="39425"/>
                  </a:lnTo>
                  <a:lnTo>
                    <a:pt x="141554" y="52390"/>
                  </a:lnTo>
                  <a:lnTo>
                    <a:pt x="120710" y="67065"/>
                  </a:lnTo>
                  <a:lnTo>
                    <a:pt x="101295" y="83389"/>
                  </a:lnTo>
                  <a:lnTo>
                    <a:pt x="83389" y="101295"/>
                  </a:lnTo>
                  <a:lnTo>
                    <a:pt x="67065" y="120710"/>
                  </a:lnTo>
                  <a:lnTo>
                    <a:pt x="52390" y="141554"/>
                  </a:lnTo>
                  <a:lnTo>
                    <a:pt x="39425" y="163741"/>
                  </a:lnTo>
                  <a:lnTo>
                    <a:pt x="28222" y="187179"/>
                  </a:lnTo>
                  <a:lnTo>
                    <a:pt x="18829" y="211774"/>
                  </a:lnTo>
                  <a:lnTo>
                    <a:pt x="11282" y="237423"/>
                  </a:lnTo>
                  <a:lnTo>
                    <a:pt x="5614" y="264021"/>
                  </a:lnTo>
                  <a:lnTo>
                    <a:pt x="1848" y="291459"/>
                  </a:lnTo>
                  <a:lnTo>
                    <a:pt x="0" y="319624"/>
                  </a:lnTo>
                  <a:lnTo>
                    <a:pt x="75" y="348401"/>
                  </a:lnTo>
                  <a:lnTo>
                    <a:pt x="2076" y="377671"/>
                  </a:lnTo>
                  <a:lnTo>
                    <a:pt x="5993" y="407313"/>
                  </a:lnTo>
                  <a:lnTo>
                    <a:pt x="11810" y="437207"/>
                  </a:lnTo>
                  <a:lnTo>
                    <a:pt x="19503" y="467229"/>
                  </a:lnTo>
                  <a:lnTo>
                    <a:pt x="29041" y="497256"/>
                  </a:lnTo>
                  <a:lnTo>
                    <a:pt x="40384" y="527164"/>
                  </a:lnTo>
                  <a:lnTo>
                    <a:pt x="53486" y="556831"/>
                  </a:lnTo>
                  <a:lnTo>
                    <a:pt x="68294" y="586135"/>
                  </a:lnTo>
                  <a:lnTo>
                    <a:pt x="84745" y="614954"/>
                  </a:lnTo>
                  <a:lnTo>
                    <a:pt x="102773" y="643172"/>
                  </a:lnTo>
                  <a:lnTo>
                    <a:pt x="122304" y="670672"/>
                  </a:lnTo>
                  <a:lnTo>
                    <a:pt x="143256" y="697340"/>
                  </a:lnTo>
                  <a:lnTo>
                    <a:pt x="165545" y="723068"/>
                  </a:lnTo>
                  <a:lnTo>
                    <a:pt x="189079" y="747749"/>
                  </a:lnTo>
                  <a:lnTo>
                    <a:pt x="213760" y="771283"/>
                  </a:lnTo>
                  <a:lnTo>
                    <a:pt x="239488" y="793571"/>
                  </a:lnTo>
                  <a:lnTo>
                    <a:pt x="266156" y="814524"/>
                  </a:lnTo>
                  <a:lnTo>
                    <a:pt x="293656" y="834055"/>
                  </a:lnTo>
                  <a:lnTo>
                    <a:pt x="321873" y="852083"/>
                  </a:lnTo>
                  <a:lnTo>
                    <a:pt x="350693" y="868534"/>
                  </a:lnTo>
                  <a:lnTo>
                    <a:pt x="379997" y="883341"/>
                  </a:lnTo>
                  <a:lnTo>
                    <a:pt x="409664" y="896444"/>
                  </a:lnTo>
                  <a:lnTo>
                    <a:pt x="439572" y="907787"/>
                  </a:lnTo>
                  <a:lnTo>
                    <a:pt x="469599" y="917325"/>
                  </a:lnTo>
                  <a:lnTo>
                    <a:pt x="499621" y="925018"/>
                  </a:lnTo>
                  <a:lnTo>
                    <a:pt x="529514" y="930835"/>
                  </a:lnTo>
                  <a:lnTo>
                    <a:pt x="559157" y="934752"/>
                  </a:lnTo>
                  <a:lnTo>
                    <a:pt x="588427" y="936752"/>
                  </a:lnTo>
                  <a:lnTo>
                    <a:pt x="617203" y="936828"/>
                  </a:lnTo>
                  <a:lnTo>
                    <a:pt x="645369" y="934979"/>
                  </a:lnTo>
                  <a:lnTo>
                    <a:pt x="672807" y="931213"/>
                  </a:lnTo>
                  <a:lnTo>
                    <a:pt x="699405" y="925545"/>
                  </a:lnTo>
                  <a:lnTo>
                    <a:pt x="725054" y="917999"/>
                  </a:lnTo>
                  <a:lnTo>
                    <a:pt x="749648" y="908605"/>
                  </a:lnTo>
                  <a:lnTo>
                    <a:pt x="773087" y="897403"/>
                  </a:lnTo>
                  <a:lnTo>
                    <a:pt x="795274" y="884438"/>
                  </a:lnTo>
                  <a:lnTo>
                    <a:pt x="816117" y="869763"/>
                  </a:lnTo>
                  <a:lnTo>
                    <a:pt x="835532" y="853439"/>
                  </a:lnTo>
                  <a:lnTo>
                    <a:pt x="853439" y="835532"/>
                  </a:lnTo>
                  <a:lnTo>
                    <a:pt x="869763" y="816117"/>
                  </a:lnTo>
                  <a:lnTo>
                    <a:pt x="884438" y="795274"/>
                  </a:lnTo>
                  <a:lnTo>
                    <a:pt x="897403" y="773087"/>
                  </a:lnTo>
                  <a:lnTo>
                    <a:pt x="908605" y="749648"/>
                  </a:lnTo>
                  <a:lnTo>
                    <a:pt x="917999" y="725054"/>
                  </a:lnTo>
                  <a:lnTo>
                    <a:pt x="925545" y="699405"/>
                  </a:lnTo>
                  <a:lnTo>
                    <a:pt x="931213" y="672807"/>
                  </a:lnTo>
                  <a:lnTo>
                    <a:pt x="934979" y="645369"/>
                  </a:lnTo>
                  <a:lnTo>
                    <a:pt x="936828" y="617203"/>
                  </a:lnTo>
                  <a:lnTo>
                    <a:pt x="936752" y="588427"/>
                  </a:lnTo>
                  <a:lnTo>
                    <a:pt x="934752" y="559157"/>
                  </a:lnTo>
                  <a:lnTo>
                    <a:pt x="930835" y="529514"/>
                  </a:lnTo>
                  <a:lnTo>
                    <a:pt x="925018" y="499621"/>
                  </a:lnTo>
                  <a:lnTo>
                    <a:pt x="917325" y="469599"/>
                  </a:lnTo>
                  <a:lnTo>
                    <a:pt x="907787" y="439572"/>
                  </a:lnTo>
                  <a:lnTo>
                    <a:pt x="896444" y="409664"/>
                  </a:lnTo>
                  <a:lnTo>
                    <a:pt x="883341" y="379997"/>
                  </a:lnTo>
                  <a:lnTo>
                    <a:pt x="868534" y="350693"/>
                  </a:lnTo>
                  <a:lnTo>
                    <a:pt x="852083" y="321873"/>
                  </a:lnTo>
                  <a:lnTo>
                    <a:pt x="834055" y="293656"/>
                  </a:lnTo>
                  <a:lnTo>
                    <a:pt x="814524" y="266156"/>
                  </a:lnTo>
                  <a:lnTo>
                    <a:pt x="793571" y="239488"/>
                  </a:lnTo>
                  <a:lnTo>
                    <a:pt x="771283" y="213760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17850" y="3056119"/>
              <a:ext cx="937034" cy="937034"/>
            </a:xfrm>
            <a:custGeom>
              <a:avLst/>
              <a:pathLst>
                <a:path w="937034" h="937034">
                  <a:moveTo>
                    <a:pt x="798289" y="138744"/>
                  </a:moveTo>
                  <a:lnTo>
                    <a:pt x="776279" y="118090"/>
                  </a:lnTo>
                  <a:lnTo>
                    <a:pt x="753005" y="98875"/>
                  </a:lnTo>
                  <a:lnTo>
                    <a:pt x="728562" y="81180"/>
                  </a:lnTo>
                  <a:lnTo>
                    <a:pt x="703050" y="65076"/>
                  </a:lnTo>
                  <a:lnTo>
                    <a:pt x="676575" y="50630"/>
                  </a:lnTo>
                  <a:lnTo>
                    <a:pt x="649244" y="37901"/>
                  </a:lnTo>
                  <a:lnTo>
                    <a:pt x="621171" y="26942"/>
                  </a:lnTo>
                  <a:lnTo>
                    <a:pt x="592470" y="17797"/>
                  </a:lnTo>
                  <a:lnTo>
                    <a:pt x="563261" y="10504"/>
                  </a:lnTo>
                  <a:lnTo>
                    <a:pt x="533661" y="5094"/>
                  </a:lnTo>
                  <a:lnTo>
                    <a:pt x="503795" y="1587"/>
                  </a:lnTo>
                  <a:lnTo>
                    <a:pt x="473783" y="0"/>
                  </a:lnTo>
                  <a:lnTo>
                    <a:pt x="443749" y="337"/>
                  </a:lnTo>
                  <a:lnTo>
                    <a:pt x="413818" y="2599"/>
                  </a:lnTo>
                  <a:lnTo>
                    <a:pt x="384111" y="6775"/>
                  </a:lnTo>
                  <a:lnTo>
                    <a:pt x="354751" y="12848"/>
                  </a:lnTo>
                  <a:lnTo>
                    <a:pt x="325858" y="20794"/>
                  </a:lnTo>
                  <a:lnTo>
                    <a:pt x="297552" y="30579"/>
                  </a:lnTo>
                  <a:lnTo>
                    <a:pt x="269948" y="42165"/>
                  </a:lnTo>
                  <a:lnTo>
                    <a:pt x="243160" y="55502"/>
                  </a:lnTo>
                  <a:lnTo>
                    <a:pt x="217299" y="70536"/>
                  </a:lnTo>
                  <a:lnTo>
                    <a:pt x="192469" y="87206"/>
                  </a:lnTo>
                  <a:lnTo>
                    <a:pt x="168774" y="105442"/>
                  </a:lnTo>
                  <a:lnTo>
                    <a:pt x="146310" y="125171"/>
                  </a:lnTo>
                  <a:lnTo>
                    <a:pt x="125171" y="146310"/>
                  </a:lnTo>
                  <a:lnTo>
                    <a:pt x="105442" y="168774"/>
                  </a:lnTo>
                  <a:lnTo>
                    <a:pt x="87206" y="192469"/>
                  </a:lnTo>
                  <a:lnTo>
                    <a:pt x="70536" y="217299"/>
                  </a:lnTo>
                  <a:lnTo>
                    <a:pt x="55502" y="243160"/>
                  </a:lnTo>
                  <a:lnTo>
                    <a:pt x="42165" y="269948"/>
                  </a:lnTo>
                  <a:lnTo>
                    <a:pt x="30579" y="297552"/>
                  </a:lnTo>
                  <a:lnTo>
                    <a:pt x="20794" y="325858"/>
                  </a:lnTo>
                  <a:lnTo>
                    <a:pt x="12848" y="354751"/>
                  </a:lnTo>
                  <a:lnTo>
                    <a:pt x="6775" y="384111"/>
                  </a:lnTo>
                  <a:lnTo>
                    <a:pt x="2599" y="413818"/>
                  </a:lnTo>
                  <a:lnTo>
                    <a:pt x="337" y="443749"/>
                  </a:lnTo>
                  <a:lnTo>
                    <a:pt x="0" y="473783"/>
                  </a:lnTo>
                  <a:lnTo>
                    <a:pt x="1587" y="503795"/>
                  </a:lnTo>
                  <a:lnTo>
                    <a:pt x="5094" y="533661"/>
                  </a:lnTo>
                  <a:lnTo>
                    <a:pt x="10504" y="563261"/>
                  </a:lnTo>
                  <a:lnTo>
                    <a:pt x="17797" y="592470"/>
                  </a:lnTo>
                  <a:lnTo>
                    <a:pt x="26942" y="621171"/>
                  </a:lnTo>
                  <a:lnTo>
                    <a:pt x="37901" y="649244"/>
                  </a:lnTo>
                  <a:lnTo>
                    <a:pt x="50630" y="676575"/>
                  </a:lnTo>
                  <a:lnTo>
                    <a:pt x="65076" y="703050"/>
                  </a:lnTo>
                  <a:lnTo>
                    <a:pt x="81180" y="728562"/>
                  </a:lnTo>
                  <a:lnTo>
                    <a:pt x="98875" y="753005"/>
                  </a:lnTo>
                  <a:lnTo>
                    <a:pt x="118090" y="776279"/>
                  </a:lnTo>
                  <a:lnTo>
                    <a:pt x="138744" y="798289"/>
                  </a:lnTo>
                  <a:lnTo>
                    <a:pt x="160754" y="818943"/>
                  </a:lnTo>
                  <a:lnTo>
                    <a:pt x="184028" y="838158"/>
                  </a:lnTo>
                  <a:lnTo>
                    <a:pt x="208471" y="855853"/>
                  </a:lnTo>
                  <a:lnTo>
                    <a:pt x="233983" y="871957"/>
                  </a:lnTo>
                  <a:lnTo>
                    <a:pt x="260459" y="886403"/>
                  </a:lnTo>
                  <a:lnTo>
                    <a:pt x="287789" y="899132"/>
                  </a:lnTo>
                  <a:lnTo>
                    <a:pt x="315862" y="910091"/>
                  </a:lnTo>
                  <a:lnTo>
                    <a:pt x="344563" y="919236"/>
                  </a:lnTo>
                  <a:lnTo>
                    <a:pt x="373773" y="926529"/>
                  </a:lnTo>
                  <a:lnTo>
                    <a:pt x="403372" y="931940"/>
                  </a:lnTo>
                  <a:lnTo>
                    <a:pt x="433238" y="935446"/>
                  </a:lnTo>
                  <a:lnTo>
                    <a:pt x="463250" y="937034"/>
                  </a:lnTo>
                  <a:lnTo>
                    <a:pt x="493284" y="936696"/>
                  </a:lnTo>
                  <a:lnTo>
                    <a:pt x="523215" y="934435"/>
                  </a:lnTo>
                  <a:lnTo>
                    <a:pt x="552922" y="930259"/>
                  </a:lnTo>
                  <a:lnTo>
                    <a:pt x="582282" y="924185"/>
                  </a:lnTo>
                  <a:lnTo>
                    <a:pt x="611175" y="916239"/>
                  </a:lnTo>
                  <a:lnTo>
                    <a:pt x="639481" y="906454"/>
                  </a:lnTo>
                  <a:lnTo>
                    <a:pt x="667085" y="894869"/>
                  </a:lnTo>
                  <a:lnTo>
                    <a:pt x="693873" y="881531"/>
                  </a:lnTo>
                  <a:lnTo>
                    <a:pt x="719735" y="866497"/>
                  </a:lnTo>
                  <a:lnTo>
                    <a:pt x="744564" y="849827"/>
                  </a:lnTo>
                  <a:lnTo>
                    <a:pt x="768259" y="831591"/>
                  </a:lnTo>
                  <a:lnTo>
                    <a:pt x="790723" y="811862"/>
                  </a:lnTo>
                  <a:lnTo>
                    <a:pt x="811862" y="790723"/>
                  </a:lnTo>
                  <a:lnTo>
                    <a:pt x="831591" y="768259"/>
                  </a:lnTo>
                  <a:lnTo>
                    <a:pt x="849827" y="744564"/>
                  </a:lnTo>
                  <a:lnTo>
                    <a:pt x="866497" y="719735"/>
                  </a:lnTo>
                  <a:lnTo>
                    <a:pt x="881531" y="693873"/>
                  </a:lnTo>
                  <a:lnTo>
                    <a:pt x="894869" y="667085"/>
                  </a:lnTo>
                  <a:lnTo>
                    <a:pt x="906454" y="639481"/>
                  </a:lnTo>
                  <a:lnTo>
                    <a:pt x="916239" y="611175"/>
                  </a:lnTo>
                  <a:lnTo>
                    <a:pt x="924185" y="582282"/>
                  </a:lnTo>
                  <a:lnTo>
                    <a:pt x="930259" y="552922"/>
                  </a:lnTo>
                  <a:lnTo>
                    <a:pt x="934435" y="523215"/>
                  </a:lnTo>
                  <a:lnTo>
                    <a:pt x="936696" y="493284"/>
                  </a:lnTo>
                  <a:lnTo>
                    <a:pt x="937034" y="463250"/>
                  </a:lnTo>
                  <a:lnTo>
                    <a:pt x="935446" y="433238"/>
                  </a:lnTo>
                  <a:lnTo>
                    <a:pt x="931940" y="403372"/>
                  </a:lnTo>
                  <a:lnTo>
                    <a:pt x="926529" y="373773"/>
                  </a:lnTo>
                  <a:lnTo>
                    <a:pt x="919236" y="344563"/>
                  </a:lnTo>
                  <a:lnTo>
                    <a:pt x="910091" y="315862"/>
                  </a:lnTo>
                  <a:lnTo>
                    <a:pt x="899132" y="287789"/>
                  </a:lnTo>
                  <a:lnTo>
                    <a:pt x="886403" y="260459"/>
                  </a:lnTo>
                  <a:lnTo>
                    <a:pt x="871957" y="233983"/>
                  </a:lnTo>
                  <a:lnTo>
                    <a:pt x="855853" y="208471"/>
                  </a:lnTo>
                  <a:lnTo>
                    <a:pt x="838158" y="184028"/>
                  </a:lnTo>
                  <a:lnTo>
                    <a:pt x="818943" y="16075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17837" y="4158738"/>
              <a:ext cx="937060" cy="937060"/>
            </a:xfrm>
            <a:custGeom>
              <a:avLst/>
              <a:pathLst>
                <a:path w="937060" h="937060">
                  <a:moveTo>
                    <a:pt x="849463" y="87596"/>
                  </a:moveTo>
                  <a:lnTo>
                    <a:pt x="831193" y="70892"/>
                  </a:lnTo>
                  <a:lnTo>
                    <a:pt x="811434" y="55822"/>
                  </a:lnTo>
                  <a:lnTo>
                    <a:pt x="790265" y="42447"/>
                  </a:lnTo>
                  <a:lnTo>
                    <a:pt x="767774" y="30824"/>
                  </a:lnTo>
                  <a:lnTo>
                    <a:pt x="744053" y="20999"/>
                  </a:lnTo>
                  <a:lnTo>
                    <a:pt x="719200" y="13013"/>
                  </a:lnTo>
                  <a:lnTo>
                    <a:pt x="693317" y="6899"/>
                  </a:lnTo>
                  <a:lnTo>
                    <a:pt x="666510" y="2682"/>
                  </a:lnTo>
                  <a:lnTo>
                    <a:pt x="638890" y="379"/>
                  </a:lnTo>
                  <a:lnTo>
                    <a:pt x="610570" y="0"/>
                  </a:lnTo>
                  <a:lnTo>
                    <a:pt x="581666" y="1546"/>
                  </a:lnTo>
                  <a:lnTo>
                    <a:pt x="552297" y="5011"/>
                  </a:lnTo>
                  <a:lnTo>
                    <a:pt x="522584" y="10380"/>
                  </a:lnTo>
                  <a:lnTo>
                    <a:pt x="492649" y="17633"/>
                  </a:lnTo>
                  <a:lnTo>
                    <a:pt x="462615" y="26738"/>
                  </a:lnTo>
                  <a:lnTo>
                    <a:pt x="432605" y="37659"/>
                  </a:lnTo>
                  <a:lnTo>
                    <a:pt x="402743" y="50350"/>
                  </a:lnTo>
                  <a:lnTo>
                    <a:pt x="373151" y="64760"/>
                  </a:lnTo>
                  <a:lnTo>
                    <a:pt x="343951" y="80828"/>
                  </a:lnTo>
                  <a:lnTo>
                    <a:pt x="315262" y="98490"/>
                  </a:lnTo>
                  <a:lnTo>
                    <a:pt x="287204" y="117673"/>
                  </a:lnTo>
                  <a:lnTo>
                    <a:pt x="259891" y="138297"/>
                  </a:lnTo>
                  <a:lnTo>
                    <a:pt x="233435" y="160278"/>
                  </a:lnTo>
                  <a:lnTo>
                    <a:pt x="207945" y="183526"/>
                  </a:lnTo>
                  <a:lnTo>
                    <a:pt x="183526" y="207945"/>
                  </a:lnTo>
                  <a:lnTo>
                    <a:pt x="160278" y="233435"/>
                  </a:lnTo>
                  <a:lnTo>
                    <a:pt x="138297" y="259891"/>
                  </a:lnTo>
                  <a:lnTo>
                    <a:pt x="117673" y="287204"/>
                  </a:lnTo>
                  <a:lnTo>
                    <a:pt x="98490" y="315262"/>
                  </a:lnTo>
                  <a:lnTo>
                    <a:pt x="80828" y="343951"/>
                  </a:lnTo>
                  <a:lnTo>
                    <a:pt x="64760" y="373151"/>
                  </a:lnTo>
                  <a:lnTo>
                    <a:pt x="50350" y="402743"/>
                  </a:lnTo>
                  <a:lnTo>
                    <a:pt x="37659" y="432605"/>
                  </a:lnTo>
                  <a:lnTo>
                    <a:pt x="26738" y="462615"/>
                  </a:lnTo>
                  <a:lnTo>
                    <a:pt x="17633" y="492649"/>
                  </a:lnTo>
                  <a:lnTo>
                    <a:pt x="10380" y="522584"/>
                  </a:lnTo>
                  <a:lnTo>
                    <a:pt x="5011" y="552297"/>
                  </a:lnTo>
                  <a:lnTo>
                    <a:pt x="1546" y="581666"/>
                  </a:lnTo>
                  <a:lnTo>
                    <a:pt x="0" y="610570"/>
                  </a:lnTo>
                  <a:lnTo>
                    <a:pt x="379" y="638890"/>
                  </a:lnTo>
                  <a:lnTo>
                    <a:pt x="2682" y="666510"/>
                  </a:lnTo>
                  <a:lnTo>
                    <a:pt x="6899" y="693317"/>
                  </a:lnTo>
                  <a:lnTo>
                    <a:pt x="13013" y="719200"/>
                  </a:lnTo>
                  <a:lnTo>
                    <a:pt x="20999" y="744053"/>
                  </a:lnTo>
                  <a:lnTo>
                    <a:pt x="30824" y="767774"/>
                  </a:lnTo>
                  <a:lnTo>
                    <a:pt x="42447" y="790265"/>
                  </a:lnTo>
                  <a:lnTo>
                    <a:pt x="55822" y="811434"/>
                  </a:lnTo>
                  <a:lnTo>
                    <a:pt x="70892" y="831193"/>
                  </a:lnTo>
                  <a:lnTo>
                    <a:pt x="87596" y="849463"/>
                  </a:lnTo>
                  <a:lnTo>
                    <a:pt x="105866" y="866167"/>
                  </a:lnTo>
                  <a:lnTo>
                    <a:pt x="125626" y="881238"/>
                  </a:lnTo>
                  <a:lnTo>
                    <a:pt x="146795" y="894612"/>
                  </a:lnTo>
                  <a:lnTo>
                    <a:pt x="169286" y="906236"/>
                  </a:lnTo>
                  <a:lnTo>
                    <a:pt x="193006" y="916061"/>
                  </a:lnTo>
                  <a:lnTo>
                    <a:pt x="217859" y="924046"/>
                  </a:lnTo>
                  <a:lnTo>
                    <a:pt x="243742" y="930161"/>
                  </a:lnTo>
                  <a:lnTo>
                    <a:pt x="270549" y="934378"/>
                  </a:lnTo>
                  <a:lnTo>
                    <a:pt x="298169" y="936681"/>
                  </a:lnTo>
                  <a:lnTo>
                    <a:pt x="326489" y="937060"/>
                  </a:lnTo>
                  <a:lnTo>
                    <a:pt x="355393" y="935514"/>
                  </a:lnTo>
                  <a:lnTo>
                    <a:pt x="384762" y="932049"/>
                  </a:lnTo>
                  <a:lnTo>
                    <a:pt x="414475" y="926679"/>
                  </a:lnTo>
                  <a:lnTo>
                    <a:pt x="444410" y="919426"/>
                  </a:lnTo>
                  <a:lnTo>
                    <a:pt x="474444" y="910321"/>
                  </a:lnTo>
                  <a:lnTo>
                    <a:pt x="504454" y="899400"/>
                  </a:lnTo>
                  <a:lnTo>
                    <a:pt x="534317" y="886709"/>
                  </a:lnTo>
                  <a:lnTo>
                    <a:pt x="563909" y="872300"/>
                  </a:lnTo>
                  <a:lnTo>
                    <a:pt x="593109" y="856231"/>
                  </a:lnTo>
                  <a:lnTo>
                    <a:pt x="621797" y="838569"/>
                  </a:lnTo>
                  <a:lnTo>
                    <a:pt x="649855" y="819387"/>
                  </a:lnTo>
                  <a:lnTo>
                    <a:pt x="677168" y="798762"/>
                  </a:lnTo>
                  <a:lnTo>
                    <a:pt x="703624" y="776781"/>
                  </a:lnTo>
                  <a:lnTo>
                    <a:pt x="729114" y="753533"/>
                  </a:lnTo>
                  <a:lnTo>
                    <a:pt x="753533" y="729114"/>
                  </a:lnTo>
                  <a:lnTo>
                    <a:pt x="776781" y="703624"/>
                  </a:lnTo>
                  <a:lnTo>
                    <a:pt x="798762" y="677168"/>
                  </a:lnTo>
                  <a:lnTo>
                    <a:pt x="819387" y="649855"/>
                  </a:lnTo>
                  <a:lnTo>
                    <a:pt x="838569" y="621797"/>
                  </a:lnTo>
                  <a:lnTo>
                    <a:pt x="856231" y="593109"/>
                  </a:lnTo>
                  <a:lnTo>
                    <a:pt x="872300" y="563909"/>
                  </a:lnTo>
                  <a:lnTo>
                    <a:pt x="886709" y="534317"/>
                  </a:lnTo>
                  <a:lnTo>
                    <a:pt x="899400" y="504454"/>
                  </a:lnTo>
                  <a:lnTo>
                    <a:pt x="910321" y="474444"/>
                  </a:lnTo>
                  <a:lnTo>
                    <a:pt x="919426" y="444410"/>
                  </a:lnTo>
                  <a:lnTo>
                    <a:pt x="926679" y="414475"/>
                  </a:lnTo>
                  <a:lnTo>
                    <a:pt x="932049" y="384762"/>
                  </a:lnTo>
                  <a:lnTo>
                    <a:pt x="935514" y="355393"/>
                  </a:lnTo>
                  <a:lnTo>
                    <a:pt x="937060" y="326489"/>
                  </a:lnTo>
                  <a:lnTo>
                    <a:pt x="936681" y="298169"/>
                  </a:lnTo>
                  <a:lnTo>
                    <a:pt x="934378" y="270549"/>
                  </a:lnTo>
                  <a:lnTo>
                    <a:pt x="930161" y="243742"/>
                  </a:lnTo>
                  <a:lnTo>
                    <a:pt x="924046" y="217859"/>
                  </a:lnTo>
                  <a:lnTo>
                    <a:pt x="916061" y="193006"/>
                  </a:lnTo>
                  <a:lnTo>
                    <a:pt x="906236" y="169286"/>
                  </a:lnTo>
                  <a:lnTo>
                    <a:pt x="894612" y="146795"/>
                  </a:lnTo>
                  <a:lnTo>
                    <a:pt x="881238" y="125626"/>
                  </a:lnTo>
                  <a:lnTo>
                    <a:pt x="866167" y="10586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7854" y="5261386"/>
              <a:ext cx="937027" cy="937027"/>
            </a:xfrm>
            <a:custGeom>
              <a:avLst/>
              <a:pathLst>
                <a:path w="937027" h="937027">
                  <a:moveTo>
                    <a:pt x="838050" y="98976"/>
                  </a:moveTo>
                  <a:lnTo>
                    <a:pt x="818827" y="81272"/>
                  </a:lnTo>
                  <a:lnTo>
                    <a:pt x="798165" y="65159"/>
                  </a:lnTo>
                  <a:lnTo>
                    <a:pt x="776148" y="50703"/>
                  </a:lnTo>
                  <a:lnTo>
                    <a:pt x="752867" y="37965"/>
                  </a:lnTo>
                  <a:lnTo>
                    <a:pt x="728417" y="26995"/>
                  </a:lnTo>
                  <a:lnTo>
                    <a:pt x="702900" y="17840"/>
                  </a:lnTo>
                  <a:lnTo>
                    <a:pt x="676419" y="10537"/>
                  </a:lnTo>
                  <a:lnTo>
                    <a:pt x="649084" y="5115"/>
                  </a:lnTo>
                  <a:lnTo>
                    <a:pt x="621007" y="1598"/>
                  </a:lnTo>
                  <a:lnTo>
                    <a:pt x="592303" y="0"/>
                  </a:lnTo>
                  <a:lnTo>
                    <a:pt x="563091" y="326"/>
                  </a:lnTo>
                  <a:lnTo>
                    <a:pt x="533490" y="2577"/>
                  </a:lnTo>
                  <a:lnTo>
                    <a:pt x="503622" y="6742"/>
                  </a:lnTo>
                  <a:lnTo>
                    <a:pt x="473610" y="12805"/>
                  </a:lnTo>
                  <a:lnTo>
                    <a:pt x="443576" y="20740"/>
                  </a:lnTo>
                  <a:lnTo>
                    <a:pt x="413646" y="30515"/>
                  </a:lnTo>
                  <a:lnTo>
                    <a:pt x="383940" y="42091"/>
                  </a:lnTo>
                  <a:lnTo>
                    <a:pt x="354583" y="55418"/>
                  </a:lnTo>
                  <a:lnTo>
                    <a:pt x="325693" y="70443"/>
                  </a:lnTo>
                  <a:lnTo>
                    <a:pt x="297390" y="87104"/>
                  </a:lnTo>
                  <a:lnTo>
                    <a:pt x="269791" y="105332"/>
                  </a:lnTo>
                  <a:lnTo>
                    <a:pt x="243008" y="125052"/>
                  </a:lnTo>
                  <a:lnTo>
                    <a:pt x="217152" y="146184"/>
                  </a:lnTo>
                  <a:lnTo>
                    <a:pt x="192328" y="168640"/>
                  </a:lnTo>
                  <a:lnTo>
                    <a:pt x="168640" y="192328"/>
                  </a:lnTo>
                  <a:lnTo>
                    <a:pt x="146184" y="217152"/>
                  </a:lnTo>
                  <a:lnTo>
                    <a:pt x="125052" y="243008"/>
                  </a:lnTo>
                  <a:lnTo>
                    <a:pt x="105332" y="269791"/>
                  </a:lnTo>
                  <a:lnTo>
                    <a:pt x="87104" y="297390"/>
                  </a:lnTo>
                  <a:lnTo>
                    <a:pt x="70443" y="325693"/>
                  </a:lnTo>
                  <a:lnTo>
                    <a:pt x="55418" y="354583"/>
                  </a:lnTo>
                  <a:lnTo>
                    <a:pt x="42091" y="383940"/>
                  </a:lnTo>
                  <a:lnTo>
                    <a:pt x="30515" y="413646"/>
                  </a:lnTo>
                  <a:lnTo>
                    <a:pt x="20740" y="443576"/>
                  </a:lnTo>
                  <a:lnTo>
                    <a:pt x="12805" y="473610"/>
                  </a:lnTo>
                  <a:lnTo>
                    <a:pt x="6742" y="503622"/>
                  </a:lnTo>
                  <a:lnTo>
                    <a:pt x="2577" y="533490"/>
                  </a:lnTo>
                  <a:lnTo>
                    <a:pt x="326" y="563091"/>
                  </a:lnTo>
                  <a:lnTo>
                    <a:pt x="0" y="592303"/>
                  </a:lnTo>
                  <a:lnTo>
                    <a:pt x="1598" y="621007"/>
                  </a:lnTo>
                  <a:lnTo>
                    <a:pt x="5115" y="649084"/>
                  </a:lnTo>
                  <a:lnTo>
                    <a:pt x="10537" y="676419"/>
                  </a:lnTo>
                  <a:lnTo>
                    <a:pt x="17840" y="702900"/>
                  </a:lnTo>
                  <a:lnTo>
                    <a:pt x="26995" y="728417"/>
                  </a:lnTo>
                  <a:lnTo>
                    <a:pt x="37965" y="752867"/>
                  </a:lnTo>
                  <a:lnTo>
                    <a:pt x="50703" y="776148"/>
                  </a:lnTo>
                  <a:lnTo>
                    <a:pt x="65159" y="798165"/>
                  </a:lnTo>
                  <a:lnTo>
                    <a:pt x="81272" y="818827"/>
                  </a:lnTo>
                  <a:lnTo>
                    <a:pt x="98976" y="838050"/>
                  </a:lnTo>
                  <a:lnTo>
                    <a:pt x="118199" y="855754"/>
                  </a:lnTo>
                  <a:lnTo>
                    <a:pt x="138861" y="871867"/>
                  </a:lnTo>
                  <a:lnTo>
                    <a:pt x="160878" y="886323"/>
                  </a:lnTo>
                  <a:lnTo>
                    <a:pt x="184159" y="899062"/>
                  </a:lnTo>
                  <a:lnTo>
                    <a:pt x="208609" y="910031"/>
                  </a:lnTo>
                  <a:lnTo>
                    <a:pt x="234126" y="919186"/>
                  </a:lnTo>
                  <a:lnTo>
                    <a:pt x="260607" y="926489"/>
                  </a:lnTo>
                  <a:lnTo>
                    <a:pt x="287942" y="931911"/>
                  </a:lnTo>
                  <a:lnTo>
                    <a:pt x="316019" y="935428"/>
                  </a:lnTo>
                  <a:lnTo>
                    <a:pt x="344723" y="937027"/>
                  </a:lnTo>
                  <a:lnTo>
                    <a:pt x="373935" y="936700"/>
                  </a:lnTo>
                  <a:lnTo>
                    <a:pt x="403536" y="934449"/>
                  </a:lnTo>
                  <a:lnTo>
                    <a:pt x="433404" y="930284"/>
                  </a:lnTo>
                  <a:lnTo>
                    <a:pt x="463416" y="924221"/>
                  </a:lnTo>
                  <a:lnTo>
                    <a:pt x="493450" y="916286"/>
                  </a:lnTo>
                  <a:lnTo>
                    <a:pt x="523380" y="906511"/>
                  </a:lnTo>
                  <a:lnTo>
                    <a:pt x="553086" y="894935"/>
                  </a:lnTo>
                  <a:lnTo>
                    <a:pt x="582443" y="881608"/>
                  </a:lnTo>
                  <a:lnTo>
                    <a:pt x="611333" y="866583"/>
                  </a:lnTo>
                  <a:lnTo>
                    <a:pt x="639636" y="849922"/>
                  </a:lnTo>
                  <a:lnTo>
                    <a:pt x="667235" y="831694"/>
                  </a:lnTo>
                  <a:lnTo>
                    <a:pt x="694018" y="811974"/>
                  </a:lnTo>
                  <a:lnTo>
                    <a:pt x="719874" y="790842"/>
                  </a:lnTo>
                  <a:lnTo>
                    <a:pt x="744698" y="768386"/>
                  </a:lnTo>
                  <a:lnTo>
                    <a:pt x="768386" y="744698"/>
                  </a:lnTo>
                  <a:lnTo>
                    <a:pt x="790842" y="719874"/>
                  </a:lnTo>
                  <a:lnTo>
                    <a:pt x="811974" y="694018"/>
                  </a:lnTo>
                  <a:lnTo>
                    <a:pt x="831694" y="667235"/>
                  </a:lnTo>
                  <a:lnTo>
                    <a:pt x="849922" y="639636"/>
                  </a:lnTo>
                  <a:lnTo>
                    <a:pt x="866583" y="611333"/>
                  </a:lnTo>
                  <a:lnTo>
                    <a:pt x="881608" y="582443"/>
                  </a:lnTo>
                  <a:lnTo>
                    <a:pt x="894935" y="553086"/>
                  </a:lnTo>
                  <a:lnTo>
                    <a:pt x="906511" y="523380"/>
                  </a:lnTo>
                  <a:lnTo>
                    <a:pt x="916286" y="493450"/>
                  </a:lnTo>
                  <a:lnTo>
                    <a:pt x="924221" y="463416"/>
                  </a:lnTo>
                  <a:lnTo>
                    <a:pt x="930284" y="433404"/>
                  </a:lnTo>
                  <a:lnTo>
                    <a:pt x="934449" y="403536"/>
                  </a:lnTo>
                  <a:lnTo>
                    <a:pt x="936700" y="373935"/>
                  </a:lnTo>
                  <a:lnTo>
                    <a:pt x="937027" y="344723"/>
                  </a:lnTo>
                  <a:lnTo>
                    <a:pt x="935428" y="316019"/>
                  </a:lnTo>
                  <a:lnTo>
                    <a:pt x="931911" y="287942"/>
                  </a:lnTo>
                  <a:lnTo>
                    <a:pt x="926489" y="260607"/>
                  </a:lnTo>
                  <a:lnTo>
                    <a:pt x="919186" y="234126"/>
                  </a:lnTo>
                  <a:lnTo>
                    <a:pt x="910031" y="208609"/>
                  </a:lnTo>
                  <a:lnTo>
                    <a:pt x="899062" y="184159"/>
                  </a:lnTo>
                  <a:lnTo>
                    <a:pt x="886323" y="160878"/>
                  </a:lnTo>
                  <a:lnTo>
                    <a:pt x="871867" y="138861"/>
                  </a:lnTo>
                  <a:lnTo>
                    <a:pt x="855754" y="11819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20395" y="1953399"/>
              <a:ext cx="937208" cy="937208"/>
            </a:xfrm>
            <a:custGeom>
              <a:avLst/>
              <a:pathLst>
                <a:path w="937208" h="937208">
                  <a:moveTo>
                    <a:pt x="786359" y="150849"/>
                  </a:moveTo>
                  <a:lnTo>
                    <a:pt x="763638" y="129434"/>
                  </a:lnTo>
                  <a:lnTo>
                    <a:pt x="739705" y="109412"/>
                  </a:lnTo>
                  <a:lnTo>
                    <a:pt x="714658" y="90867"/>
                  </a:lnTo>
                  <a:lnTo>
                    <a:pt x="688599" y="73874"/>
                  </a:lnTo>
                  <a:lnTo>
                    <a:pt x="661637" y="58502"/>
                  </a:lnTo>
                  <a:lnTo>
                    <a:pt x="633881" y="44816"/>
                  </a:lnTo>
                  <a:lnTo>
                    <a:pt x="605447" y="32872"/>
                  </a:lnTo>
                  <a:lnTo>
                    <a:pt x="576450" y="22718"/>
                  </a:lnTo>
                  <a:lnTo>
                    <a:pt x="547010" y="14396"/>
                  </a:lnTo>
                  <a:lnTo>
                    <a:pt x="517247" y="7941"/>
                  </a:lnTo>
                  <a:lnTo>
                    <a:pt x="487285" y="3378"/>
                  </a:lnTo>
                  <a:lnTo>
                    <a:pt x="457246" y="728"/>
                  </a:lnTo>
                  <a:lnTo>
                    <a:pt x="427254" y="0"/>
                  </a:lnTo>
                  <a:lnTo>
                    <a:pt x="397431" y="1197"/>
                  </a:lnTo>
                  <a:lnTo>
                    <a:pt x="367901" y="4315"/>
                  </a:lnTo>
                  <a:lnTo>
                    <a:pt x="338785" y="9341"/>
                  </a:lnTo>
                  <a:lnTo>
                    <a:pt x="310202" y="16255"/>
                  </a:lnTo>
                  <a:lnTo>
                    <a:pt x="282271" y="25027"/>
                  </a:lnTo>
                  <a:lnTo>
                    <a:pt x="255104" y="35621"/>
                  </a:lnTo>
                  <a:lnTo>
                    <a:pt x="228816" y="47995"/>
                  </a:lnTo>
                  <a:lnTo>
                    <a:pt x="203512" y="62098"/>
                  </a:lnTo>
                  <a:lnTo>
                    <a:pt x="179298" y="77871"/>
                  </a:lnTo>
                  <a:lnTo>
                    <a:pt x="156273" y="95249"/>
                  </a:lnTo>
                  <a:lnTo>
                    <a:pt x="134531" y="114162"/>
                  </a:lnTo>
                  <a:lnTo>
                    <a:pt x="114162" y="134531"/>
                  </a:lnTo>
                  <a:lnTo>
                    <a:pt x="95249" y="156273"/>
                  </a:lnTo>
                  <a:lnTo>
                    <a:pt x="77871" y="179298"/>
                  </a:lnTo>
                  <a:lnTo>
                    <a:pt x="62098" y="203512"/>
                  </a:lnTo>
                  <a:lnTo>
                    <a:pt x="47995" y="228816"/>
                  </a:lnTo>
                  <a:lnTo>
                    <a:pt x="35621" y="255104"/>
                  </a:lnTo>
                  <a:lnTo>
                    <a:pt x="25027" y="282271"/>
                  </a:lnTo>
                  <a:lnTo>
                    <a:pt x="16255" y="310202"/>
                  </a:lnTo>
                  <a:lnTo>
                    <a:pt x="9341" y="338785"/>
                  </a:lnTo>
                  <a:lnTo>
                    <a:pt x="4315" y="367901"/>
                  </a:lnTo>
                  <a:lnTo>
                    <a:pt x="1197" y="397431"/>
                  </a:lnTo>
                  <a:lnTo>
                    <a:pt x="0" y="427254"/>
                  </a:lnTo>
                  <a:lnTo>
                    <a:pt x="728" y="457246"/>
                  </a:lnTo>
                  <a:lnTo>
                    <a:pt x="3378" y="487285"/>
                  </a:lnTo>
                  <a:lnTo>
                    <a:pt x="7941" y="517247"/>
                  </a:lnTo>
                  <a:lnTo>
                    <a:pt x="14396" y="547010"/>
                  </a:lnTo>
                  <a:lnTo>
                    <a:pt x="22718" y="576450"/>
                  </a:lnTo>
                  <a:lnTo>
                    <a:pt x="32872" y="605447"/>
                  </a:lnTo>
                  <a:lnTo>
                    <a:pt x="44816" y="633881"/>
                  </a:lnTo>
                  <a:lnTo>
                    <a:pt x="58502" y="661637"/>
                  </a:lnTo>
                  <a:lnTo>
                    <a:pt x="73874" y="688599"/>
                  </a:lnTo>
                  <a:lnTo>
                    <a:pt x="90867" y="714658"/>
                  </a:lnTo>
                  <a:lnTo>
                    <a:pt x="109412" y="739705"/>
                  </a:lnTo>
                  <a:lnTo>
                    <a:pt x="129434" y="763638"/>
                  </a:lnTo>
                  <a:lnTo>
                    <a:pt x="150849" y="786359"/>
                  </a:lnTo>
                  <a:lnTo>
                    <a:pt x="173570" y="807774"/>
                  </a:lnTo>
                  <a:lnTo>
                    <a:pt x="197503" y="827795"/>
                  </a:lnTo>
                  <a:lnTo>
                    <a:pt x="222550" y="846341"/>
                  </a:lnTo>
                  <a:lnTo>
                    <a:pt x="248608" y="863334"/>
                  </a:lnTo>
                  <a:lnTo>
                    <a:pt x="275571" y="878705"/>
                  </a:lnTo>
                  <a:lnTo>
                    <a:pt x="303326" y="892391"/>
                  </a:lnTo>
                  <a:lnTo>
                    <a:pt x="331761" y="904336"/>
                  </a:lnTo>
                  <a:lnTo>
                    <a:pt x="360758" y="914490"/>
                  </a:lnTo>
                  <a:lnTo>
                    <a:pt x="390198" y="922812"/>
                  </a:lnTo>
                  <a:lnTo>
                    <a:pt x="419960" y="929267"/>
                  </a:lnTo>
                  <a:lnTo>
                    <a:pt x="449923" y="933829"/>
                  </a:lnTo>
                  <a:lnTo>
                    <a:pt x="479962" y="936480"/>
                  </a:lnTo>
                  <a:lnTo>
                    <a:pt x="509954" y="937208"/>
                  </a:lnTo>
                  <a:lnTo>
                    <a:pt x="539776" y="936011"/>
                  </a:lnTo>
                  <a:lnTo>
                    <a:pt x="569306" y="932892"/>
                  </a:lnTo>
                  <a:lnTo>
                    <a:pt x="598423" y="927866"/>
                  </a:lnTo>
                  <a:lnTo>
                    <a:pt x="627005" y="920953"/>
                  </a:lnTo>
                  <a:lnTo>
                    <a:pt x="654937" y="912181"/>
                  </a:lnTo>
                  <a:lnTo>
                    <a:pt x="682103" y="901586"/>
                  </a:lnTo>
                  <a:lnTo>
                    <a:pt x="708392" y="889212"/>
                  </a:lnTo>
                  <a:lnTo>
                    <a:pt x="733695" y="875110"/>
                  </a:lnTo>
                  <a:lnTo>
                    <a:pt x="757910" y="859337"/>
                  </a:lnTo>
                  <a:lnTo>
                    <a:pt x="780935" y="841959"/>
                  </a:lnTo>
                  <a:lnTo>
                    <a:pt x="802677" y="823046"/>
                  </a:lnTo>
                  <a:lnTo>
                    <a:pt x="823046" y="802677"/>
                  </a:lnTo>
                  <a:lnTo>
                    <a:pt x="841959" y="780935"/>
                  </a:lnTo>
                  <a:lnTo>
                    <a:pt x="859337" y="757910"/>
                  </a:lnTo>
                  <a:lnTo>
                    <a:pt x="875110" y="733695"/>
                  </a:lnTo>
                  <a:lnTo>
                    <a:pt x="889212" y="708392"/>
                  </a:lnTo>
                  <a:lnTo>
                    <a:pt x="901586" y="682103"/>
                  </a:lnTo>
                  <a:lnTo>
                    <a:pt x="912181" y="654937"/>
                  </a:lnTo>
                  <a:lnTo>
                    <a:pt x="920953" y="627005"/>
                  </a:lnTo>
                  <a:lnTo>
                    <a:pt x="927866" y="598423"/>
                  </a:lnTo>
                  <a:lnTo>
                    <a:pt x="932892" y="569306"/>
                  </a:lnTo>
                  <a:lnTo>
                    <a:pt x="936011" y="539776"/>
                  </a:lnTo>
                  <a:lnTo>
                    <a:pt x="937208" y="509954"/>
                  </a:lnTo>
                  <a:lnTo>
                    <a:pt x="936480" y="479962"/>
                  </a:lnTo>
                  <a:lnTo>
                    <a:pt x="933829" y="449923"/>
                  </a:lnTo>
                  <a:lnTo>
                    <a:pt x="929267" y="419960"/>
                  </a:lnTo>
                  <a:lnTo>
                    <a:pt x="922812" y="390198"/>
                  </a:lnTo>
                  <a:lnTo>
                    <a:pt x="914490" y="360758"/>
                  </a:lnTo>
                  <a:lnTo>
                    <a:pt x="904336" y="331761"/>
                  </a:lnTo>
                  <a:lnTo>
                    <a:pt x="892391" y="303326"/>
                  </a:lnTo>
                  <a:lnTo>
                    <a:pt x="878705" y="275571"/>
                  </a:lnTo>
                  <a:lnTo>
                    <a:pt x="863334" y="248608"/>
                  </a:lnTo>
                  <a:lnTo>
                    <a:pt x="846341" y="222550"/>
                  </a:lnTo>
                  <a:lnTo>
                    <a:pt x="827795" y="197503"/>
                  </a:lnTo>
                  <a:lnTo>
                    <a:pt x="807774" y="17357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20417" y="3056053"/>
              <a:ext cx="937164" cy="937164"/>
            </a:xfrm>
            <a:custGeom>
              <a:avLst/>
              <a:pathLst>
                <a:path w="937164" h="937164">
                  <a:moveTo>
                    <a:pt x="821599" y="115564"/>
                  </a:moveTo>
                  <a:lnTo>
                    <a:pt x="801128" y="96544"/>
                  </a:lnTo>
                  <a:lnTo>
                    <a:pt x="779290" y="79052"/>
                  </a:lnTo>
                  <a:lnTo>
                    <a:pt x="756176" y="63161"/>
                  </a:lnTo>
                  <a:lnTo>
                    <a:pt x="731880" y="48936"/>
                  </a:lnTo>
                  <a:lnTo>
                    <a:pt x="706501" y="36435"/>
                  </a:lnTo>
                  <a:lnTo>
                    <a:pt x="680145" y="25710"/>
                  </a:lnTo>
                  <a:lnTo>
                    <a:pt x="652920" y="16805"/>
                  </a:lnTo>
                  <a:lnTo>
                    <a:pt x="624937" y="9756"/>
                  </a:lnTo>
                  <a:lnTo>
                    <a:pt x="596312" y="4593"/>
                  </a:lnTo>
                  <a:lnTo>
                    <a:pt x="567162" y="1336"/>
                  </a:lnTo>
                  <a:lnTo>
                    <a:pt x="537607" y="0"/>
                  </a:lnTo>
                  <a:lnTo>
                    <a:pt x="507768" y="588"/>
                  </a:lnTo>
                  <a:lnTo>
                    <a:pt x="477768" y="3100"/>
                  </a:lnTo>
                  <a:lnTo>
                    <a:pt x="447731" y="7525"/>
                  </a:lnTo>
                  <a:lnTo>
                    <a:pt x="417779" y="13844"/>
                  </a:lnTo>
                  <a:lnTo>
                    <a:pt x="388036" y="22032"/>
                  </a:lnTo>
                  <a:lnTo>
                    <a:pt x="358623" y="32055"/>
                  </a:lnTo>
                  <a:lnTo>
                    <a:pt x="329663" y="43872"/>
                  </a:lnTo>
                  <a:lnTo>
                    <a:pt x="301274" y="57434"/>
                  </a:lnTo>
                  <a:lnTo>
                    <a:pt x="273572" y="72685"/>
                  </a:lnTo>
                  <a:lnTo>
                    <a:pt x="246671" y="89563"/>
                  </a:lnTo>
                  <a:lnTo>
                    <a:pt x="220682" y="107999"/>
                  </a:lnTo>
                  <a:lnTo>
                    <a:pt x="195712" y="127916"/>
                  </a:lnTo>
                  <a:lnTo>
                    <a:pt x="171863" y="149234"/>
                  </a:lnTo>
                  <a:lnTo>
                    <a:pt x="149234" y="171863"/>
                  </a:lnTo>
                  <a:lnTo>
                    <a:pt x="127916" y="195712"/>
                  </a:lnTo>
                  <a:lnTo>
                    <a:pt x="107999" y="220682"/>
                  </a:lnTo>
                  <a:lnTo>
                    <a:pt x="89563" y="246671"/>
                  </a:lnTo>
                  <a:lnTo>
                    <a:pt x="72685" y="273572"/>
                  </a:lnTo>
                  <a:lnTo>
                    <a:pt x="57434" y="301274"/>
                  </a:lnTo>
                  <a:lnTo>
                    <a:pt x="43872" y="329663"/>
                  </a:lnTo>
                  <a:lnTo>
                    <a:pt x="32055" y="358623"/>
                  </a:lnTo>
                  <a:lnTo>
                    <a:pt x="22032" y="388036"/>
                  </a:lnTo>
                  <a:lnTo>
                    <a:pt x="13844" y="417779"/>
                  </a:lnTo>
                  <a:lnTo>
                    <a:pt x="7525" y="447731"/>
                  </a:lnTo>
                  <a:lnTo>
                    <a:pt x="3100" y="477768"/>
                  </a:lnTo>
                  <a:lnTo>
                    <a:pt x="588" y="507768"/>
                  </a:lnTo>
                  <a:lnTo>
                    <a:pt x="0" y="537607"/>
                  </a:lnTo>
                  <a:lnTo>
                    <a:pt x="1336" y="567162"/>
                  </a:lnTo>
                  <a:lnTo>
                    <a:pt x="4593" y="596312"/>
                  </a:lnTo>
                  <a:lnTo>
                    <a:pt x="9756" y="624937"/>
                  </a:lnTo>
                  <a:lnTo>
                    <a:pt x="16805" y="652920"/>
                  </a:lnTo>
                  <a:lnTo>
                    <a:pt x="25710" y="680145"/>
                  </a:lnTo>
                  <a:lnTo>
                    <a:pt x="36435" y="706501"/>
                  </a:lnTo>
                  <a:lnTo>
                    <a:pt x="48936" y="731880"/>
                  </a:lnTo>
                  <a:lnTo>
                    <a:pt x="63161" y="756176"/>
                  </a:lnTo>
                  <a:lnTo>
                    <a:pt x="79052" y="779290"/>
                  </a:lnTo>
                  <a:lnTo>
                    <a:pt x="96544" y="801128"/>
                  </a:lnTo>
                  <a:lnTo>
                    <a:pt x="115564" y="821599"/>
                  </a:lnTo>
                  <a:lnTo>
                    <a:pt x="136036" y="840620"/>
                  </a:lnTo>
                  <a:lnTo>
                    <a:pt x="157873" y="858112"/>
                  </a:lnTo>
                  <a:lnTo>
                    <a:pt x="180988" y="874003"/>
                  </a:lnTo>
                  <a:lnTo>
                    <a:pt x="205284" y="888228"/>
                  </a:lnTo>
                  <a:lnTo>
                    <a:pt x="230662" y="900729"/>
                  </a:lnTo>
                  <a:lnTo>
                    <a:pt x="257018" y="911454"/>
                  </a:lnTo>
                  <a:lnTo>
                    <a:pt x="284243" y="920359"/>
                  </a:lnTo>
                  <a:lnTo>
                    <a:pt x="312226" y="927408"/>
                  </a:lnTo>
                  <a:lnTo>
                    <a:pt x="340851" y="932571"/>
                  </a:lnTo>
                  <a:lnTo>
                    <a:pt x="370001" y="935827"/>
                  </a:lnTo>
                  <a:lnTo>
                    <a:pt x="399557" y="937164"/>
                  </a:lnTo>
                  <a:lnTo>
                    <a:pt x="429395" y="936575"/>
                  </a:lnTo>
                  <a:lnTo>
                    <a:pt x="459395" y="934063"/>
                  </a:lnTo>
                  <a:lnTo>
                    <a:pt x="489433" y="929639"/>
                  </a:lnTo>
                  <a:lnTo>
                    <a:pt x="519385" y="923319"/>
                  </a:lnTo>
                  <a:lnTo>
                    <a:pt x="549128" y="915131"/>
                  </a:lnTo>
                  <a:lnTo>
                    <a:pt x="578540" y="905108"/>
                  </a:lnTo>
                  <a:lnTo>
                    <a:pt x="607501" y="893292"/>
                  </a:lnTo>
                  <a:lnTo>
                    <a:pt x="635890" y="879730"/>
                  </a:lnTo>
                  <a:lnTo>
                    <a:pt x="663592" y="864478"/>
                  </a:lnTo>
                  <a:lnTo>
                    <a:pt x="690493" y="847600"/>
                  </a:lnTo>
                  <a:lnTo>
                    <a:pt x="716481" y="829165"/>
                  </a:lnTo>
                  <a:lnTo>
                    <a:pt x="741452" y="809247"/>
                  </a:lnTo>
                  <a:lnTo>
                    <a:pt x="765300" y="787930"/>
                  </a:lnTo>
                  <a:lnTo>
                    <a:pt x="787930" y="765300"/>
                  </a:lnTo>
                  <a:lnTo>
                    <a:pt x="809247" y="741452"/>
                  </a:lnTo>
                  <a:lnTo>
                    <a:pt x="829165" y="716481"/>
                  </a:lnTo>
                  <a:lnTo>
                    <a:pt x="847600" y="690493"/>
                  </a:lnTo>
                  <a:lnTo>
                    <a:pt x="864478" y="663592"/>
                  </a:lnTo>
                  <a:lnTo>
                    <a:pt x="879730" y="635890"/>
                  </a:lnTo>
                  <a:lnTo>
                    <a:pt x="893292" y="607501"/>
                  </a:lnTo>
                  <a:lnTo>
                    <a:pt x="905108" y="578540"/>
                  </a:lnTo>
                  <a:lnTo>
                    <a:pt x="915131" y="549128"/>
                  </a:lnTo>
                  <a:lnTo>
                    <a:pt x="923319" y="519385"/>
                  </a:lnTo>
                  <a:lnTo>
                    <a:pt x="929639" y="489433"/>
                  </a:lnTo>
                  <a:lnTo>
                    <a:pt x="934063" y="459395"/>
                  </a:lnTo>
                  <a:lnTo>
                    <a:pt x="936575" y="429395"/>
                  </a:lnTo>
                  <a:lnTo>
                    <a:pt x="937164" y="399557"/>
                  </a:lnTo>
                  <a:lnTo>
                    <a:pt x="935827" y="370001"/>
                  </a:lnTo>
                  <a:lnTo>
                    <a:pt x="932571" y="340851"/>
                  </a:lnTo>
                  <a:lnTo>
                    <a:pt x="927408" y="312226"/>
                  </a:lnTo>
                  <a:lnTo>
                    <a:pt x="920359" y="284243"/>
                  </a:lnTo>
                  <a:lnTo>
                    <a:pt x="911454" y="257018"/>
                  </a:lnTo>
                  <a:lnTo>
                    <a:pt x="900729" y="230662"/>
                  </a:lnTo>
                  <a:lnTo>
                    <a:pt x="888228" y="205284"/>
                  </a:lnTo>
                  <a:lnTo>
                    <a:pt x="874003" y="180988"/>
                  </a:lnTo>
                  <a:lnTo>
                    <a:pt x="858112" y="157873"/>
                  </a:lnTo>
                  <a:lnTo>
                    <a:pt x="840620" y="13603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20381" y="4158649"/>
              <a:ext cx="937237" cy="937237"/>
            </a:xfrm>
            <a:custGeom>
              <a:avLst/>
              <a:pathLst>
                <a:path w="937237" h="937237">
                  <a:moveTo>
                    <a:pt x="783504" y="153732"/>
                  </a:moveTo>
                  <a:lnTo>
                    <a:pt x="760621" y="132143"/>
                  </a:lnTo>
                  <a:lnTo>
                    <a:pt x="736538" y="111936"/>
                  </a:lnTo>
                  <a:lnTo>
                    <a:pt x="711354" y="93195"/>
                  </a:lnTo>
                  <a:lnTo>
                    <a:pt x="685173" y="75997"/>
                  </a:lnTo>
                  <a:lnTo>
                    <a:pt x="658101" y="60412"/>
                  </a:lnTo>
                  <a:lnTo>
                    <a:pt x="630251" y="46505"/>
                  </a:lnTo>
                  <a:lnTo>
                    <a:pt x="601737" y="34332"/>
                  </a:lnTo>
                  <a:lnTo>
                    <a:pt x="572676" y="23944"/>
                  </a:lnTo>
                  <a:lnTo>
                    <a:pt x="543187" y="15383"/>
                  </a:lnTo>
                  <a:lnTo>
                    <a:pt x="513392" y="8684"/>
                  </a:lnTo>
                  <a:lnTo>
                    <a:pt x="483413" y="3876"/>
                  </a:lnTo>
                  <a:lnTo>
                    <a:pt x="453373" y="977"/>
                  </a:lnTo>
                  <a:lnTo>
                    <a:pt x="423396" y="0"/>
                  </a:lnTo>
                  <a:lnTo>
                    <a:pt x="393605" y="948"/>
                  </a:lnTo>
                  <a:lnTo>
                    <a:pt x="364121" y="3818"/>
                  </a:lnTo>
                  <a:lnTo>
                    <a:pt x="335068" y="8598"/>
                  </a:lnTo>
                  <a:lnTo>
                    <a:pt x="306562" y="15269"/>
                  </a:lnTo>
                  <a:lnTo>
                    <a:pt x="278723" y="23802"/>
                  </a:lnTo>
                  <a:lnTo>
                    <a:pt x="251665" y="34163"/>
                  </a:lnTo>
                  <a:lnTo>
                    <a:pt x="225497" y="46310"/>
                  </a:lnTo>
                  <a:lnTo>
                    <a:pt x="200329" y="60192"/>
                  </a:lnTo>
                  <a:lnTo>
                    <a:pt x="176263" y="75752"/>
                  </a:lnTo>
                  <a:lnTo>
                    <a:pt x="153399" y="92926"/>
                  </a:lnTo>
                  <a:lnTo>
                    <a:pt x="131830" y="111645"/>
                  </a:lnTo>
                  <a:lnTo>
                    <a:pt x="111645" y="131830"/>
                  </a:lnTo>
                  <a:lnTo>
                    <a:pt x="92926" y="153399"/>
                  </a:lnTo>
                  <a:lnTo>
                    <a:pt x="75752" y="176263"/>
                  </a:lnTo>
                  <a:lnTo>
                    <a:pt x="60192" y="200329"/>
                  </a:lnTo>
                  <a:lnTo>
                    <a:pt x="46310" y="225497"/>
                  </a:lnTo>
                  <a:lnTo>
                    <a:pt x="34163" y="251665"/>
                  </a:lnTo>
                  <a:lnTo>
                    <a:pt x="23802" y="278723"/>
                  </a:lnTo>
                  <a:lnTo>
                    <a:pt x="15269" y="306562"/>
                  </a:lnTo>
                  <a:lnTo>
                    <a:pt x="8598" y="335068"/>
                  </a:lnTo>
                  <a:lnTo>
                    <a:pt x="3818" y="364121"/>
                  </a:lnTo>
                  <a:lnTo>
                    <a:pt x="948" y="393605"/>
                  </a:lnTo>
                  <a:lnTo>
                    <a:pt x="0" y="423396"/>
                  </a:lnTo>
                  <a:lnTo>
                    <a:pt x="977" y="453373"/>
                  </a:lnTo>
                  <a:lnTo>
                    <a:pt x="3876" y="483413"/>
                  </a:lnTo>
                  <a:lnTo>
                    <a:pt x="8684" y="513392"/>
                  </a:lnTo>
                  <a:lnTo>
                    <a:pt x="15383" y="543187"/>
                  </a:lnTo>
                  <a:lnTo>
                    <a:pt x="23944" y="572676"/>
                  </a:lnTo>
                  <a:lnTo>
                    <a:pt x="34332" y="601737"/>
                  </a:lnTo>
                  <a:lnTo>
                    <a:pt x="46505" y="630251"/>
                  </a:lnTo>
                  <a:lnTo>
                    <a:pt x="60412" y="658101"/>
                  </a:lnTo>
                  <a:lnTo>
                    <a:pt x="75997" y="685173"/>
                  </a:lnTo>
                  <a:lnTo>
                    <a:pt x="93195" y="711354"/>
                  </a:lnTo>
                  <a:lnTo>
                    <a:pt x="111936" y="736538"/>
                  </a:lnTo>
                  <a:lnTo>
                    <a:pt x="132143" y="760621"/>
                  </a:lnTo>
                  <a:lnTo>
                    <a:pt x="153732" y="783504"/>
                  </a:lnTo>
                  <a:lnTo>
                    <a:pt x="176615" y="805093"/>
                  </a:lnTo>
                  <a:lnTo>
                    <a:pt x="200698" y="825300"/>
                  </a:lnTo>
                  <a:lnTo>
                    <a:pt x="225882" y="844041"/>
                  </a:lnTo>
                  <a:lnTo>
                    <a:pt x="252063" y="861239"/>
                  </a:lnTo>
                  <a:lnTo>
                    <a:pt x="279135" y="876824"/>
                  </a:lnTo>
                  <a:lnTo>
                    <a:pt x="306985" y="890731"/>
                  </a:lnTo>
                  <a:lnTo>
                    <a:pt x="335499" y="902904"/>
                  </a:lnTo>
                  <a:lnTo>
                    <a:pt x="364560" y="913292"/>
                  </a:lnTo>
                  <a:lnTo>
                    <a:pt x="394049" y="921853"/>
                  </a:lnTo>
                  <a:lnTo>
                    <a:pt x="423844" y="928552"/>
                  </a:lnTo>
                  <a:lnTo>
                    <a:pt x="453823" y="933361"/>
                  </a:lnTo>
                  <a:lnTo>
                    <a:pt x="483863" y="936259"/>
                  </a:lnTo>
                  <a:lnTo>
                    <a:pt x="513840" y="937237"/>
                  </a:lnTo>
                  <a:lnTo>
                    <a:pt x="543632" y="936288"/>
                  </a:lnTo>
                  <a:lnTo>
                    <a:pt x="573115" y="933418"/>
                  </a:lnTo>
                  <a:lnTo>
                    <a:pt x="602169" y="928638"/>
                  </a:lnTo>
                  <a:lnTo>
                    <a:pt x="630674" y="921967"/>
                  </a:lnTo>
                  <a:lnTo>
                    <a:pt x="658513" y="913434"/>
                  </a:lnTo>
                  <a:lnTo>
                    <a:pt x="685572" y="903073"/>
                  </a:lnTo>
                  <a:lnTo>
                    <a:pt x="711739" y="890926"/>
                  </a:lnTo>
                  <a:lnTo>
                    <a:pt x="736907" y="877045"/>
                  </a:lnTo>
                  <a:lnTo>
                    <a:pt x="760973" y="861484"/>
                  </a:lnTo>
                  <a:lnTo>
                    <a:pt x="783837" y="844310"/>
                  </a:lnTo>
                  <a:lnTo>
                    <a:pt x="805406" y="825592"/>
                  </a:lnTo>
                  <a:lnTo>
                    <a:pt x="825592" y="805406"/>
                  </a:lnTo>
                  <a:lnTo>
                    <a:pt x="844310" y="783837"/>
                  </a:lnTo>
                  <a:lnTo>
                    <a:pt x="861484" y="760973"/>
                  </a:lnTo>
                  <a:lnTo>
                    <a:pt x="877045" y="736907"/>
                  </a:lnTo>
                  <a:lnTo>
                    <a:pt x="890926" y="711739"/>
                  </a:lnTo>
                  <a:lnTo>
                    <a:pt x="903073" y="685572"/>
                  </a:lnTo>
                  <a:lnTo>
                    <a:pt x="913434" y="658513"/>
                  </a:lnTo>
                  <a:lnTo>
                    <a:pt x="921967" y="630674"/>
                  </a:lnTo>
                  <a:lnTo>
                    <a:pt x="928638" y="602169"/>
                  </a:lnTo>
                  <a:lnTo>
                    <a:pt x="933418" y="573115"/>
                  </a:lnTo>
                  <a:lnTo>
                    <a:pt x="936288" y="543632"/>
                  </a:lnTo>
                  <a:lnTo>
                    <a:pt x="937237" y="513840"/>
                  </a:lnTo>
                  <a:lnTo>
                    <a:pt x="936259" y="483863"/>
                  </a:lnTo>
                  <a:lnTo>
                    <a:pt x="933361" y="453823"/>
                  </a:lnTo>
                  <a:lnTo>
                    <a:pt x="928552" y="423844"/>
                  </a:lnTo>
                  <a:lnTo>
                    <a:pt x="921853" y="394049"/>
                  </a:lnTo>
                  <a:lnTo>
                    <a:pt x="913292" y="364560"/>
                  </a:lnTo>
                  <a:lnTo>
                    <a:pt x="902904" y="335499"/>
                  </a:lnTo>
                  <a:lnTo>
                    <a:pt x="890731" y="306985"/>
                  </a:lnTo>
                  <a:lnTo>
                    <a:pt x="876824" y="279135"/>
                  </a:lnTo>
                  <a:lnTo>
                    <a:pt x="861239" y="252063"/>
                  </a:lnTo>
                  <a:lnTo>
                    <a:pt x="844041" y="225882"/>
                  </a:lnTo>
                  <a:lnTo>
                    <a:pt x="825300" y="200698"/>
                  </a:lnTo>
                  <a:lnTo>
                    <a:pt x="805093" y="176615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20579" y="5261480"/>
              <a:ext cx="936840" cy="936840"/>
            </a:xfrm>
            <a:custGeom>
              <a:avLst/>
              <a:pathLst>
                <a:path w="936840" h="936840">
                  <a:moveTo>
                    <a:pt x="816261" y="120578"/>
                  </a:moveTo>
                  <a:lnTo>
                    <a:pt x="795427" y="101174"/>
                  </a:lnTo>
                  <a:lnTo>
                    <a:pt x="773249" y="83278"/>
                  </a:lnTo>
                  <a:lnTo>
                    <a:pt x="749819" y="66965"/>
                  </a:lnTo>
                  <a:lnTo>
                    <a:pt x="725232" y="52301"/>
                  </a:lnTo>
                  <a:lnTo>
                    <a:pt x="699590" y="39348"/>
                  </a:lnTo>
                  <a:lnTo>
                    <a:pt x="672998" y="28158"/>
                  </a:lnTo>
                  <a:lnTo>
                    <a:pt x="645565" y="18777"/>
                  </a:lnTo>
                  <a:lnTo>
                    <a:pt x="617405" y="11243"/>
                  </a:lnTo>
                  <a:lnTo>
                    <a:pt x="588632" y="5588"/>
                  </a:lnTo>
                  <a:lnTo>
                    <a:pt x="559365" y="1835"/>
                  </a:lnTo>
                  <a:lnTo>
                    <a:pt x="529725" y="0"/>
                  </a:lnTo>
                  <a:lnTo>
                    <a:pt x="499832" y="89"/>
                  </a:lnTo>
                  <a:lnTo>
                    <a:pt x="469811" y="2102"/>
                  </a:lnTo>
                  <a:lnTo>
                    <a:pt x="439783" y="6032"/>
                  </a:lnTo>
                  <a:lnTo>
                    <a:pt x="409874" y="11862"/>
                  </a:lnTo>
                  <a:lnTo>
                    <a:pt x="380205" y="19568"/>
                  </a:lnTo>
                  <a:lnTo>
                    <a:pt x="350898" y="29118"/>
                  </a:lnTo>
                  <a:lnTo>
                    <a:pt x="322075" y="40474"/>
                  </a:lnTo>
                  <a:lnTo>
                    <a:pt x="293853" y="53588"/>
                  </a:lnTo>
                  <a:lnTo>
                    <a:pt x="266348" y="68407"/>
                  </a:lnTo>
                  <a:lnTo>
                    <a:pt x="239673" y="84869"/>
                  </a:lnTo>
                  <a:lnTo>
                    <a:pt x="213939" y="102908"/>
                  </a:lnTo>
                  <a:lnTo>
                    <a:pt x="189250" y="122448"/>
                  </a:lnTo>
                  <a:lnTo>
                    <a:pt x="165708" y="143411"/>
                  </a:lnTo>
                  <a:lnTo>
                    <a:pt x="143411" y="165708"/>
                  </a:lnTo>
                  <a:lnTo>
                    <a:pt x="122448" y="189250"/>
                  </a:lnTo>
                  <a:lnTo>
                    <a:pt x="102908" y="213939"/>
                  </a:lnTo>
                  <a:lnTo>
                    <a:pt x="84869" y="239673"/>
                  </a:lnTo>
                  <a:lnTo>
                    <a:pt x="68407" y="266348"/>
                  </a:lnTo>
                  <a:lnTo>
                    <a:pt x="53588" y="293853"/>
                  </a:lnTo>
                  <a:lnTo>
                    <a:pt x="40474" y="322075"/>
                  </a:lnTo>
                  <a:lnTo>
                    <a:pt x="29118" y="350898"/>
                  </a:lnTo>
                  <a:lnTo>
                    <a:pt x="19568" y="380205"/>
                  </a:lnTo>
                  <a:lnTo>
                    <a:pt x="11862" y="409874"/>
                  </a:lnTo>
                  <a:lnTo>
                    <a:pt x="6032" y="439783"/>
                  </a:lnTo>
                  <a:lnTo>
                    <a:pt x="2102" y="469811"/>
                  </a:lnTo>
                  <a:lnTo>
                    <a:pt x="89" y="499832"/>
                  </a:lnTo>
                  <a:lnTo>
                    <a:pt x="0" y="529725"/>
                  </a:lnTo>
                  <a:lnTo>
                    <a:pt x="1835" y="559365"/>
                  </a:lnTo>
                  <a:lnTo>
                    <a:pt x="5588" y="588632"/>
                  </a:lnTo>
                  <a:lnTo>
                    <a:pt x="11243" y="617405"/>
                  </a:lnTo>
                  <a:lnTo>
                    <a:pt x="18777" y="645565"/>
                  </a:lnTo>
                  <a:lnTo>
                    <a:pt x="28158" y="672998"/>
                  </a:lnTo>
                  <a:lnTo>
                    <a:pt x="39348" y="699590"/>
                  </a:lnTo>
                  <a:lnTo>
                    <a:pt x="52301" y="725232"/>
                  </a:lnTo>
                  <a:lnTo>
                    <a:pt x="66965" y="749819"/>
                  </a:lnTo>
                  <a:lnTo>
                    <a:pt x="83278" y="773249"/>
                  </a:lnTo>
                  <a:lnTo>
                    <a:pt x="101174" y="795427"/>
                  </a:lnTo>
                  <a:lnTo>
                    <a:pt x="120578" y="816261"/>
                  </a:lnTo>
                  <a:lnTo>
                    <a:pt x="141412" y="835666"/>
                  </a:lnTo>
                  <a:lnTo>
                    <a:pt x="163590" y="853562"/>
                  </a:lnTo>
                  <a:lnTo>
                    <a:pt x="187021" y="869875"/>
                  </a:lnTo>
                  <a:lnTo>
                    <a:pt x="211608" y="884538"/>
                  </a:lnTo>
                  <a:lnTo>
                    <a:pt x="237250" y="897492"/>
                  </a:lnTo>
                  <a:lnTo>
                    <a:pt x="263842" y="908682"/>
                  </a:lnTo>
                  <a:lnTo>
                    <a:pt x="291274" y="918063"/>
                  </a:lnTo>
                  <a:lnTo>
                    <a:pt x="319435" y="925597"/>
                  </a:lnTo>
                  <a:lnTo>
                    <a:pt x="348208" y="931252"/>
                  </a:lnTo>
                  <a:lnTo>
                    <a:pt x="377475" y="935005"/>
                  </a:lnTo>
                  <a:lnTo>
                    <a:pt x="407115" y="936840"/>
                  </a:lnTo>
                  <a:lnTo>
                    <a:pt x="437008" y="936751"/>
                  </a:lnTo>
                  <a:lnTo>
                    <a:pt x="467029" y="934737"/>
                  </a:lnTo>
                  <a:lnTo>
                    <a:pt x="497056" y="930808"/>
                  </a:lnTo>
                  <a:lnTo>
                    <a:pt x="526966" y="924978"/>
                  </a:lnTo>
                  <a:lnTo>
                    <a:pt x="556635" y="917272"/>
                  </a:lnTo>
                  <a:lnTo>
                    <a:pt x="585941" y="907721"/>
                  </a:lnTo>
                  <a:lnTo>
                    <a:pt x="614765" y="896366"/>
                  </a:lnTo>
                  <a:lnTo>
                    <a:pt x="642987" y="883252"/>
                  </a:lnTo>
                  <a:lnTo>
                    <a:pt x="670492" y="868433"/>
                  </a:lnTo>
                  <a:lnTo>
                    <a:pt x="697166" y="851971"/>
                  </a:lnTo>
                  <a:lnTo>
                    <a:pt x="722901" y="833932"/>
                  </a:lnTo>
                  <a:lnTo>
                    <a:pt x="747590" y="814391"/>
                  </a:lnTo>
                  <a:lnTo>
                    <a:pt x="771131" y="793429"/>
                  </a:lnTo>
                  <a:lnTo>
                    <a:pt x="793429" y="771131"/>
                  </a:lnTo>
                  <a:lnTo>
                    <a:pt x="814391" y="747590"/>
                  </a:lnTo>
                  <a:lnTo>
                    <a:pt x="833932" y="722901"/>
                  </a:lnTo>
                  <a:lnTo>
                    <a:pt x="851971" y="697166"/>
                  </a:lnTo>
                  <a:lnTo>
                    <a:pt x="868433" y="670492"/>
                  </a:lnTo>
                  <a:lnTo>
                    <a:pt x="883252" y="642987"/>
                  </a:lnTo>
                  <a:lnTo>
                    <a:pt x="896366" y="614765"/>
                  </a:lnTo>
                  <a:lnTo>
                    <a:pt x="907721" y="585941"/>
                  </a:lnTo>
                  <a:lnTo>
                    <a:pt x="917272" y="556635"/>
                  </a:lnTo>
                  <a:lnTo>
                    <a:pt x="924978" y="526966"/>
                  </a:lnTo>
                  <a:lnTo>
                    <a:pt x="930808" y="497056"/>
                  </a:lnTo>
                  <a:lnTo>
                    <a:pt x="934737" y="467029"/>
                  </a:lnTo>
                  <a:lnTo>
                    <a:pt x="936751" y="437008"/>
                  </a:lnTo>
                  <a:lnTo>
                    <a:pt x="936840" y="407115"/>
                  </a:lnTo>
                  <a:lnTo>
                    <a:pt x="935005" y="377475"/>
                  </a:lnTo>
                  <a:lnTo>
                    <a:pt x="931252" y="348208"/>
                  </a:lnTo>
                  <a:lnTo>
                    <a:pt x="925597" y="319435"/>
                  </a:lnTo>
                  <a:lnTo>
                    <a:pt x="918063" y="291274"/>
                  </a:lnTo>
                  <a:lnTo>
                    <a:pt x="908682" y="263842"/>
                  </a:lnTo>
                  <a:lnTo>
                    <a:pt x="897492" y="237250"/>
                  </a:lnTo>
                  <a:lnTo>
                    <a:pt x="884538" y="211608"/>
                  </a:lnTo>
                  <a:lnTo>
                    <a:pt x="869875" y="187021"/>
                  </a:lnTo>
                  <a:lnTo>
                    <a:pt x="853562" y="163590"/>
                  </a:lnTo>
                  <a:lnTo>
                    <a:pt x="835666" y="14141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232419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35051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35051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37683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37683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37683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32796" y="2364333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490417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65042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65042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593049" y="236433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593049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567674" y="56722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670306" y="2364333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2685" y="3467076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15317" y="2364333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98313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72938" y="45695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129787" y="1870688"/>
              <a:ext cx="4410528" cy="4410528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12538" y="1953438"/>
              <a:ext cx="937130" cy="937130"/>
            </a:xfrm>
            <a:custGeom>
              <a:avLst/>
              <a:pathLst>
                <a:path w="937130" h="937130">
                  <a:moveTo>
                    <a:pt x="800246" y="136884"/>
                  </a:moveTo>
                  <a:lnTo>
                    <a:pt x="778354" y="116355"/>
                  </a:lnTo>
                  <a:lnTo>
                    <a:pt x="755189" y="97274"/>
                  </a:lnTo>
                  <a:lnTo>
                    <a:pt x="730847" y="79718"/>
                  </a:lnTo>
                  <a:lnTo>
                    <a:pt x="705427" y="63761"/>
                  </a:lnTo>
                  <a:lnTo>
                    <a:pt x="679033" y="49466"/>
                  </a:lnTo>
                  <a:lnTo>
                    <a:pt x="651775" y="36894"/>
                  </a:lnTo>
                  <a:lnTo>
                    <a:pt x="623764" y="26095"/>
                  </a:lnTo>
                  <a:lnTo>
                    <a:pt x="595115" y="17115"/>
                  </a:lnTo>
                  <a:lnTo>
                    <a:pt x="565946" y="9990"/>
                  </a:lnTo>
                  <a:lnTo>
                    <a:pt x="536376" y="4749"/>
                  </a:lnTo>
                  <a:lnTo>
                    <a:pt x="506529" y="1415"/>
                  </a:lnTo>
                  <a:lnTo>
                    <a:pt x="476525" y="0"/>
                  </a:lnTo>
                  <a:lnTo>
                    <a:pt x="446488" y="510"/>
                  </a:lnTo>
                  <a:lnTo>
                    <a:pt x="416543" y="2943"/>
                  </a:lnTo>
                  <a:lnTo>
                    <a:pt x="386811" y="7290"/>
                  </a:lnTo>
                  <a:lnTo>
                    <a:pt x="357414" y="13533"/>
                  </a:lnTo>
                  <a:lnTo>
                    <a:pt x="328475" y="21645"/>
                  </a:lnTo>
                  <a:lnTo>
                    <a:pt x="300111" y="31594"/>
                  </a:lnTo>
                  <a:lnTo>
                    <a:pt x="272440" y="43338"/>
                  </a:lnTo>
                  <a:lnTo>
                    <a:pt x="245574" y="56830"/>
                  </a:lnTo>
                  <a:lnTo>
                    <a:pt x="219625" y="72013"/>
                  </a:lnTo>
                  <a:lnTo>
                    <a:pt x="194699" y="88826"/>
                  </a:lnTo>
                  <a:lnTo>
                    <a:pt x="170898" y="107200"/>
                  </a:lnTo>
                  <a:lnTo>
                    <a:pt x="148320" y="127058"/>
                  </a:lnTo>
                  <a:lnTo>
                    <a:pt x="127058" y="148320"/>
                  </a:lnTo>
                  <a:lnTo>
                    <a:pt x="107200" y="170898"/>
                  </a:lnTo>
                  <a:lnTo>
                    <a:pt x="88826" y="194699"/>
                  </a:lnTo>
                  <a:lnTo>
                    <a:pt x="72013" y="219625"/>
                  </a:lnTo>
                  <a:lnTo>
                    <a:pt x="56830" y="245574"/>
                  </a:lnTo>
                  <a:lnTo>
                    <a:pt x="43338" y="272440"/>
                  </a:lnTo>
                  <a:lnTo>
                    <a:pt x="31594" y="300111"/>
                  </a:lnTo>
                  <a:lnTo>
                    <a:pt x="21645" y="328475"/>
                  </a:lnTo>
                  <a:lnTo>
                    <a:pt x="13533" y="357414"/>
                  </a:lnTo>
                  <a:lnTo>
                    <a:pt x="7290" y="386811"/>
                  </a:lnTo>
                  <a:lnTo>
                    <a:pt x="2943" y="416543"/>
                  </a:lnTo>
                  <a:lnTo>
                    <a:pt x="510" y="446488"/>
                  </a:lnTo>
                  <a:lnTo>
                    <a:pt x="0" y="476525"/>
                  </a:lnTo>
                  <a:lnTo>
                    <a:pt x="1415" y="506529"/>
                  </a:lnTo>
                  <a:lnTo>
                    <a:pt x="4749" y="536376"/>
                  </a:lnTo>
                  <a:lnTo>
                    <a:pt x="9990" y="565946"/>
                  </a:lnTo>
                  <a:lnTo>
                    <a:pt x="17115" y="595115"/>
                  </a:lnTo>
                  <a:lnTo>
                    <a:pt x="26095" y="623764"/>
                  </a:lnTo>
                  <a:lnTo>
                    <a:pt x="36894" y="651775"/>
                  </a:lnTo>
                  <a:lnTo>
                    <a:pt x="49466" y="679033"/>
                  </a:lnTo>
                  <a:lnTo>
                    <a:pt x="63761" y="705427"/>
                  </a:lnTo>
                  <a:lnTo>
                    <a:pt x="79718" y="730847"/>
                  </a:lnTo>
                  <a:lnTo>
                    <a:pt x="97274" y="755189"/>
                  </a:lnTo>
                  <a:lnTo>
                    <a:pt x="116355" y="778354"/>
                  </a:lnTo>
                  <a:lnTo>
                    <a:pt x="136884" y="800246"/>
                  </a:lnTo>
                  <a:lnTo>
                    <a:pt x="158776" y="820774"/>
                  </a:lnTo>
                  <a:lnTo>
                    <a:pt x="181940" y="839856"/>
                  </a:lnTo>
                  <a:lnTo>
                    <a:pt x="206283" y="857411"/>
                  </a:lnTo>
                  <a:lnTo>
                    <a:pt x="231703" y="873369"/>
                  </a:lnTo>
                  <a:lnTo>
                    <a:pt x="258097" y="887664"/>
                  </a:lnTo>
                  <a:lnTo>
                    <a:pt x="285355" y="900236"/>
                  </a:lnTo>
                  <a:lnTo>
                    <a:pt x="313366" y="911034"/>
                  </a:lnTo>
                  <a:lnTo>
                    <a:pt x="342015" y="920015"/>
                  </a:lnTo>
                  <a:lnTo>
                    <a:pt x="371184" y="927140"/>
                  </a:lnTo>
                  <a:lnTo>
                    <a:pt x="400753" y="932380"/>
                  </a:lnTo>
                  <a:lnTo>
                    <a:pt x="430601" y="935715"/>
                  </a:lnTo>
                  <a:lnTo>
                    <a:pt x="460605" y="937130"/>
                  </a:lnTo>
                  <a:lnTo>
                    <a:pt x="490641" y="936620"/>
                  </a:lnTo>
                  <a:lnTo>
                    <a:pt x="520587" y="934186"/>
                  </a:lnTo>
                  <a:lnTo>
                    <a:pt x="550319" y="929840"/>
                  </a:lnTo>
                  <a:lnTo>
                    <a:pt x="579715" y="923597"/>
                  </a:lnTo>
                  <a:lnTo>
                    <a:pt x="608655" y="915485"/>
                  </a:lnTo>
                  <a:lnTo>
                    <a:pt x="637018" y="905536"/>
                  </a:lnTo>
                  <a:lnTo>
                    <a:pt x="664690" y="893792"/>
                  </a:lnTo>
                  <a:lnTo>
                    <a:pt x="691555" y="880300"/>
                  </a:lnTo>
                  <a:lnTo>
                    <a:pt x="717505" y="865117"/>
                  </a:lnTo>
                  <a:lnTo>
                    <a:pt x="742431" y="848303"/>
                  </a:lnTo>
                  <a:lnTo>
                    <a:pt x="766232" y="829930"/>
                  </a:lnTo>
                  <a:lnTo>
                    <a:pt x="788810" y="810071"/>
                  </a:lnTo>
                  <a:lnTo>
                    <a:pt x="810071" y="788810"/>
                  </a:lnTo>
                  <a:lnTo>
                    <a:pt x="829930" y="766232"/>
                  </a:lnTo>
                  <a:lnTo>
                    <a:pt x="848303" y="742431"/>
                  </a:lnTo>
                  <a:lnTo>
                    <a:pt x="865117" y="717505"/>
                  </a:lnTo>
                  <a:lnTo>
                    <a:pt x="880300" y="691555"/>
                  </a:lnTo>
                  <a:lnTo>
                    <a:pt x="893792" y="664690"/>
                  </a:lnTo>
                  <a:lnTo>
                    <a:pt x="905536" y="637018"/>
                  </a:lnTo>
                  <a:lnTo>
                    <a:pt x="915485" y="608655"/>
                  </a:lnTo>
                  <a:lnTo>
                    <a:pt x="923597" y="579715"/>
                  </a:lnTo>
                  <a:lnTo>
                    <a:pt x="929840" y="550319"/>
                  </a:lnTo>
                  <a:lnTo>
                    <a:pt x="934186" y="520587"/>
                  </a:lnTo>
                  <a:lnTo>
                    <a:pt x="936620" y="490641"/>
                  </a:lnTo>
                  <a:lnTo>
                    <a:pt x="937130" y="460605"/>
                  </a:lnTo>
                  <a:lnTo>
                    <a:pt x="935715" y="430601"/>
                  </a:lnTo>
                  <a:lnTo>
                    <a:pt x="932380" y="400753"/>
                  </a:lnTo>
                  <a:lnTo>
                    <a:pt x="927140" y="371184"/>
                  </a:lnTo>
                  <a:lnTo>
                    <a:pt x="920015" y="342015"/>
                  </a:lnTo>
                  <a:lnTo>
                    <a:pt x="911034" y="313366"/>
                  </a:lnTo>
                  <a:lnTo>
                    <a:pt x="900236" y="285355"/>
                  </a:lnTo>
                  <a:lnTo>
                    <a:pt x="887664" y="258097"/>
                  </a:lnTo>
                  <a:lnTo>
                    <a:pt x="873369" y="231703"/>
                  </a:lnTo>
                  <a:lnTo>
                    <a:pt x="857411" y="206283"/>
                  </a:lnTo>
                  <a:lnTo>
                    <a:pt x="839856" y="181940"/>
                  </a:lnTo>
                  <a:lnTo>
                    <a:pt x="820774" y="15877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212635" y="3056168"/>
              <a:ext cx="936935" cy="936935"/>
            </a:xfrm>
            <a:custGeom>
              <a:avLst/>
              <a:pathLst>
                <a:path w="936935" h="936935">
                  <a:moveTo>
                    <a:pt x="792219" y="144716"/>
                  </a:moveTo>
                  <a:lnTo>
                    <a:pt x="769846" y="123674"/>
                  </a:lnTo>
                  <a:lnTo>
                    <a:pt x="746235" y="104049"/>
                  </a:lnTo>
                  <a:lnTo>
                    <a:pt x="721483" y="85921"/>
                  </a:lnTo>
                  <a:lnTo>
                    <a:pt x="695691" y="69365"/>
                  </a:lnTo>
                  <a:lnTo>
                    <a:pt x="668965" y="54449"/>
                  </a:lnTo>
                  <a:lnTo>
                    <a:pt x="641416" y="41235"/>
                  </a:lnTo>
                  <a:lnTo>
                    <a:pt x="613155" y="29776"/>
                  </a:lnTo>
                  <a:lnTo>
                    <a:pt x="584301" y="20119"/>
                  </a:lnTo>
                  <a:lnTo>
                    <a:pt x="554970" y="12306"/>
                  </a:lnTo>
                  <a:lnTo>
                    <a:pt x="525283" y="6366"/>
                  </a:lnTo>
                  <a:lnTo>
                    <a:pt x="495364" y="2325"/>
                  </a:lnTo>
                  <a:lnTo>
                    <a:pt x="465333" y="200"/>
                  </a:lnTo>
                  <a:lnTo>
                    <a:pt x="435316" y="0"/>
                  </a:lnTo>
                  <a:lnTo>
                    <a:pt x="405435" y="1724"/>
                  </a:lnTo>
                  <a:lnTo>
                    <a:pt x="375813" y="5366"/>
                  </a:lnTo>
                  <a:lnTo>
                    <a:pt x="346571" y="10911"/>
                  </a:lnTo>
                  <a:lnTo>
                    <a:pt x="317831" y="18336"/>
                  </a:lnTo>
                  <a:lnTo>
                    <a:pt x="289709" y="27611"/>
                  </a:lnTo>
                  <a:lnTo>
                    <a:pt x="262322" y="38698"/>
                  </a:lnTo>
                  <a:lnTo>
                    <a:pt x="235782" y="51550"/>
                  </a:lnTo>
                  <a:lnTo>
                    <a:pt x="210199" y="66116"/>
                  </a:lnTo>
                  <a:lnTo>
                    <a:pt x="185676" y="82335"/>
                  </a:lnTo>
                  <a:lnTo>
                    <a:pt x="162316" y="100141"/>
                  </a:lnTo>
                  <a:lnTo>
                    <a:pt x="140214" y="119460"/>
                  </a:lnTo>
                  <a:lnTo>
                    <a:pt x="119460" y="140214"/>
                  </a:lnTo>
                  <a:lnTo>
                    <a:pt x="100141" y="162316"/>
                  </a:lnTo>
                  <a:lnTo>
                    <a:pt x="82335" y="185676"/>
                  </a:lnTo>
                  <a:lnTo>
                    <a:pt x="66116" y="210199"/>
                  </a:lnTo>
                  <a:lnTo>
                    <a:pt x="51550" y="235782"/>
                  </a:lnTo>
                  <a:lnTo>
                    <a:pt x="38698" y="262322"/>
                  </a:lnTo>
                  <a:lnTo>
                    <a:pt x="27611" y="289709"/>
                  </a:lnTo>
                  <a:lnTo>
                    <a:pt x="18336" y="317831"/>
                  </a:lnTo>
                  <a:lnTo>
                    <a:pt x="10911" y="346571"/>
                  </a:lnTo>
                  <a:lnTo>
                    <a:pt x="5366" y="375813"/>
                  </a:lnTo>
                  <a:lnTo>
                    <a:pt x="1724" y="405435"/>
                  </a:lnTo>
                  <a:lnTo>
                    <a:pt x="0" y="435316"/>
                  </a:lnTo>
                  <a:lnTo>
                    <a:pt x="200" y="465333"/>
                  </a:lnTo>
                  <a:lnTo>
                    <a:pt x="2325" y="495364"/>
                  </a:lnTo>
                  <a:lnTo>
                    <a:pt x="6366" y="525283"/>
                  </a:lnTo>
                  <a:lnTo>
                    <a:pt x="12306" y="554970"/>
                  </a:lnTo>
                  <a:lnTo>
                    <a:pt x="20119" y="584301"/>
                  </a:lnTo>
                  <a:lnTo>
                    <a:pt x="29776" y="613155"/>
                  </a:lnTo>
                  <a:lnTo>
                    <a:pt x="41235" y="641416"/>
                  </a:lnTo>
                  <a:lnTo>
                    <a:pt x="54449" y="668965"/>
                  </a:lnTo>
                  <a:lnTo>
                    <a:pt x="69365" y="695691"/>
                  </a:lnTo>
                  <a:lnTo>
                    <a:pt x="85921" y="721483"/>
                  </a:lnTo>
                  <a:lnTo>
                    <a:pt x="104049" y="746235"/>
                  </a:lnTo>
                  <a:lnTo>
                    <a:pt x="123674" y="769846"/>
                  </a:lnTo>
                  <a:lnTo>
                    <a:pt x="144716" y="792219"/>
                  </a:lnTo>
                  <a:lnTo>
                    <a:pt x="167089" y="813261"/>
                  </a:lnTo>
                  <a:lnTo>
                    <a:pt x="190699" y="832886"/>
                  </a:lnTo>
                  <a:lnTo>
                    <a:pt x="215452" y="851014"/>
                  </a:lnTo>
                  <a:lnTo>
                    <a:pt x="241244" y="867570"/>
                  </a:lnTo>
                  <a:lnTo>
                    <a:pt x="267969" y="882485"/>
                  </a:lnTo>
                  <a:lnTo>
                    <a:pt x="295519" y="895700"/>
                  </a:lnTo>
                  <a:lnTo>
                    <a:pt x="323779" y="907159"/>
                  </a:lnTo>
                  <a:lnTo>
                    <a:pt x="352634" y="916815"/>
                  </a:lnTo>
                  <a:lnTo>
                    <a:pt x="381965" y="924629"/>
                  </a:lnTo>
                  <a:lnTo>
                    <a:pt x="411651" y="930569"/>
                  </a:lnTo>
                  <a:lnTo>
                    <a:pt x="441571" y="934609"/>
                  </a:lnTo>
                  <a:lnTo>
                    <a:pt x="471601" y="936734"/>
                  </a:lnTo>
                  <a:lnTo>
                    <a:pt x="501619" y="936935"/>
                  </a:lnTo>
                  <a:lnTo>
                    <a:pt x="531500" y="935211"/>
                  </a:lnTo>
                  <a:lnTo>
                    <a:pt x="561122" y="931569"/>
                  </a:lnTo>
                  <a:lnTo>
                    <a:pt x="590363" y="926024"/>
                  </a:lnTo>
                  <a:lnTo>
                    <a:pt x="619104" y="918599"/>
                  </a:lnTo>
                  <a:lnTo>
                    <a:pt x="647225" y="909324"/>
                  </a:lnTo>
                  <a:lnTo>
                    <a:pt x="674612" y="898237"/>
                  </a:lnTo>
                  <a:lnTo>
                    <a:pt x="701152" y="885385"/>
                  </a:lnTo>
                  <a:lnTo>
                    <a:pt x="726736" y="870819"/>
                  </a:lnTo>
                  <a:lnTo>
                    <a:pt x="751258" y="854600"/>
                  </a:lnTo>
                  <a:lnTo>
                    <a:pt x="774619" y="836794"/>
                  </a:lnTo>
                  <a:lnTo>
                    <a:pt x="796721" y="817475"/>
                  </a:lnTo>
                  <a:lnTo>
                    <a:pt x="817475" y="796721"/>
                  </a:lnTo>
                  <a:lnTo>
                    <a:pt x="836794" y="774619"/>
                  </a:lnTo>
                  <a:lnTo>
                    <a:pt x="854600" y="751258"/>
                  </a:lnTo>
                  <a:lnTo>
                    <a:pt x="870819" y="726736"/>
                  </a:lnTo>
                  <a:lnTo>
                    <a:pt x="885385" y="701152"/>
                  </a:lnTo>
                  <a:lnTo>
                    <a:pt x="898237" y="674612"/>
                  </a:lnTo>
                  <a:lnTo>
                    <a:pt x="909324" y="647225"/>
                  </a:lnTo>
                  <a:lnTo>
                    <a:pt x="918599" y="619104"/>
                  </a:lnTo>
                  <a:lnTo>
                    <a:pt x="926024" y="590363"/>
                  </a:lnTo>
                  <a:lnTo>
                    <a:pt x="931569" y="561122"/>
                  </a:lnTo>
                  <a:lnTo>
                    <a:pt x="935211" y="531500"/>
                  </a:lnTo>
                  <a:lnTo>
                    <a:pt x="936935" y="501619"/>
                  </a:lnTo>
                  <a:lnTo>
                    <a:pt x="936734" y="471601"/>
                  </a:lnTo>
                  <a:lnTo>
                    <a:pt x="934609" y="441571"/>
                  </a:lnTo>
                  <a:lnTo>
                    <a:pt x="930569" y="411651"/>
                  </a:lnTo>
                  <a:lnTo>
                    <a:pt x="924629" y="381965"/>
                  </a:lnTo>
                  <a:lnTo>
                    <a:pt x="916815" y="352634"/>
                  </a:lnTo>
                  <a:lnTo>
                    <a:pt x="907159" y="323779"/>
                  </a:lnTo>
                  <a:lnTo>
                    <a:pt x="895700" y="295519"/>
                  </a:lnTo>
                  <a:lnTo>
                    <a:pt x="882485" y="267969"/>
                  </a:lnTo>
                  <a:lnTo>
                    <a:pt x="867570" y="241244"/>
                  </a:lnTo>
                  <a:lnTo>
                    <a:pt x="851014" y="215452"/>
                  </a:lnTo>
                  <a:lnTo>
                    <a:pt x="832886" y="190699"/>
                  </a:lnTo>
                  <a:lnTo>
                    <a:pt x="813261" y="167089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12485" y="4158650"/>
              <a:ext cx="937236" cy="937236"/>
            </a:xfrm>
            <a:custGeom>
              <a:avLst/>
              <a:pathLst>
                <a:path w="937236" h="937236">
                  <a:moveTo>
                    <a:pt x="710992" y="226243"/>
                  </a:moveTo>
                  <a:lnTo>
                    <a:pt x="684798" y="201044"/>
                  </a:lnTo>
                  <a:lnTo>
                    <a:pt x="657715" y="176945"/>
                  </a:lnTo>
                  <a:lnTo>
                    <a:pt x="629854" y="154045"/>
                  </a:lnTo>
                  <a:lnTo>
                    <a:pt x="601332" y="132436"/>
                  </a:lnTo>
                  <a:lnTo>
                    <a:pt x="572264" y="112210"/>
                  </a:lnTo>
                  <a:lnTo>
                    <a:pt x="542770" y="93448"/>
                  </a:lnTo>
                  <a:lnTo>
                    <a:pt x="512971" y="76228"/>
                  </a:lnTo>
                  <a:lnTo>
                    <a:pt x="482991" y="60620"/>
                  </a:lnTo>
                  <a:lnTo>
                    <a:pt x="452951" y="46688"/>
                  </a:lnTo>
                  <a:lnTo>
                    <a:pt x="422975" y="34491"/>
                  </a:lnTo>
                  <a:lnTo>
                    <a:pt x="393187" y="24077"/>
                  </a:lnTo>
                  <a:lnTo>
                    <a:pt x="363709" y="15490"/>
                  </a:lnTo>
                  <a:lnTo>
                    <a:pt x="334662" y="8765"/>
                  </a:lnTo>
                  <a:lnTo>
                    <a:pt x="306166" y="3930"/>
                  </a:lnTo>
                  <a:lnTo>
                    <a:pt x="278337" y="1004"/>
                  </a:lnTo>
                  <a:lnTo>
                    <a:pt x="251290" y="0"/>
                  </a:lnTo>
                  <a:lnTo>
                    <a:pt x="225136" y="921"/>
                  </a:lnTo>
                  <a:lnTo>
                    <a:pt x="199982" y="3764"/>
                  </a:lnTo>
                  <a:lnTo>
                    <a:pt x="175933" y="8517"/>
                  </a:lnTo>
                  <a:lnTo>
                    <a:pt x="153086" y="15162"/>
                  </a:lnTo>
                  <a:lnTo>
                    <a:pt x="131536" y="23669"/>
                  </a:lnTo>
                  <a:lnTo>
                    <a:pt x="111371" y="34005"/>
                  </a:lnTo>
                  <a:lnTo>
                    <a:pt x="92673" y="46126"/>
                  </a:lnTo>
                  <a:lnTo>
                    <a:pt x="75521" y="59984"/>
                  </a:lnTo>
                  <a:lnTo>
                    <a:pt x="59984" y="75521"/>
                  </a:lnTo>
                  <a:lnTo>
                    <a:pt x="46126" y="92673"/>
                  </a:lnTo>
                  <a:lnTo>
                    <a:pt x="34005" y="111371"/>
                  </a:lnTo>
                  <a:lnTo>
                    <a:pt x="23669" y="131536"/>
                  </a:lnTo>
                  <a:lnTo>
                    <a:pt x="15162" y="153086"/>
                  </a:lnTo>
                  <a:lnTo>
                    <a:pt x="8517" y="175933"/>
                  </a:lnTo>
                  <a:lnTo>
                    <a:pt x="3764" y="199982"/>
                  </a:lnTo>
                  <a:lnTo>
                    <a:pt x="921" y="225136"/>
                  </a:lnTo>
                  <a:lnTo>
                    <a:pt x="0" y="251290"/>
                  </a:lnTo>
                  <a:lnTo>
                    <a:pt x="1004" y="278337"/>
                  </a:lnTo>
                  <a:lnTo>
                    <a:pt x="3930" y="306166"/>
                  </a:lnTo>
                  <a:lnTo>
                    <a:pt x="8765" y="334662"/>
                  </a:lnTo>
                  <a:lnTo>
                    <a:pt x="15490" y="363709"/>
                  </a:lnTo>
                  <a:lnTo>
                    <a:pt x="24077" y="393187"/>
                  </a:lnTo>
                  <a:lnTo>
                    <a:pt x="34491" y="422975"/>
                  </a:lnTo>
                  <a:lnTo>
                    <a:pt x="46688" y="452951"/>
                  </a:lnTo>
                  <a:lnTo>
                    <a:pt x="60620" y="482991"/>
                  </a:lnTo>
                  <a:lnTo>
                    <a:pt x="76228" y="512971"/>
                  </a:lnTo>
                  <a:lnTo>
                    <a:pt x="93448" y="542770"/>
                  </a:lnTo>
                  <a:lnTo>
                    <a:pt x="112210" y="572264"/>
                  </a:lnTo>
                  <a:lnTo>
                    <a:pt x="132436" y="601332"/>
                  </a:lnTo>
                  <a:lnTo>
                    <a:pt x="154045" y="629854"/>
                  </a:lnTo>
                  <a:lnTo>
                    <a:pt x="176945" y="657715"/>
                  </a:lnTo>
                  <a:lnTo>
                    <a:pt x="201044" y="684798"/>
                  </a:lnTo>
                  <a:lnTo>
                    <a:pt x="226243" y="710992"/>
                  </a:lnTo>
                  <a:lnTo>
                    <a:pt x="252438" y="736191"/>
                  </a:lnTo>
                  <a:lnTo>
                    <a:pt x="279521" y="760290"/>
                  </a:lnTo>
                  <a:lnTo>
                    <a:pt x="307381" y="783191"/>
                  </a:lnTo>
                  <a:lnTo>
                    <a:pt x="335904" y="804799"/>
                  </a:lnTo>
                  <a:lnTo>
                    <a:pt x="364971" y="825025"/>
                  </a:lnTo>
                  <a:lnTo>
                    <a:pt x="394465" y="843787"/>
                  </a:lnTo>
                  <a:lnTo>
                    <a:pt x="424264" y="861008"/>
                  </a:lnTo>
                  <a:lnTo>
                    <a:pt x="454245" y="876616"/>
                  </a:lnTo>
                  <a:lnTo>
                    <a:pt x="484285" y="890547"/>
                  </a:lnTo>
                  <a:lnTo>
                    <a:pt x="514260" y="902745"/>
                  </a:lnTo>
                  <a:lnTo>
                    <a:pt x="544048" y="913158"/>
                  </a:lnTo>
                  <a:lnTo>
                    <a:pt x="573526" y="921745"/>
                  </a:lnTo>
                  <a:lnTo>
                    <a:pt x="602573" y="928470"/>
                  </a:lnTo>
                  <a:lnTo>
                    <a:pt x="631070" y="933306"/>
                  </a:lnTo>
                  <a:lnTo>
                    <a:pt x="658898" y="936232"/>
                  </a:lnTo>
                  <a:lnTo>
                    <a:pt x="685946" y="937236"/>
                  </a:lnTo>
                  <a:lnTo>
                    <a:pt x="712099" y="936315"/>
                  </a:lnTo>
                  <a:lnTo>
                    <a:pt x="737253" y="933471"/>
                  </a:lnTo>
                  <a:lnTo>
                    <a:pt x="761302" y="928718"/>
                  </a:lnTo>
                  <a:lnTo>
                    <a:pt x="784149" y="922074"/>
                  </a:lnTo>
                  <a:lnTo>
                    <a:pt x="805700" y="913566"/>
                  </a:lnTo>
                  <a:lnTo>
                    <a:pt x="825865" y="903231"/>
                  </a:lnTo>
                  <a:lnTo>
                    <a:pt x="844562" y="891109"/>
                  </a:lnTo>
                  <a:lnTo>
                    <a:pt x="861714" y="877251"/>
                  </a:lnTo>
                  <a:lnTo>
                    <a:pt x="877251" y="861714"/>
                  </a:lnTo>
                  <a:lnTo>
                    <a:pt x="891109" y="844562"/>
                  </a:lnTo>
                  <a:lnTo>
                    <a:pt x="903231" y="825865"/>
                  </a:lnTo>
                  <a:lnTo>
                    <a:pt x="913566" y="805700"/>
                  </a:lnTo>
                  <a:lnTo>
                    <a:pt x="922074" y="784149"/>
                  </a:lnTo>
                  <a:lnTo>
                    <a:pt x="928718" y="761302"/>
                  </a:lnTo>
                  <a:lnTo>
                    <a:pt x="933471" y="737253"/>
                  </a:lnTo>
                  <a:lnTo>
                    <a:pt x="936315" y="712099"/>
                  </a:lnTo>
                  <a:lnTo>
                    <a:pt x="937236" y="685946"/>
                  </a:lnTo>
                  <a:lnTo>
                    <a:pt x="936232" y="658898"/>
                  </a:lnTo>
                  <a:lnTo>
                    <a:pt x="933306" y="631070"/>
                  </a:lnTo>
                  <a:lnTo>
                    <a:pt x="928470" y="602573"/>
                  </a:lnTo>
                  <a:lnTo>
                    <a:pt x="921745" y="573526"/>
                  </a:lnTo>
                  <a:lnTo>
                    <a:pt x="913158" y="544048"/>
                  </a:lnTo>
                  <a:lnTo>
                    <a:pt x="902745" y="514260"/>
                  </a:lnTo>
                  <a:lnTo>
                    <a:pt x="890547" y="484285"/>
                  </a:lnTo>
                  <a:lnTo>
                    <a:pt x="876616" y="454245"/>
                  </a:lnTo>
                  <a:lnTo>
                    <a:pt x="861008" y="424264"/>
                  </a:lnTo>
                  <a:lnTo>
                    <a:pt x="843787" y="394465"/>
                  </a:lnTo>
                  <a:lnTo>
                    <a:pt x="825025" y="364971"/>
                  </a:lnTo>
                  <a:lnTo>
                    <a:pt x="804799" y="335904"/>
                  </a:lnTo>
                  <a:lnTo>
                    <a:pt x="783191" y="307381"/>
                  </a:lnTo>
                  <a:lnTo>
                    <a:pt x="760290" y="279521"/>
                  </a:lnTo>
                  <a:lnTo>
                    <a:pt x="736191" y="25243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12614" y="5261411"/>
              <a:ext cx="936977" cy="936977"/>
            </a:xfrm>
            <a:custGeom>
              <a:avLst/>
              <a:pathLst>
                <a:path w="936977" h="936977">
                  <a:moveTo>
                    <a:pt x="812698" y="124279"/>
                  </a:moveTo>
                  <a:lnTo>
                    <a:pt x="791616" y="104612"/>
                  </a:lnTo>
                  <a:lnTo>
                    <a:pt x="769207" y="86440"/>
                  </a:lnTo>
                  <a:lnTo>
                    <a:pt x="745562" y="69838"/>
                  </a:lnTo>
                  <a:lnTo>
                    <a:pt x="720779" y="54874"/>
                  </a:lnTo>
                  <a:lnTo>
                    <a:pt x="694958" y="41610"/>
                  </a:lnTo>
                  <a:lnTo>
                    <a:pt x="668207" y="30100"/>
                  </a:lnTo>
                  <a:lnTo>
                    <a:pt x="640636" y="20392"/>
                  </a:lnTo>
                  <a:lnTo>
                    <a:pt x="612357" y="12525"/>
                  </a:lnTo>
                  <a:lnTo>
                    <a:pt x="583487" y="6531"/>
                  </a:lnTo>
                  <a:lnTo>
                    <a:pt x="554144" y="2436"/>
                  </a:lnTo>
                  <a:lnTo>
                    <a:pt x="524449" y="256"/>
                  </a:lnTo>
                  <a:lnTo>
                    <a:pt x="494525" y="0"/>
                  </a:lnTo>
                  <a:lnTo>
                    <a:pt x="464493" y="1669"/>
                  </a:lnTo>
                  <a:lnTo>
                    <a:pt x="434478" y="5256"/>
                  </a:lnTo>
                  <a:lnTo>
                    <a:pt x="404603" y="10747"/>
                  </a:lnTo>
                  <a:lnTo>
                    <a:pt x="374990" y="18118"/>
                  </a:lnTo>
                  <a:lnTo>
                    <a:pt x="345761" y="27341"/>
                  </a:lnTo>
                  <a:lnTo>
                    <a:pt x="317037" y="38376"/>
                  </a:lnTo>
                  <a:lnTo>
                    <a:pt x="288934" y="51179"/>
                  </a:lnTo>
                  <a:lnTo>
                    <a:pt x="261570" y="65696"/>
                  </a:lnTo>
                  <a:lnTo>
                    <a:pt x="235056" y="81869"/>
                  </a:lnTo>
                  <a:lnTo>
                    <a:pt x="209502" y="99630"/>
                  </a:lnTo>
                  <a:lnTo>
                    <a:pt x="185011" y="118907"/>
                  </a:lnTo>
                  <a:lnTo>
                    <a:pt x="161685" y="139621"/>
                  </a:lnTo>
                  <a:lnTo>
                    <a:pt x="139621" y="161685"/>
                  </a:lnTo>
                  <a:lnTo>
                    <a:pt x="118907" y="185011"/>
                  </a:lnTo>
                  <a:lnTo>
                    <a:pt x="99630" y="209502"/>
                  </a:lnTo>
                  <a:lnTo>
                    <a:pt x="81869" y="235056"/>
                  </a:lnTo>
                  <a:lnTo>
                    <a:pt x="65696" y="261570"/>
                  </a:lnTo>
                  <a:lnTo>
                    <a:pt x="51179" y="288934"/>
                  </a:lnTo>
                  <a:lnTo>
                    <a:pt x="38376" y="317037"/>
                  </a:lnTo>
                  <a:lnTo>
                    <a:pt x="27341" y="345761"/>
                  </a:lnTo>
                  <a:lnTo>
                    <a:pt x="18118" y="374990"/>
                  </a:lnTo>
                  <a:lnTo>
                    <a:pt x="10747" y="404603"/>
                  </a:lnTo>
                  <a:lnTo>
                    <a:pt x="5256" y="434478"/>
                  </a:lnTo>
                  <a:lnTo>
                    <a:pt x="1669" y="464493"/>
                  </a:lnTo>
                  <a:lnTo>
                    <a:pt x="0" y="494525"/>
                  </a:lnTo>
                  <a:lnTo>
                    <a:pt x="256" y="524449"/>
                  </a:lnTo>
                  <a:lnTo>
                    <a:pt x="2436" y="554144"/>
                  </a:lnTo>
                  <a:lnTo>
                    <a:pt x="6531" y="583487"/>
                  </a:lnTo>
                  <a:lnTo>
                    <a:pt x="12525" y="612357"/>
                  </a:lnTo>
                  <a:lnTo>
                    <a:pt x="20392" y="640636"/>
                  </a:lnTo>
                  <a:lnTo>
                    <a:pt x="30100" y="668207"/>
                  </a:lnTo>
                  <a:lnTo>
                    <a:pt x="41610" y="694958"/>
                  </a:lnTo>
                  <a:lnTo>
                    <a:pt x="54874" y="720779"/>
                  </a:lnTo>
                  <a:lnTo>
                    <a:pt x="69838" y="745562"/>
                  </a:lnTo>
                  <a:lnTo>
                    <a:pt x="86440" y="769207"/>
                  </a:lnTo>
                  <a:lnTo>
                    <a:pt x="104612" y="791616"/>
                  </a:lnTo>
                  <a:lnTo>
                    <a:pt x="124279" y="812698"/>
                  </a:lnTo>
                  <a:lnTo>
                    <a:pt x="145360" y="832365"/>
                  </a:lnTo>
                  <a:lnTo>
                    <a:pt x="167770" y="850537"/>
                  </a:lnTo>
                  <a:lnTo>
                    <a:pt x="191415" y="867139"/>
                  </a:lnTo>
                  <a:lnTo>
                    <a:pt x="216198" y="882102"/>
                  </a:lnTo>
                  <a:lnTo>
                    <a:pt x="242018" y="895366"/>
                  </a:lnTo>
                  <a:lnTo>
                    <a:pt x="268769" y="906876"/>
                  </a:lnTo>
                  <a:lnTo>
                    <a:pt x="296341" y="916585"/>
                  </a:lnTo>
                  <a:lnTo>
                    <a:pt x="324620" y="924452"/>
                  </a:lnTo>
                  <a:lnTo>
                    <a:pt x="353490" y="930446"/>
                  </a:lnTo>
                  <a:lnTo>
                    <a:pt x="382833" y="934541"/>
                  </a:lnTo>
                  <a:lnTo>
                    <a:pt x="412527" y="936721"/>
                  </a:lnTo>
                  <a:lnTo>
                    <a:pt x="442452" y="936977"/>
                  </a:lnTo>
                  <a:lnTo>
                    <a:pt x="472484" y="935308"/>
                  </a:lnTo>
                  <a:lnTo>
                    <a:pt x="502499" y="931721"/>
                  </a:lnTo>
                  <a:lnTo>
                    <a:pt x="532374" y="926230"/>
                  </a:lnTo>
                  <a:lnTo>
                    <a:pt x="561987" y="918858"/>
                  </a:lnTo>
                  <a:lnTo>
                    <a:pt x="591216" y="909636"/>
                  </a:lnTo>
                  <a:lnTo>
                    <a:pt x="619940" y="898601"/>
                  </a:lnTo>
                  <a:lnTo>
                    <a:pt x="648042" y="885798"/>
                  </a:lnTo>
                  <a:lnTo>
                    <a:pt x="675407" y="871281"/>
                  </a:lnTo>
                  <a:lnTo>
                    <a:pt x="701920" y="855108"/>
                  </a:lnTo>
                  <a:lnTo>
                    <a:pt x="727475" y="837347"/>
                  </a:lnTo>
                  <a:lnTo>
                    <a:pt x="751966" y="818070"/>
                  </a:lnTo>
                  <a:lnTo>
                    <a:pt x="775291" y="797356"/>
                  </a:lnTo>
                  <a:lnTo>
                    <a:pt x="797356" y="775291"/>
                  </a:lnTo>
                  <a:lnTo>
                    <a:pt x="818070" y="751966"/>
                  </a:lnTo>
                  <a:lnTo>
                    <a:pt x="837347" y="727475"/>
                  </a:lnTo>
                  <a:lnTo>
                    <a:pt x="855108" y="701920"/>
                  </a:lnTo>
                  <a:lnTo>
                    <a:pt x="871281" y="675407"/>
                  </a:lnTo>
                  <a:lnTo>
                    <a:pt x="885798" y="648042"/>
                  </a:lnTo>
                  <a:lnTo>
                    <a:pt x="898601" y="619940"/>
                  </a:lnTo>
                  <a:lnTo>
                    <a:pt x="909636" y="591216"/>
                  </a:lnTo>
                  <a:lnTo>
                    <a:pt x="918858" y="561987"/>
                  </a:lnTo>
                  <a:lnTo>
                    <a:pt x="926230" y="532374"/>
                  </a:lnTo>
                  <a:lnTo>
                    <a:pt x="931721" y="502499"/>
                  </a:lnTo>
                  <a:lnTo>
                    <a:pt x="935308" y="472484"/>
                  </a:lnTo>
                  <a:lnTo>
                    <a:pt x="936977" y="442452"/>
                  </a:lnTo>
                  <a:lnTo>
                    <a:pt x="936721" y="412527"/>
                  </a:lnTo>
                  <a:lnTo>
                    <a:pt x="934541" y="382833"/>
                  </a:lnTo>
                  <a:lnTo>
                    <a:pt x="930446" y="353490"/>
                  </a:lnTo>
                  <a:lnTo>
                    <a:pt x="924452" y="324620"/>
                  </a:lnTo>
                  <a:lnTo>
                    <a:pt x="916585" y="296341"/>
                  </a:lnTo>
                  <a:lnTo>
                    <a:pt x="906876" y="268769"/>
                  </a:lnTo>
                  <a:lnTo>
                    <a:pt x="895366" y="242018"/>
                  </a:lnTo>
                  <a:lnTo>
                    <a:pt x="882102" y="216198"/>
                  </a:lnTo>
                  <a:lnTo>
                    <a:pt x="867139" y="191415"/>
                  </a:lnTo>
                  <a:lnTo>
                    <a:pt x="850537" y="167770"/>
                  </a:lnTo>
                  <a:lnTo>
                    <a:pt x="832365" y="14536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15180" y="3056081"/>
              <a:ext cx="937110" cy="937110"/>
            </a:xfrm>
            <a:custGeom>
              <a:avLst/>
              <a:pathLst>
                <a:path w="937110" h="937110">
                  <a:moveTo>
                    <a:pt x="810512" y="126597"/>
                  </a:moveTo>
                  <a:lnTo>
                    <a:pt x="789280" y="106771"/>
                  </a:lnTo>
                  <a:lnTo>
                    <a:pt x="766730" y="88431"/>
                  </a:lnTo>
                  <a:lnTo>
                    <a:pt x="742955" y="71652"/>
                  </a:lnTo>
                  <a:lnTo>
                    <a:pt x="718052" y="56505"/>
                  </a:lnTo>
                  <a:lnTo>
                    <a:pt x="692124" y="43051"/>
                  </a:lnTo>
                  <a:lnTo>
                    <a:pt x="665277" y="31346"/>
                  </a:lnTo>
                  <a:lnTo>
                    <a:pt x="637622" y="21437"/>
                  </a:lnTo>
                  <a:lnTo>
                    <a:pt x="609273" y="13365"/>
                  </a:lnTo>
                  <a:lnTo>
                    <a:pt x="580345" y="7164"/>
                  </a:lnTo>
                  <a:lnTo>
                    <a:pt x="550957" y="2859"/>
                  </a:lnTo>
                  <a:lnTo>
                    <a:pt x="521231" y="468"/>
                  </a:lnTo>
                  <a:lnTo>
                    <a:pt x="491289" y="0"/>
                  </a:lnTo>
                  <a:lnTo>
                    <a:pt x="461253" y="1457"/>
                  </a:lnTo>
                  <a:lnTo>
                    <a:pt x="431247" y="4834"/>
                  </a:lnTo>
                  <a:lnTo>
                    <a:pt x="401395" y="10116"/>
                  </a:lnTo>
                  <a:lnTo>
                    <a:pt x="371818" y="17282"/>
                  </a:lnTo>
                  <a:lnTo>
                    <a:pt x="342639" y="26302"/>
                  </a:lnTo>
                  <a:lnTo>
                    <a:pt x="313977" y="37140"/>
                  </a:lnTo>
                  <a:lnTo>
                    <a:pt x="285951" y="49751"/>
                  </a:lnTo>
                  <a:lnTo>
                    <a:pt x="258675" y="64082"/>
                  </a:lnTo>
                  <a:lnTo>
                    <a:pt x="232261" y="80076"/>
                  </a:lnTo>
                  <a:lnTo>
                    <a:pt x="206818" y="97666"/>
                  </a:lnTo>
                  <a:lnTo>
                    <a:pt x="182451" y="116780"/>
                  </a:lnTo>
                  <a:lnTo>
                    <a:pt x="159260" y="137339"/>
                  </a:lnTo>
                  <a:lnTo>
                    <a:pt x="137339" y="159260"/>
                  </a:lnTo>
                  <a:lnTo>
                    <a:pt x="116780" y="182451"/>
                  </a:lnTo>
                  <a:lnTo>
                    <a:pt x="97666" y="206818"/>
                  </a:lnTo>
                  <a:lnTo>
                    <a:pt x="80076" y="232261"/>
                  </a:lnTo>
                  <a:lnTo>
                    <a:pt x="64082" y="258675"/>
                  </a:lnTo>
                  <a:lnTo>
                    <a:pt x="49751" y="285951"/>
                  </a:lnTo>
                  <a:lnTo>
                    <a:pt x="37140" y="313977"/>
                  </a:lnTo>
                  <a:lnTo>
                    <a:pt x="26302" y="342639"/>
                  </a:lnTo>
                  <a:lnTo>
                    <a:pt x="17282" y="371818"/>
                  </a:lnTo>
                  <a:lnTo>
                    <a:pt x="10116" y="401395"/>
                  </a:lnTo>
                  <a:lnTo>
                    <a:pt x="4834" y="431247"/>
                  </a:lnTo>
                  <a:lnTo>
                    <a:pt x="1457" y="461253"/>
                  </a:lnTo>
                  <a:lnTo>
                    <a:pt x="0" y="491289"/>
                  </a:lnTo>
                  <a:lnTo>
                    <a:pt x="468" y="521231"/>
                  </a:lnTo>
                  <a:lnTo>
                    <a:pt x="2859" y="550957"/>
                  </a:lnTo>
                  <a:lnTo>
                    <a:pt x="7164" y="580345"/>
                  </a:lnTo>
                  <a:lnTo>
                    <a:pt x="13365" y="609273"/>
                  </a:lnTo>
                  <a:lnTo>
                    <a:pt x="21437" y="637622"/>
                  </a:lnTo>
                  <a:lnTo>
                    <a:pt x="31346" y="665277"/>
                  </a:lnTo>
                  <a:lnTo>
                    <a:pt x="43051" y="692124"/>
                  </a:lnTo>
                  <a:lnTo>
                    <a:pt x="56505" y="718052"/>
                  </a:lnTo>
                  <a:lnTo>
                    <a:pt x="71652" y="742955"/>
                  </a:lnTo>
                  <a:lnTo>
                    <a:pt x="88431" y="766730"/>
                  </a:lnTo>
                  <a:lnTo>
                    <a:pt x="106771" y="789280"/>
                  </a:lnTo>
                  <a:lnTo>
                    <a:pt x="126597" y="810512"/>
                  </a:lnTo>
                  <a:lnTo>
                    <a:pt x="147829" y="830338"/>
                  </a:lnTo>
                  <a:lnTo>
                    <a:pt x="170379" y="848679"/>
                  </a:lnTo>
                  <a:lnTo>
                    <a:pt x="194154" y="865457"/>
                  </a:lnTo>
                  <a:lnTo>
                    <a:pt x="219057" y="880604"/>
                  </a:lnTo>
                  <a:lnTo>
                    <a:pt x="244985" y="894058"/>
                  </a:lnTo>
                  <a:lnTo>
                    <a:pt x="271832" y="905763"/>
                  </a:lnTo>
                  <a:lnTo>
                    <a:pt x="299487" y="915672"/>
                  </a:lnTo>
                  <a:lnTo>
                    <a:pt x="327836" y="923744"/>
                  </a:lnTo>
                  <a:lnTo>
                    <a:pt x="356764" y="929945"/>
                  </a:lnTo>
                  <a:lnTo>
                    <a:pt x="386152" y="934250"/>
                  </a:lnTo>
                  <a:lnTo>
                    <a:pt x="415878" y="936642"/>
                  </a:lnTo>
                  <a:lnTo>
                    <a:pt x="445820" y="937110"/>
                  </a:lnTo>
                  <a:lnTo>
                    <a:pt x="475856" y="935652"/>
                  </a:lnTo>
                  <a:lnTo>
                    <a:pt x="505862" y="932275"/>
                  </a:lnTo>
                  <a:lnTo>
                    <a:pt x="535715" y="926993"/>
                  </a:lnTo>
                  <a:lnTo>
                    <a:pt x="565291" y="919827"/>
                  </a:lnTo>
                  <a:lnTo>
                    <a:pt x="594470" y="910807"/>
                  </a:lnTo>
                  <a:lnTo>
                    <a:pt x="623132" y="899969"/>
                  </a:lnTo>
                  <a:lnTo>
                    <a:pt x="651158" y="887358"/>
                  </a:lnTo>
                  <a:lnTo>
                    <a:pt x="678434" y="873027"/>
                  </a:lnTo>
                  <a:lnTo>
                    <a:pt x="704848" y="857033"/>
                  </a:lnTo>
                  <a:lnTo>
                    <a:pt x="730291" y="839443"/>
                  </a:lnTo>
                  <a:lnTo>
                    <a:pt x="754658" y="820329"/>
                  </a:lnTo>
                  <a:lnTo>
                    <a:pt x="777849" y="799770"/>
                  </a:lnTo>
                  <a:lnTo>
                    <a:pt x="799770" y="777849"/>
                  </a:lnTo>
                  <a:lnTo>
                    <a:pt x="820329" y="754658"/>
                  </a:lnTo>
                  <a:lnTo>
                    <a:pt x="839443" y="730291"/>
                  </a:lnTo>
                  <a:lnTo>
                    <a:pt x="857033" y="704848"/>
                  </a:lnTo>
                  <a:lnTo>
                    <a:pt x="873027" y="678434"/>
                  </a:lnTo>
                  <a:lnTo>
                    <a:pt x="887358" y="651158"/>
                  </a:lnTo>
                  <a:lnTo>
                    <a:pt x="899969" y="623132"/>
                  </a:lnTo>
                  <a:lnTo>
                    <a:pt x="910807" y="594470"/>
                  </a:lnTo>
                  <a:lnTo>
                    <a:pt x="919827" y="565291"/>
                  </a:lnTo>
                  <a:lnTo>
                    <a:pt x="926993" y="535715"/>
                  </a:lnTo>
                  <a:lnTo>
                    <a:pt x="932275" y="505862"/>
                  </a:lnTo>
                  <a:lnTo>
                    <a:pt x="935652" y="475856"/>
                  </a:lnTo>
                  <a:lnTo>
                    <a:pt x="937110" y="445820"/>
                  </a:lnTo>
                  <a:lnTo>
                    <a:pt x="936642" y="415878"/>
                  </a:lnTo>
                  <a:lnTo>
                    <a:pt x="934250" y="386152"/>
                  </a:lnTo>
                  <a:lnTo>
                    <a:pt x="929945" y="356764"/>
                  </a:lnTo>
                  <a:lnTo>
                    <a:pt x="923744" y="327836"/>
                  </a:lnTo>
                  <a:lnTo>
                    <a:pt x="915672" y="299487"/>
                  </a:lnTo>
                  <a:lnTo>
                    <a:pt x="905763" y="271832"/>
                  </a:lnTo>
                  <a:lnTo>
                    <a:pt x="894058" y="244985"/>
                  </a:lnTo>
                  <a:lnTo>
                    <a:pt x="880604" y="219057"/>
                  </a:lnTo>
                  <a:lnTo>
                    <a:pt x="865457" y="194154"/>
                  </a:lnTo>
                  <a:lnTo>
                    <a:pt x="848679" y="170379"/>
                  </a:lnTo>
                  <a:lnTo>
                    <a:pt x="830338" y="14782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15150" y="4158683"/>
              <a:ext cx="937170" cy="937170"/>
            </a:xfrm>
            <a:custGeom>
              <a:avLst/>
              <a:pathLst>
                <a:path w="937170" h="937170">
                  <a:moveTo>
                    <a:pt x="756373" y="180797"/>
                  </a:moveTo>
                  <a:lnTo>
                    <a:pt x="732086" y="157693"/>
                  </a:lnTo>
                  <a:lnTo>
                    <a:pt x="706716" y="135866"/>
                  </a:lnTo>
                  <a:lnTo>
                    <a:pt x="680367" y="115406"/>
                  </a:lnTo>
                  <a:lnTo>
                    <a:pt x="653149" y="96398"/>
                  </a:lnTo>
                  <a:lnTo>
                    <a:pt x="625172" y="78919"/>
                  </a:lnTo>
                  <a:lnTo>
                    <a:pt x="596551" y="63041"/>
                  </a:lnTo>
                  <a:lnTo>
                    <a:pt x="567405" y="48829"/>
                  </a:lnTo>
                  <a:lnTo>
                    <a:pt x="537853" y="36343"/>
                  </a:lnTo>
                  <a:lnTo>
                    <a:pt x="508016" y="25633"/>
                  </a:lnTo>
                  <a:lnTo>
                    <a:pt x="478017" y="16743"/>
                  </a:lnTo>
                  <a:lnTo>
                    <a:pt x="447979" y="9709"/>
                  </a:lnTo>
                  <a:lnTo>
                    <a:pt x="418026" y="4561"/>
                  </a:lnTo>
                  <a:lnTo>
                    <a:pt x="388280" y="1320"/>
                  </a:lnTo>
                  <a:lnTo>
                    <a:pt x="358865" y="0"/>
                  </a:lnTo>
                  <a:lnTo>
                    <a:pt x="329900" y="604"/>
                  </a:lnTo>
                  <a:lnTo>
                    <a:pt x="301506" y="3132"/>
                  </a:lnTo>
                  <a:lnTo>
                    <a:pt x="273798" y="7572"/>
                  </a:lnTo>
                  <a:lnTo>
                    <a:pt x="246890" y="13907"/>
                  </a:lnTo>
                  <a:lnTo>
                    <a:pt x="220893" y="22110"/>
                  </a:lnTo>
                  <a:lnTo>
                    <a:pt x="195915" y="32148"/>
                  </a:lnTo>
                  <a:lnTo>
                    <a:pt x="172056" y="43979"/>
                  </a:lnTo>
                  <a:lnTo>
                    <a:pt x="149416" y="57555"/>
                  </a:lnTo>
                  <a:lnTo>
                    <a:pt x="128088" y="72820"/>
                  </a:lnTo>
                  <a:lnTo>
                    <a:pt x="108159" y="89711"/>
                  </a:lnTo>
                  <a:lnTo>
                    <a:pt x="89711" y="108159"/>
                  </a:lnTo>
                  <a:lnTo>
                    <a:pt x="72820" y="128088"/>
                  </a:lnTo>
                  <a:lnTo>
                    <a:pt x="57555" y="149416"/>
                  </a:lnTo>
                  <a:lnTo>
                    <a:pt x="43979" y="172056"/>
                  </a:lnTo>
                  <a:lnTo>
                    <a:pt x="32148" y="195915"/>
                  </a:lnTo>
                  <a:lnTo>
                    <a:pt x="22110" y="220893"/>
                  </a:lnTo>
                  <a:lnTo>
                    <a:pt x="13907" y="246890"/>
                  </a:lnTo>
                  <a:lnTo>
                    <a:pt x="7572" y="273798"/>
                  </a:lnTo>
                  <a:lnTo>
                    <a:pt x="3132" y="301506"/>
                  </a:lnTo>
                  <a:lnTo>
                    <a:pt x="604" y="329900"/>
                  </a:lnTo>
                  <a:lnTo>
                    <a:pt x="0" y="358865"/>
                  </a:lnTo>
                  <a:lnTo>
                    <a:pt x="1320" y="388280"/>
                  </a:lnTo>
                  <a:lnTo>
                    <a:pt x="4561" y="418026"/>
                  </a:lnTo>
                  <a:lnTo>
                    <a:pt x="9709" y="447979"/>
                  </a:lnTo>
                  <a:lnTo>
                    <a:pt x="16743" y="478017"/>
                  </a:lnTo>
                  <a:lnTo>
                    <a:pt x="25633" y="508016"/>
                  </a:lnTo>
                  <a:lnTo>
                    <a:pt x="36343" y="537853"/>
                  </a:lnTo>
                  <a:lnTo>
                    <a:pt x="48829" y="567405"/>
                  </a:lnTo>
                  <a:lnTo>
                    <a:pt x="63041" y="596551"/>
                  </a:lnTo>
                  <a:lnTo>
                    <a:pt x="78919" y="625172"/>
                  </a:lnTo>
                  <a:lnTo>
                    <a:pt x="96398" y="653149"/>
                  </a:lnTo>
                  <a:lnTo>
                    <a:pt x="115406" y="680367"/>
                  </a:lnTo>
                  <a:lnTo>
                    <a:pt x="135866" y="706716"/>
                  </a:lnTo>
                  <a:lnTo>
                    <a:pt x="157693" y="732086"/>
                  </a:lnTo>
                  <a:lnTo>
                    <a:pt x="180797" y="756373"/>
                  </a:lnTo>
                  <a:lnTo>
                    <a:pt x="205084" y="779477"/>
                  </a:lnTo>
                  <a:lnTo>
                    <a:pt x="230454" y="801304"/>
                  </a:lnTo>
                  <a:lnTo>
                    <a:pt x="256802" y="821764"/>
                  </a:lnTo>
                  <a:lnTo>
                    <a:pt x="284021" y="840772"/>
                  </a:lnTo>
                  <a:lnTo>
                    <a:pt x="311998" y="858251"/>
                  </a:lnTo>
                  <a:lnTo>
                    <a:pt x="340618" y="874129"/>
                  </a:lnTo>
                  <a:lnTo>
                    <a:pt x="369765" y="888340"/>
                  </a:lnTo>
                  <a:lnTo>
                    <a:pt x="399317" y="900827"/>
                  </a:lnTo>
                  <a:lnTo>
                    <a:pt x="429154" y="911537"/>
                  </a:lnTo>
                  <a:lnTo>
                    <a:pt x="459153" y="920427"/>
                  </a:lnTo>
                  <a:lnTo>
                    <a:pt x="489191" y="927460"/>
                  </a:lnTo>
                  <a:lnTo>
                    <a:pt x="519144" y="932608"/>
                  </a:lnTo>
                  <a:lnTo>
                    <a:pt x="548889" y="935849"/>
                  </a:lnTo>
                  <a:lnTo>
                    <a:pt x="578305" y="937170"/>
                  </a:lnTo>
                  <a:lnTo>
                    <a:pt x="607269" y="936565"/>
                  </a:lnTo>
                  <a:lnTo>
                    <a:pt x="635664" y="934038"/>
                  </a:lnTo>
                  <a:lnTo>
                    <a:pt x="663372" y="929598"/>
                  </a:lnTo>
                  <a:lnTo>
                    <a:pt x="690279" y="923263"/>
                  </a:lnTo>
                  <a:lnTo>
                    <a:pt x="716276" y="915060"/>
                  </a:lnTo>
                  <a:lnTo>
                    <a:pt x="741255" y="905022"/>
                  </a:lnTo>
                  <a:lnTo>
                    <a:pt x="765113" y="893191"/>
                  </a:lnTo>
                  <a:lnTo>
                    <a:pt x="787753" y="879615"/>
                  </a:lnTo>
                  <a:lnTo>
                    <a:pt x="809082" y="864350"/>
                  </a:lnTo>
                  <a:lnTo>
                    <a:pt x="829011" y="847459"/>
                  </a:lnTo>
                  <a:lnTo>
                    <a:pt x="847459" y="829011"/>
                  </a:lnTo>
                  <a:lnTo>
                    <a:pt x="864350" y="809082"/>
                  </a:lnTo>
                  <a:lnTo>
                    <a:pt x="879615" y="787753"/>
                  </a:lnTo>
                  <a:lnTo>
                    <a:pt x="893191" y="765113"/>
                  </a:lnTo>
                  <a:lnTo>
                    <a:pt x="905022" y="741255"/>
                  </a:lnTo>
                  <a:lnTo>
                    <a:pt x="915060" y="716276"/>
                  </a:lnTo>
                  <a:lnTo>
                    <a:pt x="923263" y="690279"/>
                  </a:lnTo>
                  <a:lnTo>
                    <a:pt x="929598" y="663372"/>
                  </a:lnTo>
                  <a:lnTo>
                    <a:pt x="934038" y="635664"/>
                  </a:lnTo>
                  <a:lnTo>
                    <a:pt x="936565" y="607269"/>
                  </a:lnTo>
                  <a:lnTo>
                    <a:pt x="937170" y="578305"/>
                  </a:lnTo>
                  <a:lnTo>
                    <a:pt x="935849" y="548889"/>
                  </a:lnTo>
                  <a:lnTo>
                    <a:pt x="932608" y="519144"/>
                  </a:lnTo>
                  <a:lnTo>
                    <a:pt x="927460" y="489191"/>
                  </a:lnTo>
                  <a:lnTo>
                    <a:pt x="920427" y="459153"/>
                  </a:lnTo>
                  <a:lnTo>
                    <a:pt x="911537" y="429154"/>
                  </a:lnTo>
                  <a:lnTo>
                    <a:pt x="900827" y="399317"/>
                  </a:lnTo>
                  <a:lnTo>
                    <a:pt x="888340" y="369765"/>
                  </a:lnTo>
                  <a:lnTo>
                    <a:pt x="874129" y="340618"/>
                  </a:lnTo>
                  <a:lnTo>
                    <a:pt x="858251" y="311998"/>
                  </a:lnTo>
                  <a:lnTo>
                    <a:pt x="840772" y="284021"/>
                  </a:lnTo>
                  <a:lnTo>
                    <a:pt x="821764" y="256802"/>
                  </a:lnTo>
                  <a:lnTo>
                    <a:pt x="801304" y="230454"/>
                  </a:lnTo>
                  <a:lnTo>
                    <a:pt x="779477" y="20508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15129" y="5261294"/>
              <a:ext cx="937212" cy="937212"/>
            </a:xfrm>
            <a:custGeom>
              <a:avLst/>
              <a:pathLst>
                <a:path w="937212" h="937212">
                  <a:moveTo>
                    <a:pt x="605190" y="332022"/>
                  </a:moveTo>
                  <a:lnTo>
                    <a:pt x="576188" y="303582"/>
                  </a:lnTo>
                  <a:lnTo>
                    <a:pt x="546744" y="275820"/>
                  </a:lnTo>
                  <a:lnTo>
                    <a:pt x="516980" y="248850"/>
                  </a:lnTo>
                  <a:lnTo>
                    <a:pt x="487016" y="222783"/>
                  </a:lnTo>
                  <a:lnTo>
                    <a:pt x="456977" y="197726"/>
                  </a:lnTo>
                  <a:lnTo>
                    <a:pt x="426986" y="173782"/>
                  </a:lnTo>
                  <a:lnTo>
                    <a:pt x="397165" y="151050"/>
                  </a:lnTo>
                  <a:lnTo>
                    <a:pt x="367639" y="129623"/>
                  </a:lnTo>
                  <a:lnTo>
                    <a:pt x="338527" y="109588"/>
                  </a:lnTo>
                  <a:lnTo>
                    <a:pt x="309949" y="91029"/>
                  </a:lnTo>
                  <a:lnTo>
                    <a:pt x="282024" y="74022"/>
                  </a:lnTo>
                  <a:lnTo>
                    <a:pt x="254865" y="58636"/>
                  </a:lnTo>
                  <a:lnTo>
                    <a:pt x="228585" y="44934"/>
                  </a:lnTo>
                  <a:lnTo>
                    <a:pt x="203291" y="32974"/>
                  </a:lnTo>
                  <a:lnTo>
                    <a:pt x="179087" y="22803"/>
                  </a:lnTo>
                  <a:lnTo>
                    <a:pt x="156073" y="14465"/>
                  </a:lnTo>
                  <a:lnTo>
                    <a:pt x="134343" y="7992"/>
                  </a:lnTo>
                  <a:lnTo>
                    <a:pt x="113987" y="3413"/>
                  </a:lnTo>
                  <a:lnTo>
                    <a:pt x="95087" y="745"/>
                  </a:lnTo>
                  <a:lnTo>
                    <a:pt x="77723" y="0"/>
                  </a:lnTo>
                  <a:lnTo>
                    <a:pt x="61965" y="1180"/>
                  </a:lnTo>
                  <a:lnTo>
                    <a:pt x="47878" y="4281"/>
                  </a:lnTo>
                  <a:lnTo>
                    <a:pt x="35520" y="9290"/>
                  </a:lnTo>
                  <a:lnTo>
                    <a:pt x="24941" y="16186"/>
                  </a:lnTo>
                  <a:lnTo>
                    <a:pt x="16186" y="24941"/>
                  </a:lnTo>
                  <a:lnTo>
                    <a:pt x="9290" y="35520"/>
                  </a:lnTo>
                  <a:lnTo>
                    <a:pt x="4281" y="47878"/>
                  </a:lnTo>
                  <a:lnTo>
                    <a:pt x="1180" y="61965"/>
                  </a:lnTo>
                  <a:lnTo>
                    <a:pt x="0" y="77723"/>
                  </a:lnTo>
                  <a:lnTo>
                    <a:pt x="745" y="95087"/>
                  </a:lnTo>
                  <a:lnTo>
                    <a:pt x="3413" y="113987"/>
                  </a:lnTo>
                  <a:lnTo>
                    <a:pt x="7992" y="134343"/>
                  </a:lnTo>
                  <a:lnTo>
                    <a:pt x="14465" y="156073"/>
                  </a:lnTo>
                  <a:lnTo>
                    <a:pt x="22803" y="179087"/>
                  </a:lnTo>
                  <a:lnTo>
                    <a:pt x="32974" y="203291"/>
                  </a:lnTo>
                  <a:lnTo>
                    <a:pt x="44934" y="228585"/>
                  </a:lnTo>
                  <a:lnTo>
                    <a:pt x="58636" y="254865"/>
                  </a:lnTo>
                  <a:lnTo>
                    <a:pt x="74022" y="282024"/>
                  </a:lnTo>
                  <a:lnTo>
                    <a:pt x="91029" y="309949"/>
                  </a:lnTo>
                  <a:lnTo>
                    <a:pt x="109588" y="338527"/>
                  </a:lnTo>
                  <a:lnTo>
                    <a:pt x="129623" y="367639"/>
                  </a:lnTo>
                  <a:lnTo>
                    <a:pt x="151050" y="397165"/>
                  </a:lnTo>
                  <a:lnTo>
                    <a:pt x="173782" y="426986"/>
                  </a:lnTo>
                  <a:lnTo>
                    <a:pt x="197726" y="456977"/>
                  </a:lnTo>
                  <a:lnTo>
                    <a:pt x="222783" y="487016"/>
                  </a:lnTo>
                  <a:lnTo>
                    <a:pt x="248850" y="516980"/>
                  </a:lnTo>
                  <a:lnTo>
                    <a:pt x="275820" y="546744"/>
                  </a:lnTo>
                  <a:lnTo>
                    <a:pt x="303582" y="576188"/>
                  </a:lnTo>
                  <a:lnTo>
                    <a:pt x="332022" y="605190"/>
                  </a:lnTo>
                  <a:lnTo>
                    <a:pt x="361024" y="633630"/>
                  </a:lnTo>
                  <a:lnTo>
                    <a:pt x="390467" y="661392"/>
                  </a:lnTo>
                  <a:lnTo>
                    <a:pt x="420232" y="688362"/>
                  </a:lnTo>
                  <a:lnTo>
                    <a:pt x="450196" y="714429"/>
                  </a:lnTo>
                  <a:lnTo>
                    <a:pt x="480235" y="739486"/>
                  </a:lnTo>
                  <a:lnTo>
                    <a:pt x="510226" y="763429"/>
                  </a:lnTo>
                  <a:lnTo>
                    <a:pt x="540046" y="786162"/>
                  </a:lnTo>
                  <a:lnTo>
                    <a:pt x="569573" y="807589"/>
                  </a:lnTo>
                  <a:lnTo>
                    <a:pt x="598685" y="827623"/>
                  </a:lnTo>
                  <a:lnTo>
                    <a:pt x="627262" y="846182"/>
                  </a:lnTo>
                  <a:lnTo>
                    <a:pt x="655188" y="863190"/>
                  </a:lnTo>
                  <a:lnTo>
                    <a:pt x="682346" y="878576"/>
                  </a:lnTo>
                  <a:lnTo>
                    <a:pt x="708627" y="892278"/>
                  </a:lnTo>
                  <a:lnTo>
                    <a:pt x="733921" y="904238"/>
                  </a:lnTo>
                  <a:lnTo>
                    <a:pt x="758125" y="914408"/>
                  </a:lnTo>
                  <a:lnTo>
                    <a:pt x="781139" y="922747"/>
                  </a:lnTo>
                  <a:lnTo>
                    <a:pt x="802869" y="929219"/>
                  </a:lnTo>
                  <a:lnTo>
                    <a:pt x="823225" y="933799"/>
                  </a:lnTo>
                  <a:lnTo>
                    <a:pt x="842124" y="936467"/>
                  </a:lnTo>
                  <a:lnTo>
                    <a:pt x="859489" y="937212"/>
                  </a:lnTo>
                  <a:lnTo>
                    <a:pt x="875247" y="936032"/>
                  </a:lnTo>
                  <a:lnTo>
                    <a:pt x="889334" y="932931"/>
                  </a:lnTo>
                  <a:lnTo>
                    <a:pt x="901692" y="927922"/>
                  </a:lnTo>
                  <a:lnTo>
                    <a:pt x="912270" y="921026"/>
                  </a:lnTo>
                  <a:lnTo>
                    <a:pt x="921026" y="912270"/>
                  </a:lnTo>
                  <a:lnTo>
                    <a:pt x="927922" y="901692"/>
                  </a:lnTo>
                  <a:lnTo>
                    <a:pt x="932931" y="889334"/>
                  </a:lnTo>
                  <a:lnTo>
                    <a:pt x="936032" y="875247"/>
                  </a:lnTo>
                  <a:lnTo>
                    <a:pt x="937212" y="859489"/>
                  </a:lnTo>
                  <a:lnTo>
                    <a:pt x="936467" y="842124"/>
                  </a:lnTo>
                  <a:lnTo>
                    <a:pt x="933799" y="823225"/>
                  </a:lnTo>
                  <a:lnTo>
                    <a:pt x="929219" y="802869"/>
                  </a:lnTo>
                  <a:lnTo>
                    <a:pt x="922747" y="781139"/>
                  </a:lnTo>
                  <a:lnTo>
                    <a:pt x="914408" y="758125"/>
                  </a:lnTo>
                  <a:lnTo>
                    <a:pt x="904238" y="733921"/>
                  </a:lnTo>
                  <a:lnTo>
                    <a:pt x="892278" y="708627"/>
                  </a:lnTo>
                  <a:lnTo>
                    <a:pt x="878576" y="682346"/>
                  </a:lnTo>
                  <a:lnTo>
                    <a:pt x="863190" y="655188"/>
                  </a:lnTo>
                  <a:lnTo>
                    <a:pt x="846182" y="627262"/>
                  </a:lnTo>
                  <a:lnTo>
                    <a:pt x="827623" y="598685"/>
                  </a:lnTo>
                  <a:lnTo>
                    <a:pt x="807589" y="569573"/>
                  </a:lnTo>
                  <a:lnTo>
                    <a:pt x="786162" y="540046"/>
                  </a:lnTo>
                  <a:lnTo>
                    <a:pt x="763429" y="510226"/>
                  </a:lnTo>
                  <a:lnTo>
                    <a:pt x="739486" y="480235"/>
                  </a:lnTo>
                  <a:lnTo>
                    <a:pt x="714429" y="450196"/>
                  </a:lnTo>
                  <a:lnTo>
                    <a:pt x="688362" y="420232"/>
                  </a:lnTo>
                  <a:lnTo>
                    <a:pt x="661392" y="390467"/>
                  </a:lnTo>
                  <a:lnTo>
                    <a:pt x="633630" y="361024"/>
                  </a:lnTo>
                  <a:close/>
                </a:path>
              </a:pathLst>
            </a:cu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17802" y="4158702"/>
              <a:ext cx="937131" cy="937131"/>
            </a:xfrm>
            <a:custGeom>
              <a:avLst/>
              <a:pathLst>
                <a:path w="937131" h="937131">
                  <a:moveTo>
                    <a:pt x="800251" y="136879"/>
                  </a:moveTo>
                  <a:lnTo>
                    <a:pt x="778360" y="116351"/>
                  </a:lnTo>
                  <a:lnTo>
                    <a:pt x="755195" y="97270"/>
                  </a:lnTo>
                  <a:lnTo>
                    <a:pt x="730853" y="79714"/>
                  </a:lnTo>
                  <a:lnTo>
                    <a:pt x="705433" y="63757"/>
                  </a:lnTo>
                  <a:lnTo>
                    <a:pt x="679040" y="49463"/>
                  </a:lnTo>
                  <a:lnTo>
                    <a:pt x="651782" y="36891"/>
                  </a:lnTo>
                  <a:lnTo>
                    <a:pt x="623771" y="26093"/>
                  </a:lnTo>
                  <a:lnTo>
                    <a:pt x="595122" y="17113"/>
                  </a:lnTo>
                  <a:lnTo>
                    <a:pt x="565953" y="9989"/>
                  </a:lnTo>
                  <a:lnTo>
                    <a:pt x="536384" y="4749"/>
                  </a:lnTo>
                  <a:lnTo>
                    <a:pt x="506536" y="1414"/>
                  </a:lnTo>
                  <a:lnTo>
                    <a:pt x="476532" y="0"/>
                  </a:lnTo>
                  <a:lnTo>
                    <a:pt x="446496" y="510"/>
                  </a:lnTo>
                  <a:lnTo>
                    <a:pt x="416550" y="2944"/>
                  </a:lnTo>
                  <a:lnTo>
                    <a:pt x="386818" y="7292"/>
                  </a:lnTo>
                  <a:lnTo>
                    <a:pt x="357422" y="13535"/>
                  </a:lnTo>
                  <a:lnTo>
                    <a:pt x="328482" y="21647"/>
                  </a:lnTo>
                  <a:lnTo>
                    <a:pt x="300118" y="31596"/>
                  </a:lnTo>
                  <a:lnTo>
                    <a:pt x="272447" y="43341"/>
                  </a:lnTo>
                  <a:lnTo>
                    <a:pt x="245581" y="56833"/>
                  </a:lnTo>
                  <a:lnTo>
                    <a:pt x="219631" y="72017"/>
                  </a:lnTo>
                  <a:lnTo>
                    <a:pt x="194705" y="88831"/>
                  </a:lnTo>
                  <a:lnTo>
                    <a:pt x="170904" y="107205"/>
                  </a:lnTo>
                  <a:lnTo>
                    <a:pt x="148326" y="127064"/>
                  </a:lnTo>
                  <a:lnTo>
                    <a:pt x="127064" y="148326"/>
                  </a:lnTo>
                  <a:lnTo>
                    <a:pt x="107205" y="170904"/>
                  </a:lnTo>
                  <a:lnTo>
                    <a:pt x="88831" y="194705"/>
                  </a:lnTo>
                  <a:lnTo>
                    <a:pt x="72017" y="219631"/>
                  </a:lnTo>
                  <a:lnTo>
                    <a:pt x="56833" y="245581"/>
                  </a:lnTo>
                  <a:lnTo>
                    <a:pt x="43341" y="272447"/>
                  </a:lnTo>
                  <a:lnTo>
                    <a:pt x="31596" y="300118"/>
                  </a:lnTo>
                  <a:lnTo>
                    <a:pt x="21647" y="328482"/>
                  </a:lnTo>
                  <a:lnTo>
                    <a:pt x="13535" y="357422"/>
                  </a:lnTo>
                  <a:lnTo>
                    <a:pt x="7292" y="386818"/>
                  </a:lnTo>
                  <a:lnTo>
                    <a:pt x="2944" y="416550"/>
                  </a:lnTo>
                  <a:lnTo>
                    <a:pt x="510" y="446496"/>
                  </a:lnTo>
                  <a:lnTo>
                    <a:pt x="0" y="476532"/>
                  </a:lnTo>
                  <a:lnTo>
                    <a:pt x="1414" y="506536"/>
                  </a:lnTo>
                  <a:lnTo>
                    <a:pt x="4749" y="536384"/>
                  </a:lnTo>
                  <a:lnTo>
                    <a:pt x="9989" y="565953"/>
                  </a:lnTo>
                  <a:lnTo>
                    <a:pt x="17113" y="595122"/>
                  </a:lnTo>
                  <a:lnTo>
                    <a:pt x="26093" y="623771"/>
                  </a:lnTo>
                  <a:lnTo>
                    <a:pt x="36891" y="651782"/>
                  </a:lnTo>
                  <a:lnTo>
                    <a:pt x="49463" y="679040"/>
                  </a:lnTo>
                  <a:lnTo>
                    <a:pt x="63757" y="705433"/>
                  </a:lnTo>
                  <a:lnTo>
                    <a:pt x="79714" y="730853"/>
                  </a:lnTo>
                  <a:lnTo>
                    <a:pt x="97270" y="755195"/>
                  </a:lnTo>
                  <a:lnTo>
                    <a:pt x="116351" y="778360"/>
                  </a:lnTo>
                  <a:lnTo>
                    <a:pt x="136879" y="800251"/>
                  </a:lnTo>
                  <a:lnTo>
                    <a:pt x="158770" y="820779"/>
                  </a:lnTo>
                  <a:lnTo>
                    <a:pt x="181935" y="839860"/>
                  </a:lnTo>
                  <a:lnTo>
                    <a:pt x="206277" y="857416"/>
                  </a:lnTo>
                  <a:lnTo>
                    <a:pt x="231697" y="873373"/>
                  </a:lnTo>
                  <a:lnTo>
                    <a:pt x="258090" y="887667"/>
                  </a:lnTo>
                  <a:lnTo>
                    <a:pt x="285348" y="900239"/>
                  </a:lnTo>
                  <a:lnTo>
                    <a:pt x="313359" y="911037"/>
                  </a:lnTo>
                  <a:lnTo>
                    <a:pt x="342008" y="920017"/>
                  </a:lnTo>
                  <a:lnTo>
                    <a:pt x="371177" y="927141"/>
                  </a:lnTo>
                  <a:lnTo>
                    <a:pt x="400746" y="932382"/>
                  </a:lnTo>
                  <a:lnTo>
                    <a:pt x="430594" y="935716"/>
                  </a:lnTo>
                  <a:lnTo>
                    <a:pt x="460598" y="937131"/>
                  </a:lnTo>
                  <a:lnTo>
                    <a:pt x="490634" y="936620"/>
                  </a:lnTo>
                  <a:lnTo>
                    <a:pt x="520580" y="934186"/>
                  </a:lnTo>
                  <a:lnTo>
                    <a:pt x="550312" y="929838"/>
                  </a:lnTo>
                  <a:lnTo>
                    <a:pt x="579708" y="923595"/>
                  </a:lnTo>
                  <a:lnTo>
                    <a:pt x="608648" y="915483"/>
                  </a:lnTo>
                  <a:lnTo>
                    <a:pt x="637012" y="905534"/>
                  </a:lnTo>
                  <a:lnTo>
                    <a:pt x="664683" y="893789"/>
                  </a:lnTo>
                  <a:lnTo>
                    <a:pt x="691549" y="880297"/>
                  </a:lnTo>
                  <a:lnTo>
                    <a:pt x="717499" y="865113"/>
                  </a:lnTo>
                  <a:lnTo>
                    <a:pt x="742425" y="848299"/>
                  </a:lnTo>
                  <a:lnTo>
                    <a:pt x="766226" y="829925"/>
                  </a:lnTo>
                  <a:lnTo>
                    <a:pt x="788804" y="810067"/>
                  </a:lnTo>
                  <a:lnTo>
                    <a:pt x="810067" y="788804"/>
                  </a:lnTo>
                  <a:lnTo>
                    <a:pt x="829925" y="766226"/>
                  </a:lnTo>
                  <a:lnTo>
                    <a:pt x="848299" y="742425"/>
                  </a:lnTo>
                  <a:lnTo>
                    <a:pt x="865113" y="717499"/>
                  </a:lnTo>
                  <a:lnTo>
                    <a:pt x="880297" y="691549"/>
                  </a:lnTo>
                  <a:lnTo>
                    <a:pt x="893789" y="664683"/>
                  </a:lnTo>
                  <a:lnTo>
                    <a:pt x="905534" y="637012"/>
                  </a:lnTo>
                  <a:lnTo>
                    <a:pt x="915483" y="608648"/>
                  </a:lnTo>
                  <a:lnTo>
                    <a:pt x="923595" y="579708"/>
                  </a:lnTo>
                  <a:lnTo>
                    <a:pt x="929838" y="550312"/>
                  </a:lnTo>
                  <a:lnTo>
                    <a:pt x="934186" y="520580"/>
                  </a:lnTo>
                  <a:lnTo>
                    <a:pt x="936620" y="490634"/>
                  </a:lnTo>
                  <a:lnTo>
                    <a:pt x="937131" y="460598"/>
                  </a:lnTo>
                  <a:lnTo>
                    <a:pt x="935716" y="430594"/>
                  </a:lnTo>
                  <a:lnTo>
                    <a:pt x="932382" y="400746"/>
                  </a:lnTo>
                  <a:lnTo>
                    <a:pt x="927141" y="371177"/>
                  </a:lnTo>
                  <a:lnTo>
                    <a:pt x="920017" y="342008"/>
                  </a:lnTo>
                  <a:lnTo>
                    <a:pt x="911037" y="313359"/>
                  </a:lnTo>
                  <a:lnTo>
                    <a:pt x="900239" y="285348"/>
                  </a:lnTo>
                  <a:lnTo>
                    <a:pt x="887667" y="258090"/>
                  </a:lnTo>
                  <a:lnTo>
                    <a:pt x="873373" y="231697"/>
                  </a:lnTo>
                  <a:lnTo>
                    <a:pt x="857416" y="206277"/>
                  </a:lnTo>
                  <a:lnTo>
                    <a:pt x="839860" y="181935"/>
                  </a:lnTo>
                  <a:lnTo>
                    <a:pt x="820779" y="15877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17924" y="5261457"/>
              <a:ext cx="936886" cy="936886"/>
            </a:xfrm>
            <a:custGeom>
              <a:avLst/>
              <a:pathLst>
                <a:path w="936886" h="936886">
                  <a:moveTo>
                    <a:pt x="854041" y="82844"/>
                  </a:moveTo>
                  <a:lnTo>
                    <a:pt x="836187" y="66574"/>
                  </a:lnTo>
                  <a:lnTo>
                    <a:pt x="816821" y="51956"/>
                  </a:lnTo>
                  <a:lnTo>
                    <a:pt x="796024" y="39049"/>
                  </a:lnTo>
                  <a:lnTo>
                    <a:pt x="773881" y="27906"/>
                  </a:lnTo>
                  <a:lnTo>
                    <a:pt x="750483" y="18574"/>
                  </a:lnTo>
                  <a:lnTo>
                    <a:pt x="725925" y="11090"/>
                  </a:lnTo>
                  <a:lnTo>
                    <a:pt x="700310" y="5486"/>
                  </a:lnTo>
                  <a:lnTo>
                    <a:pt x="673742" y="1784"/>
                  </a:lnTo>
                  <a:lnTo>
                    <a:pt x="646330" y="0"/>
                  </a:lnTo>
                  <a:lnTo>
                    <a:pt x="618188" y="140"/>
                  </a:lnTo>
                  <a:lnTo>
                    <a:pt x="589430" y="2205"/>
                  </a:lnTo>
                  <a:lnTo>
                    <a:pt x="560174" y="6186"/>
                  </a:lnTo>
                  <a:lnTo>
                    <a:pt x="530542" y="12066"/>
                  </a:lnTo>
                  <a:lnTo>
                    <a:pt x="500655" y="19822"/>
                  </a:lnTo>
                  <a:lnTo>
                    <a:pt x="470635" y="29421"/>
                  </a:lnTo>
                  <a:lnTo>
                    <a:pt x="440607" y="40824"/>
                  </a:lnTo>
                  <a:lnTo>
                    <a:pt x="410692" y="53984"/>
                  </a:lnTo>
                  <a:lnTo>
                    <a:pt x="381015" y="68848"/>
                  </a:lnTo>
                  <a:lnTo>
                    <a:pt x="351698" y="85353"/>
                  </a:lnTo>
                  <a:lnTo>
                    <a:pt x="322860" y="103433"/>
                  </a:lnTo>
                  <a:lnTo>
                    <a:pt x="294620" y="123013"/>
                  </a:lnTo>
                  <a:lnTo>
                    <a:pt x="267094" y="144012"/>
                  </a:lnTo>
                  <a:lnTo>
                    <a:pt x="240396" y="166344"/>
                  </a:lnTo>
                  <a:lnTo>
                    <a:pt x="214635" y="189917"/>
                  </a:lnTo>
                  <a:lnTo>
                    <a:pt x="189917" y="214635"/>
                  </a:lnTo>
                  <a:lnTo>
                    <a:pt x="166344" y="240396"/>
                  </a:lnTo>
                  <a:lnTo>
                    <a:pt x="144012" y="267094"/>
                  </a:lnTo>
                  <a:lnTo>
                    <a:pt x="123013" y="294620"/>
                  </a:lnTo>
                  <a:lnTo>
                    <a:pt x="103433" y="322860"/>
                  </a:lnTo>
                  <a:lnTo>
                    <a:pt x="85353" y="351698"/>
                  </a:lnTo>
                  <a:lnTo>
                    <a:pt x="68848" y="381015"/>
                  </a:lnTo>
                  <a:lnTo>
                    <a:pt x="53984" y="410692"/>
                  </a:lnTo>
                  <a:lnTo>
                    <a:pt x="40824" y="440607"/>
                  </a:lnTo>
                  <a:lnTo>
                    <a:pt x="29421" y="470635"/>
                  </a:lnTo>
                  <a:lnTo>
                    <a:pt x="19822" y="500655"/>
                  </a:lnTo>
                  <a:lnTo>
                    <a:pt x="12066" y="530542"/>
                  </a:lnTo>
                  <a:lnTo>
                    <a:pt x="6186" y="560174"/>
                  </a:lnTo>
                  <a:lnTo>
                    <a:pt x="2205" y="589430"/>
                  </a:lnTo>
                  <a:lnTo>
                    <a:pt x="140" y="618188"/>
                  </a:lnTo>
                  <a:lnTo>
                    <a:pt x="0" y="646330"/>
                  </a:lnTo>
                  <a:lnTo>
                    <a:pt x="1784" y="673742"/>
                  </a:lnTo>
                  <a:lnTo>
                    <a:pt x="5486" y="700310"/>
                  </a:lnTo>
                  <a:lnTo>
                    <a:pt x="11090" y="725925"/>
                  </a:lnTo>
                  <a:lnTo>
                    <a:pt x="18574" y="750483"/>
                  </a:lnTo>
                  <a:lnTo>
                    <a:pt x="27906" y="773881"/>
                  </a:lnTo>
                  <a:lnTo>
                    <a:pt x="39049" y="796024"/>
                  </a:lnTo>
                  <a:lnTo>
                    <a:pt x="51956" y="816821"/>
                  </a:lnTo>
                  <a:lnTo>
                    <a:pt x="66574" y="836187"/>
                  </a:lnTo>
                  <a:lnTo>
                    <a:pt x="82844" y="854041"/>
                  </a:lnTo>
                  <a:lnTo>
                    <a:pt x="100699" y="870311"/>
                  </a:lnTo>
                  <a:lnTo>
                    <a:pt x="120064" y="884929"/>
                  </a:lnTo>
                  <a:lnTo>
                    <a:pt x="140861" y="897836"/>
                  </a:lnTo>
                  <a:lnTo>
                    <a:pt x="163004" y="908979"/>
                  </a:lnTo>
                  <a:lnTo>
                    <a:pt x="186402" y="918311"/>
                  </a:lnTo>
                  <a:lnTo>
                    <a:pt x="210960" y="925795"/>
                  </a:lnTo>
                  <a:lnTo>
                    <a:pt x="236575" y="931399"/>
                  </a:lnTo>
                  <a:lnTo>
                    <a:pt x="263143" y="935101"/>
                  </a:lnTo>
                  <a:lnTo>
                    <a:pt x="290555" y="936886"/>
                  </a:lnTo>
                  <a:lnTo>
                    <a:pt x="318697" y="936745"/>
                  </a:lnTo>
                  <a:lnTo>
                    <a:pt x="347455" y="934680"/>
                  </a:lnTo>
                  <a:lnTo>
                    <a:pt x="376711" y="930699"/>
                  </a:lnTo>
                  <a:lnTo>
                    <a:pt x="406343" y="924819"/>
                  </a:lnTo>
                  <a:lnTo>
                    <a:pt x="436230" y="917063"/>
                  </a:lnTo>
                  <a:lnTo>
                    <a:pt x="466250" y="907464"/>
                  </a:lnTo>
                  <a:lnTo>
                    <a:pt x="496278" y="896061"/>
                  </a:lnTo>
                  <a:lnTo>
                    <a:pt x="526193" y="882901"/>
                  </a:lnTo>
                  <a:lnTo>
                    <a:pt x="555870" y="868037"/>
                  </a:lnTo>
                  <a:lnTo>
                    <a:pt x="585187" y="851532"/>
                  </a:lnTo>
                  <a:lnTo>
                    <a:pt x="614025" y="833452"/>
                  </a:lnTo>
                  <a:lnTo>
                    <a:pt x="642265" y="813873"/>
                  </a:lnTo>
                  <a:lnTo>
                    <a:pt x="669791" y="792874"/>
                  </a:lnTo>
                  <a:lnTo>
                    <a:pt x="696489" y="770541"/>
                  </a:lnTo>
                  <a:lnTo>
                    <a:pt x="722250" y="746968"/>
                  </a:lnTo>
                  <a:lnTo>
                    <a:pt x="746968" y="722250"/>
                  </a:lnTo>
                  <a:lnTo>
                    <a:pt x="770541" y="696489"/>
                  </a:lnTo>
                  <a:lnTo>
                    <a:pt x="792874" y="669791"/>
                  </a:lnTo>
                  <a:lnTo>
                    <a:pt x="813873" y="642265"/>
                  </a:lnTo>
                  <a:lnTo>
                    <a:pt x="833452" y="614025"/>
                  </a:lnTo>
                  <a:lnTo>
                    <a:pt x="851532" y="585187"/>
                  </a:lnTo>
                  <a:lnTo>
                    <a:pt x="868037" y="555870"/>
                  </a:lnTo>
                  <a:lnTo>
                    <a:pt x="882901" y="526193"/>
                  </a:lnTo>
                  <a:lnTo>
                    <a:pt x="896061" y="496278"/>
                  </a:lnTo>
                  <a:lnTo>
                    <a:pt x="907464" y="466250"/>
                  </a:lnTo>
                  <a:lnTo>
                    <a:pt x="917063" y="436230"/>
                  </a:lnTo>
                  <a:lnTo>
                    <a:pt x="924819" y="406343"/>
                  </a:lnTo>
                  <a:lnTo>
                    <a:pt x="930699" y="376711"/>
                  </a:lnTo>
                  <a:lnTo>
                    <a:pt x="934680" y="347455"/>
                  </a:lnTo>
                  <a:lnTo>
                    <a:pt x="936745" y="318697"/>
                  </a:lnTo>
                  <a:lnTo>
                    <a:pt x="936886" y="290555"/>
                  </a:lnTo>
                  <a:lnTo>
                    <a:pt x="935101" y="263143"/>
                  </a:lnTo>
                  <a:lnTo>
                    <a:pt x="931399" y="236575"/>
                  </a:lnTo>
                  <a:lnTo>
                    <a:pt x="925795" y="210960"/>
                  </a:lnTo>
                  <a:lnTo>
                    <a:pt x="918311" y="186402"/>
                  </a:lnTo>
                  <a:lnTo>
                    <a:pt x="908979" y="163004"/>
                  </a:lnTo>
                  <a:lnTo>
                    <a:pt x="897836" y="140861"/>
                  </a:lnTo>
                  <a:lnTo>
                    <a:pt x="884929" y="120064"/>
                  </a:lnTo>
                  <a:lnTo>
                    <a:pt x="870311" y="10069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0410" y="5261311"/>
              <a:ext cx="937177" cy="937177"/>
            </a:xfrm>
            <a:custGeom>
              <a:avLst/>
              <a:pathLst>
                <a:path w="937177" h="937177">
                  <a:moveTo>
                    <a:pt x="808865" y="128312"/>
                  </a:moveTo>
                  <a:lnTo>
                    <a:pt x="787523" y="108367"/>
                  </a:lnTo>
                  <a:lnTo>
                    <a:pt x="764869" y="89903"/>
                  </a:lnTo>
                  <a:lnTo>
                    <a:pt x="740998" y="72995"/>
                  </a:lnTo>
                  <a:lnTo>
                    <a:pt x="716008" y="57712"/>
                  </a:lnTo>
                  <a:lnTo>
                    <a:pt x="690001" y="44118"/>
                  </a:lnTo>
                  <a:lnTo>
                    <a:pt x="663085" y="32268"/>
                  </a:lnTo>
                  <a:lnTo>
                    <a:pt x="635369" y="22211"/>
                  </a:lnTo>
                  <a:lnTo>
                    <a:pt x="606967" y="13988"/>
                  </a:lnTo>
                  <a:lnTo>
                    <a:pt x="577997" y="7633"/>
                  </a:lnTo>
                  <a:lnTo>
                    <a:pt x="548578" y="3173"/>
                  </a:lnTo>
                  <a:lnTo>
                    <a:pt x="518830" y="625"/>
                  </a:lnTo>
                  <a:lnTo>
                    <a:pt x="488875" y="0"/>
                  </a:lnTo>
                  <a:lnTo>
                    <a:pt x="458837" y="1300"/>
                  </a:lnTo>
                  <a:lnTo>
                    <a:pt x="428839" y="4521"/>
                  </a:lnTo>
                  <a:lnTo>
                    <a:pt x="399004" y="9648"/>
                  </a:lnTo>
                  <a:lnTo>
                    <a:pt x="369456" y="16662"/>
                  </a:lnTo>
                  <a:lnTo>
                    <a:pt x="340314" y="25532"/>
                  </a:lnTo>
                  <a:lnTo>
                    <a:pt x="311700" y="36223"/>
                  </a:lnTo>
                  <a:lnTo>
                    <a:pt x="283731" y="48691"/>
                  </a:lnTo>
                  <a:lnTo>
                    <a:pt x="256521" y="62884"/>
                  </a:lnTo>
                  <a:lnTo>
                    <a:pt x="230182" y="78745"/>
                  </a:lnTo>
                  <a:lnTo>
                    <a:pt x="204823" y="96207"/>
                  </a:lnTo>
                  <a:lnTo>
                    <a:pt x="180548" y="115200"/>
                  </a:lnTo>
                  <a:lnTo>
                    <a:pt x="157457" y="135644"/>
                  </a:lnTo>
                  <a:lnTo>
                    <a:pt x="135644" y="157457"/>
                  </a:lnTo>
                  <a:lnTo>
                    <a:pt x="115200" y="180548"/>
                  </a:lnTo>
                  <a:lnTo>
                    <a:pt x="96207" y="204823"/>
                  </a:lnTo>
                  <a:lnTo>
                    <a:pt x="78745" y="230182"/>
                  </a:lnTo>
                  <a:lnTo>
                    <a:pt x="62884" y="256521"/>
                  </a:lnTo>
                  <a:lnTo>
                    <a:pt x="48691" y="283731"/>
                  </a:lnTo>
                  <a:lnTo>
                    <a:pt x="36223" y="311700"/>
                  </a:lnTo>
                  <a:lnTo>
                    <a:pt x="25532" y="340314"/>
                  </a:lnTo>
                  <a:lnTo>
                    <a:pt x="16662" y="369456"/>
                  </a:lnTo>
                  <a:lnTo>
                    <a:pt x="9648" y="399004"/>
                  </a:lnTo>
                  <a:lnTo>
                    <a:pt x="4521" y="428839"/>
                  </a:lnTo>
                  <a:lnTo>
                    <a:pt x="1300" y="458837"/>
                  </a:lnTo>
                  <a:lnTo>
                    <a:pt x="0" y="488875"/>
                  </a:lnTo>
                  <a:lnTo>
                    <a:pt x="625" y="518830"/>
                  </a:lnTo>
                  <a:lnTo>
                    <a:pt x="3173" y="548578"/>
                  </a:lnTo>
                  <a:lnTo>
                    <a:pt x="7633" y="577997"/>
                  </a:lnTo>
                  <a:lnTo>
                    <a:pt x="13988" y="606967"/>
                  </a:lnTo>
                  <a:lnTo>
                    <a:pt x="22211" y="635369"/>
                  </a:lnTo>
                  <a:lnTo>
                    <a:pt x="32268" y="663085"/>
                  </a:lnTo>
                  <a:lnTo>
                    <a:pt x="44118" y="690001"/>
                  </a:lnTo>
                  <a:lnTo>
                    <a:pt x="57712" y="716008"/>
                  </a:lnTo>
                  <a:lnTo>
                    <a:pt x="72995" y="740998"/>
                  </a:lnTo>
                  <a:lnTo>
                    <a:pt x="89903" y="764869"/>
                  </a:lnTo>
                  <a:lnTo>
                    <a:pt x="108367" y="787523"/>
                  </a:lnTo>
                  <a:lnTo>
                    <a:pt x="128312" y="808865"/>
                  </a:lnTo>
                  <a:lnTo>
                    <a:pt x="149654" y="828810"/>
                  </a:lnTo>
                  <a:lnTo>
                    <a:pt x="172308" y="847274"/>
                  </a:lnTo>
                  <a:lnTo>
                    <a:pt x="196179" y="864182"/>
                  </a:lnTo>
                  <a:lnTo>
                    <a:pt x="221169" y="879465"/>
                  </a:lnTo>
                  <a:lnTo>
                    <a:pt x="247176" y="893059"/>
                  </a:lnTo>
                  <a:lnTo>
                    <a:pt x="274092" y="904909"/>
                  </a:lnTo>
                  <a:lnTo>
                    <a:pt x="301808" y="914966"/>
                  </a:lnTo>
                  <a:lnTo>
                    <a:pt x="330210" y="923189"/>
                  </a:lnTo>
                  <a:lnTo>
                    <a:pt x="359180" y="929544"/>
                  </a:lnTo>
                  <a:lnTo>
                    <a:pt x="388599" y="934004"/>
                  </a:lnTo>
                  <a:lnTo>
                    <a:pt x="418347" y="936552"/>
                  </a:lnTo>
                  <a:lnTo>
                    <a:pt x="448302" y="937177"/>
                  </a:lnTo>
                  <a:lnTo>
                    <a:pt x="478340" y="935877"/>
                  </a:lnTo>
                  <a:lnTo>
                    <a:pt x="508338" y="932656"/>
                  </a:lnTo>
                  <a:lnTo>
                    <a:pt x="538173" y="927529"/>
                  </a:lnTo>
                  <a:lnTo>
                    <a:pt x="567721" y="920515"/>
                  </a:lnTo>
                  <a:lnTo>
                    <a:pt x="596863" y="911645"/>
                  </a:lnTo>
                  <a:lnTo>
                    <a:pt x="625477" y="900954"/>
                  </a:lnTo>
                  <a:lnTo>
                    <a:pt x="653446" y="888486"/>
                  </a:lnTo>
                  <a:lnTo>
                    <a:pt x="680656" y="874293"/>
                  </a:lnTo>
                  <a:lnTo>
                    <a:pt x="706995" y="858432"/>
                  </a:lnTo>
                  <a:lnTo>
                    <a:pt x="732354" y="840970"/>
                  </a:lnTo>
                  <a:lnTo>
                    <a:pt x="756629" y="821977"/>
                  </a:lnTo>
                  <a:lnTo>
                    <a:pt x="779720" y="801533"/>
                  </a:lnTo>
                  <a:lnTo>
                    <a:pt x="801533" y="779720"/>
                  </a:lnTo>
                  <a:lnTo>
                    <a:pt x="821977" y="756629"/>
                  </a:lnTo>
                  <a:lnTo>
                    <a:pt x="840970" y="732354"/>
                  </a:lnTo>
                  <a:lnTo>
                    <a:pt x="858432" y="706995"/>
                  </a:lnTo>
                  <a:lnTo>
                    <a:pt x="874293" y="680656"/>
                  </a:lnTo>
                  <a:lnTo>
                    <a:pt x="888486" y="653446"/>
                  </a:lnTo>
                  <a:lnTo>
                    <a:pt x="900954" y="625477"/>
                  </a:lnTo>
                  <a:lnTo>
                    <a:pt x="911645" y="596863"/>
                  </a:lnTo>
                  <a:lnTo>
                    <a:pt x="920515" y="567721"/>
                  </a:lnTo>
                  <a:lnTo>
                    <a:pt x="927529" y="538173"/>
                  </a:lnTo>
                  <a:lnTo>
                    <a:pt x="932656" y="508338"/>
                  </a:lnTo>
                  <a:lnTo>
                    <a:pt x="935877" y="478340"/>
                  </a:lnTo>
                  <a:lnTo>
                    <a:pt x="937177" y="448302"/>
                  </a:lnTo>
                  <a:lnTo>
                    <a:pt x="936552" y="418347"/>
                  </a:lnTo>
                  <a:lnTo>
                    <a:pt x="934004" y="388599"/>
                  </a:lnTo>
                  <a:lnTo>
                    <a:pt x="929544" y="359180"/>
                  </a:lnTo>
                  <a:lnTo>
                    <a:pt x="923189" y="330210"/>
                  </a:lnTo>
                  <a:lnTo>
                    <a:pt x="914966" y="301808"/>
                  </a:lnTo>
                  <a:lnTo>
                    <a:pt x="904909" y="274092"/>
                  </a:lnTo>
                  <a:lnTo>
                    <a:pt x="893059" y="247176"/>
                  </a:lnTo>
                  <a:lnTo>
                    <a:pt x="879465" y="221169"/>
                  </a:lnTo>
                  <a:lnTo>
                    <a:pt x="864182" y="196179"/>
                  </a:lnTo>
                  <a:lnTo>
                    <a:pt x="847274" y="172308"/>
                  </a:lnTo>
                  <a:lnTo>
                    <a:pt x="828810" y="14965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0417" y="236444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65042" y="3467076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65042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90417" y="5672229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67674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10053" y="5672229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12689" y="1953590"/>
              <a:ext cx="936828" cy="936828"/>
            </a:xfrm>
            <a:custGeom>
              <a:avLst/>
              <a:pathLst>
                <a:path w="936828" h="936828">
                  <a:moveTo>
                    <a:pt x="814529" y="122299"/>
                  </a:moveTo>
                  <a:lnTo>
                    <a:pt x="793576" y="102768"/>
                  </a:lnTo>
                  <a:lnTo>
                    <a:pt x="771288" y="84741"/>
                  </a:lnTo>
                  <a:lnTo>
                    <a:pt x="747754" y="68290"/>
                  </a:lnTo>
                  <a:lnTo>
                    <a:pt x="723073" y="53483"/>
                  </a:lnTo>
                  <a:lnTo>
                    <a:pt x="697346" y="40381"/>
                  </a:lnTo>
                  <a:lnTo>
                    <a:pt x="670678" y="29038"/>
                  </a:lnTo>
                  <a:lnTo>
                    <a:pt x="643178" y="19501"/>
                  </a:lnTo>
                  <a:lnTo>
                    <a:pt x="614961" y="11808"/>
                  </a:lnTo>
                  <a:lnTo>
                    <a:pt x="586141" y="5991"/>
                  </a:lnTo>
                  <a:lnTo>
                    <a:pt x="556838" y="2075"/>
                  </a:lnTo>
                  <a:lnTo>
                    <a:pt x="527171" y="75"/>
                  </a:lnTo>
                  <a:lnTo>
                    <a:pt x="497263" y="0"/>
                  </a:lnTo>
                  <a:lnTo>
                    <a:pt x="467236" y="1849"/>
                  </a:lnTo>
                  <a:lnTo>
                    <a:pt x="437214" y="5615"/>
                  </a:lnTo>
                  <a:lnTo>
                    <a:pt x="407320" y="11284"/>
                  </a:lnTo>
                  <a:lnTo>
                    <a:pt x="377677" y="18830"/>
                  </a:lnTo>
                  <a:lnTo>
                    <a:pt x="348407" y="28224"/>
                  </a:lnTo>
                  <a:lnTo>
                    <a:pt x="319631" y="39427"/>
                  </a:lnTo>
                  <a:lnTo>
                    <a:pt x="291465" y="52393"/>
                  </a:lnTo>
                  <a:lnTo>
                    <a:pt x="264027" y="67068"/>
                  </a:lnTo>
                  <a:lnTo>
                    <a:pt x="237429" y="83393"/>
                  </a:lnTo>
                  <a:lnTo>
                    <a:pt x="211779" y="101300"/>
                  </a:lnTo>
                  <a:lnTo>
                    <a:pt x="187185" y="120715"/>
                  </a:lnTo>
                  <a:lnTo>
                    <a:pt x="163746" y="141559"/>
                  </a:lnTo>
                  <a:lnTo>
                    <a:pt x="141559" y="163746"/>
                  </a:lnTo>
                  <a:lnTo>
                    <a:pt x="120715" y="187185"/>
                  </a:lnTo>
                  <a:lnTo>
                    <a:pt x="101300" y="211779"/>
                  </a:lnTo>
                  <a:lnTo>
                    <a:pt x="83393" y="237429"/>
                  </a:lnTo>
                  <a:lnTo>
                    <a:pt x="67068" y="264027"/>
                  </a:lnTo>
                  <a:lnTo>
                    <a:pt x="52393" y="291465"/>
                  </a:lnTo>
                  <a:lnTo>
                    <a:pt x="39427" y="319631"/>
                  </a:lnTo>
                  <a:lnTo>
                    <a:pt x="28224" y="348407"/>
                  </a:lnTo>
                  <a:lnTo>
                    <a:pt x="18830" y="377677"/>
                  </a:lnTo>
                  <a:lnTo>
                    <a:pt x="11284" y="407320"/>
                  </a:lnTo>
                  <a:lnTo>
                    <a:pt x="5615" y="437214"/>
                  </a:lnTo>
                  <a:lnTo>
                    <a:pt x="1849" y="467236"/>
                  </a:lnTo>
                  <a:lnTo>
                    <a:pt x="0" y="497263"/>
                  </a:lnTo>
                  <a:lnTo>
                    <a:pt x="75" y="527171"/>
                  </a:lnTo>
                  <a:lnTo>
                    <a:pt x="2075" y="556838"/>
                  </a:lnTo>
                  <a:lnTo>
                    <a:pt x="5991" y="586141"/>
                  </a:lnTo>
                  <a:lnTo>
                    <a:pt x="11808" y="614961"/>
                  </a:lnTo>
                  <a:lnTo>
                    <a:pt x="19501" y="643178"/>
                  </a:lnTo>
                  <a:lnTo>
                    <a:pt x="29038" y="670678"/>
                  </a:lnTo>
                  <a:lnTo>
                    <a:pt x="40381" y="697346"/>
                  </a:lnTo>
                  <a:lnTo>
                    <a:pt x="53483" y="723073"/>
                  </a:lnTo>
                  <a:lnTo>
                    <a:pt x="68290" y="747754"/>
                  </a:lnTo>
                  <a:lnTo>
                    <a:pt x="84741" y="771288"/>
                  </a:lnTo>
                  <a:lnTo>
                    <a:pt x="102768" y="793576"/>
                  </a:lnTo>
                  <a:lnTo>
                    <a:pt x="122299" y="814529"/>
                  </a:lnTo>
                  <a:lnTo>
                    <a:pt x="143251" y="834059"/>
                  </a:lnTo>
                  <a:lnTo>
                    <a:pt x="165540" y="852087"/>
                  </a:lnTo>
                  <a:lnTo>
                    <a:pt x="189073" y="868538"/>
                  </a:lnTo>
                  <a:lnTo>
                    <a:pt x="213754" y="883344"/>
                  </a:lnTo>
                  <a:lnTo>
                    <a:pt x="239481" y="896446"/>
                  </a:lnTo>
                  <a:lnTo>
                    <a:pt x="266150" y="907789"/>
                  </a:lnTo>
                  <a:lnTo>
                    <a:pt x="293649" y="917327"/>
                  </a:lnTo>
                  <a:lnTo>
                    <a:pt x="321866" y="925019"/>
                  </a:lnTo>
                  <a:lnTo>
                    <a:pt x="350686" y="930836"/>
                  </a:lnTo>
                  <a:lnTo>
                    <a:pt x="379990" y="934752"/>
                  </a:lnTo>
                  <a:lnTo>
                    <a:pt x="409656" y="936752"/>
                  </a:lnTo>
                  <a:lnTo>
                    <a:pt x="439565" y="936828"/>
                  </a:lnTo>
                  <a:lnTo>
                    <a:pt x="469592" y="934978"/>
                  </a:lnTo>
                  <a:lnTo>
                    <a:pt x="499614" y="931212"/>
                  </a:lnTo>
                  <a:lnTo>
                    <a:pt x="529507" y="925544"/>
                  </a:lnTo>
                  <a:lnTo>
                    <a:pt x="559150" y="917997"/>
                  </a:lnTo>
                  <a:lnTo>
                    <a:pt x="588420" y="908603"/>
                  </a:lnTo>
                  <a:lnTo>
                    <a:pt x="617197" y="897400"/>
                  </a:lnTo>
                  <a:lnTo>
                    <a:pt x="645362" y="884434"/>
                  </a:lnTo>
                  <a:lnTo>
                    <a:pt x="672800" y="869759"/>
                  </a:lnTo>
                  <a:lnTo>
                    <a:pt x="699399" y="853434"/>
                  </a:lnTo>
                  <a:lnTo>
                    <a:pt x="725048" y="835528"/>
                  </a:lnTo>
                  <a:lnTo>
                    <a:pt x="749643" y="816113"/>
                  </a:lnTo>
                  <a:lnTo>
                    <a:pt x="773082" y="795269"/>
                  </a:lnTo>
                  <a:lnTo>
                    <a:pt x="795269" y="773082"/>
                  </a:lnTo>
                  <a:lnTo>
                    <a:pt x="816113" y="749643"/>
                  </a:lnTo>
                  <a:lnTo>
                    <a:pt x="835528" y="725048"/>
                  </a:lnTo>
                  <a:lnTo>
                    <a:pt x="853434" y="699399"/>
                  </a:lnTo>
                  <a:lnTo>
                    <a:pt x="869759" y="672800"/>
                  </a:lnTo>
                  <a:lnTo>
                    <a:pt x="884434" y="645362"/>
                  </a:lnTo>
                  <a:lnTo>
                    <a:pt x="897400" y="617197"/>
                  </a:lnTo>
                  <a:lnTo>
                    <a:pt x="908603" y="588420"/>
                  </a:lnTo>
                  <a:lnTo>
                    <a:pt x="917997" y="559150"/>
                  </a:lnTo>
                  <a:lnTo>
                    <a:pt x="925544" y="529507"/>
                  </a:lnTo>
                  <a:lnTo>
                    <a:pt x="931212" y="499614"/>
                  </a:lnTo>
                  <a:lnTo>
                    <a:pt x="934978" y="469592"/>
                  </a:lnTo>
                  <a:lnTo>
                    <a:pt x="936828" y="439565"/>
                  </a:lnTo>
                  <a:lnTo>
                    <a:pt x="936752" y="409656"/>
                  </a:lnTo>
                  <a:lnTo>
                    <a:pt x="934752" y="379990"/>
                  </a:lnTo>
                  <a:lnTo>
                    <a:pt x="930836" y="350686"/>
                  </a:lnTo>
                  <a:lnTo>
                    <a:pt x="925019" y="321866"/>
                  </a:lnTo>
                  <a:lnTo>
                    <a:pt x="917327" y="293649"/>
                  </a:lnTo>
                  <a:lnTo>
                    <a:pt x="907789" y="266150"/>
                  </a:lnTo>
                  <a:lnTo>
                    <a:pt x="896446" y="239481"/>
                  </a:lnTo>
                  <a:lnTo>
                    <a:pt x="883344" y="213754"/>
                  </a:lnTo>
                  <a:lnTo>
                    <a:pt x="868538" y="189073"/>
                  </a:lnTo>
                  <a:lnTo>
                    <a:pt x="852087" y="165540"/>
                  </a:lnTo>
                  <a:lnTo>
                    <a:pt x="834059" y="14325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212658" y="3056191"/>
              <a:ext cx="936889" cy="936889"/>
            </a:xfrm>
            <a:custGeom>
              <a:avLst/>
              <a:pathLst>
                <a:path w="936889" h="936889">
                  <a:moveTo>
                    <a:pt x="897864" y="39024"/>
                  </a:moveTo>
                  <a:lnTo>
                    <a:pt x="884961" y="27886"/>
                  </a:lnTo>
                  <a:lnTo>
                    <a:pt x="870346" y="18557"/>
                  </a:lnTo>
                  <a:lnTo>
                    <a:pt x="854080" y="11078"/>
                  </a:lnTo>
                  <a:lnTo>
                    <a:pt x="836229" y="5478"/>
                  </a:lnTo>
                  <a:lnTo>
                    <a:pt x="816866" y="1780"/>
                  </a:lnTo>
                  <a:lnTo>
                    <a:pt x="796072" y="0"/>
                  </a:lnTo>
                  <a:lnTo>
                    <a:pt x="773932" y="144"/>
                  </a:lnTo>
                  <a:lnTo>
                    <a:pt x="750536" y="2213"/>
                  </a:lnTo>
                  <a:lnTo>
                    <a:pt x="725982" y="6198"/>
                  </a:lnTo>
                  <a:lnTo>
                    <a:pt x="700368" y="12083"/>
                  </a:lnTo>
                  <a:lnTo>
                    <a:pt x="673802" y="19842"/>
                  </a:lnTo>
                  <a:lnTo>
                    <a:pt x="646392" y="29445"/>
                  </a:lnTo>
                  <a:lnTo>
                    <a:pt x="618251" y="40852"/>
                  </a:lnTo>
                  <a:lnTo>
                    <a:pt x="589494" y="54017"/>
                  </a:lnTo>
                  <a:lnTo>
                    <a:pt x="560240" y="68884"/>
                  </a:lnTo>
                  <a:lnTo>
                    <a:pt x="530609" y="85393"/>
                  </a:lnTo>
                  <a:lnTo>
                    <a:pt x="500722" y="103476"/>
                  </a:lnTo>
                  <a:lnTo>
                    <a:pt x="470702" y="123058"/>
                  </a:lnTo>
                  <a:lnTo>
                    <a:pt x="440673" y="144060"/>
                  </a:lnTo>
                  <a:lnTo>
                    <a:pt x="410759" y="166395"/>
                  </a:lnTo>
                  <a:lnTo>
                    <a:pt x="381081" y="189971"/>
                  </a:lnTo>
                  <a:lnTo>
                    <a:pt x="351763" y="214692"/>
                  </a:lnTo>
                  <a:lnTo>
                    <a:pt x="322923" y="240455"/>
                  </a:lnTo>
                  <a:lnTo>
                    <a:pt x="294682" y="267155"/>
                  </a:lnTo>
                  <a:lnTo>
                    <a:pt x="267155" y="294682"/>
                  </a:lnTo>
                  <a:lnTo>
                    <a:pt x="240455" y="322923"/>
                  </a:lnTo>
                  <a:lnTo>
                    <a:pt x="214692" y="351763"/>
                  </a:lnTo>
                  <a:lnTo>
                    <a:pt x="189971" y="381081"/>
                  </a:lnTo>
                  <a:lnTo>
                    <a:pt x="166395" y="410759"/>
                  </a:lnTo>
                  <a:lnTo>
                    <a:pt x="144060" y="440673"/>
                  </a:lnTo>
                  <a:lnTo>
                    <a:pt x="123058" y="470702"/>
                  </a:lnTo>
                  <a:lnTo>
                    <a:pt x="103476" y="500722"/>
                  </a:lnTo>
                  <a:lnTo>
                    <a:pt x="85393" y="530609"/>
                  </a:lnTo>
                  <a:lnTo>
                    <a:pt x="68884" y="560240"/>
                  </a:lnTo>
                  <a:lnTo>
                    <a:pt x="54017" y="589494"/>
                  </a:lnTo>
                  <a:lnTo>
                    <a:pt x="40852" y="618251"/>
                  </a:lnTo>
                  <a:lnTo>
                    <a:pt x="29445" y="646392"/>
                  </a:lnTo>
                  <a:lnTo>
                    <a:pt x="19842" y="673802"/>
                  </a:lnTo>
                  <a:lnTo>
                    <a:pt x="12083" y="700368"/>
                  </a:lnTo>
                  <a:lnTo>
                    <a:pt x="6198" y="725982"/>
                  </a:lnTo>
                  <a:lnTo>
                    <a:pt x="2213" y="750536"/>
                  </a:lnTo>
                  <a:lnTo>
                    <a:pt x="144" y="773932"/>
                  </a:lnTo>
                  <a:lnTo>
                    <a:pt x="0" y="796072"/>
                  </a:lnTo>
                  <a:lnTo>
                    <a:pt x="1780" y="816866"/>
                  </a:lnTo>
                  <a:lnTo>
                    <a:pt x="5478" y="836229"/>
                  </a:lnTo>
                  <a:lnTo>
                    <a:pt x="11078" y="854080"/>
                  </a:lnTo>
                  <a:lnTo>
                    <a:pt x="18557" y="870346"/>
                  </a:lnTo>
                  <a:lnTo>
                    <a:pt x="27886" y="884961"/>
                  </a:lnTo>
                  <a:lnTo>
                    <a:pt x="39024" y="897864"/>
                  </a:lnTo>
                  <a:lnTo>
                    <a:pt x="51928" y="909003"/>
                  </a:lnTo>
                  <a:lnTo>
                    <a:pt x="66543" y="918331"/>
                  </a:lnTo>
                  <a:lnTo>
                    <a:pt x="82809" y="925811"/>
                  </a:lnTo>
                  <a:lnTo>
                    <a:pt x="100660" y="931411"/>
                  </a:lnTo>
                  <a:lnTo>
                    <a:pt x="120022" y="935109"/>
                  </a:lnTo>
                  <a:lnTo>
                    <a:pt x="140816" y="936889"/>
                  </a:lnTo>
                  <a:lnTo>
                    <a:pt x="162957" y="936744"/>
                  </a:lnTo>
                  <a:lnTo>
                    <a:pt x="186352" y="934675"/>
                  </a:lnTo>
                  <a:lnTo>
                    <a:pt x="210907" y="930690"/>
                  </a:lnTo>
                  <a:lnTo>
                    <a:pt x="236520" y="924806"/>
                  </a:lnTo>
                  <a:lnTo>
                    <a:pt x="263086" y="917046"/>
                  </a:lnTo>
                  <a:lnTo>
                    <a:pt x="290496" y="907443"/>
                  </a:lnTo>
                  <a:lnTo>
                    <a:pt x="318638" y="896036"/>
                  </a:lnTo>
                  <a:lnTo>
                    <a:pt x="347394" y="882872"/>
                  </a:lnTo>
                  <a:lnTo>
                    <a:pt x="376649" y="868005"/>
                  </a:lnTo>
                  <a:lnTo>
                    <a:pt x="406280" y="851496"/>
                  </a:lnTo>
                  <a:lnTo>
                    <a:pt x="436167" y="833413"/>
                  </a:lnTo>
                  <a:lnTo>
                    <a:pt x="466186" y="813830"/>
                  </a:lnTo>
                  <a:lnTo>
                    <a:pt x="496215" y="792828"/>
                  </a:lnTo>
                  <a:lnTo>
                    <a:pt x="526130" y="770493"/>
                  </a:lnTo>
                  <a:lnTo>
                    <a:pt x="555807" y="746917"/>
                  </a:lnTo>
                  <a:lnTo>
                    <a:pt x="585126" y="722197"/>
                  </a:lnTo>
                  <a:lnTo>
                    <a:pt x="613965" y="696434"/>
                  </a:lnTo>
                  <a:lnTo>
                    <a:pt x="642206" y="669734"/>
                  </a:lnTo>
                  <a:lnTo>
                    <a:pt x="669734" y="642206"/>
                  </a:lnTo>
                  <a:lnTo>
                    <a:pt x="696434" y="613965"/>
                  </a:lnTo>
                  <a:lnTo>
                    <a:pt x="722197" y="585126"/>
                  </a:lnTo>
                  <a:lnTo>
                    <a:pt x="746917" y="555807"/>
                  </a:lnTo>
                  <a:lnTo>
                    <a:pt x="770493" y="526130"/>
                  </a:lnTo>
                  <a:lnTo>
                    <a:pt x="792828" y="496215"/>
                  </a:lnTo>
                  <a:lnTo>
                    <a:pt x="813830" y="466186"/>
                  </a:lnTo>
                  <a:lnTo>
                    <a:pt x="833413" y="436167"/>
                  </a:lnTo>
                  <a:lnTo>
                    <a:pt x="851496" y="406280"/>
                  </a:lnTo>
                  <a:lnTo>
                    <a:pt x="868005" y="376649"/>
                  </a:lnTo>
                  <a:lnTo>
                    <a:pt x="882872" y="347394"/>
                  </a:lnTo>
                  <a:lnTo>
                    <a:pt x="896036" y="318638"/>
                  </a:lnTo>
                  <a:lnTo>
                    <a:pt x="907443" y="290496"/>
                  </a:lnTo>
                  <a:lnTo>
                    <a:pt x="917046" y="263086"/>
                  </a:lnTo>
                  <a:lnTo>
                    <a:pt x="924806" y="236520"/>
                  </a:lnTo>
                  <a:lnTo>
                    <a:pt x="930690" y="210907"/>
                  </a:lnTo>
                  <a:lnTo>
                    <a:pt x="934675" y="186352"/>
                  </a:lnTo>
                  <a:lnTo>
                    <a:pt x="936744" y="162957"/>
                  </a:lnTo>
                  <a:lnTo>
                    <a:pt x="936889" y="140816"/>
                  </a:lnTo>
                  <a:lnTo>
                    <a:pt x="935109" y="120022"/>
                  </a:lnTo>
                  <a:lnTo>
                    <a:pt x="931411" y="100660"/>
                  </a:lnTo>
                  <a:lnTo>
                    <a:pt x="925811" y="82809"/>
                  </a:lnTo>
                  <a:lnTo>
                    <a:pt x="918331" y="66543"/>
                  </a:lnTo>
                  <a:lnTo>
                    <a:pt x="909003" y="51928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12586" y="4158751"/>
              <a:ext cx="937034" cy="937034"/>
            </a:xfrm>
            <a:custGeom>
              <a:avLst/>
              <a:pathLst>
                <a:path w="937034" h="937034">
                  <a:moveTo>
                    <a:pt x="768250" y="168783"/>
                  </a:moveTo>
                  <a:lnTo>
                    <a:pt x="744555" y="146319"/>
                  </a:lnTo>
                  <a:lnTo>
                    <a:pt x="719725" y="125179"/>
                  </a:lnTo>
                  <a:lnTo>
                    <a:pt x="693863" y="105450"/>
                  </a:lnTo>
                  <a:lnTo>
                    <a:pt x="667074" y="87213"/>
                  </a:lnTo>
                  <a:lnTo>
                    <a:pt x="639470" y="70543"/>
                  </a:lnTo>
                  <a:lnTo>
                    <a:pt x="611164" y="55508"/>
                  </a:lnTo>
                  <a:lnTo>
                    <a:pt x="582271" y="42170"/>
                  </a:lnTo>
                  <a:lnTo>
                    <a:pt x="552911" y="30584"/>
                  </a:lnTo>
                  <a:lnTo>
                    <a:pt x="523204" y="20798"/>
                  </a:lnTo>
                  <a:lnTo>
                    <a:pt x="493272" y="12851"/>
                  </a:lnTo>
                  <a:lnTo>
                    <a:pt x="463239" y="6777"/>
                  </a:lnTo>
                  <a:lnTo>
                    <a:pt x="433227" y="2600"/>
                  </a:lnTo>
                  <a:lnTo>
                    <a:pt x="403360" y="338"/>
                  </a:lnTo>
                  <a:lnTo>
                    <a:pt x="373761" y="0"/>
                  </a:lnTo>
                  <a:lnTo>
                    <a:pt x="344551" y="1586"/>
                  </a:lnTo>
                  <a:lnTo>
                    <a:pt x="315851" y="5092"/>
                  </a:lnTo>
                  <a:lnTo>
                    <a:pt x="287778" y="10502"/>
                  </a:lnTo>
                  <a:lnTo>
                    <a:pt x="260448" y="17794"/>
                  </a:lnTo>
                  <a:lnTo>
                    <a:pt x="233973" y="26938"/>
                  </a:lnTo>
                  <a:lnTo>
                    <a:pt x="208462" y="37897"/>
                  </a:lnTo>
                  <a:lnTo>
                    <a:pt x="184019" y="50625"/>
                  </a:lnTo>
                  <a:lnTo>
                    <a:pt x="160745" y="65070"/>
                  </a:lnTo>
                  <a:lnTo>
                    <a:pt x="138736" y="81173"/>
                  </a:lnTo>
                  <a:lnTo>
                    <a:pt x="118082" y="98868"/>
                  </a:lnTo>
                  <a:lnTo>
                    <a:pt x="98868" y="118082"/>
                  </a:lnTo>
                  <a:lnTo>
                    <a:pt x="81173" y="138736"/>
                  </a:lnTo>
                  <a:lnTo>
                    <a:pt x="65070" y="160745"/>
                  </a:lnTo>
                  <a:lnTo>
                    <a:pt x="50625" y="184019"/>
                  </a:lnTo>
                  <a:lnTo>
                    <a:pt x="37897" y="208462"/>
                  </a:lnTo>
                  <a:lnTo>
                    <a:pt x="26938" y="233973"/>
                  </a:lnTo>
                  <a:lnTo>
                    <a:pt x="17794" y="260448"/>
                  </a:lnTo>
                  <a:lnTo>
                    <a:pt x="10502" y="287778"/>
                  </a:lnTo>
                  <a:lnTo>
                    <a:pt x="5092" y="315851"/>
                  </a:lnTo>
                  <a:lnTo>
                    <a:pt x="1586" y="344551"/>
                  </a:lnTo>
                  <a:lnTo>
                    <a:pt x="0" y="373761"/>
                  </a:lnTo>
                  <a:lnTo>
                    <a:pt x="338" y="403360"/>
                  </a:lnTo>
                  <a:lnTo>
                    <a:pt x="2600" y="433227"/>
                  </a:lnTo>
                  <a:lnTo>
                    <a:pt x="6777" y="463239"/>
                  </a:lnTo>
                  <a:lnTo>
                    <a:pt x="12851" y="493272"/>
                  </a:lnTo>
                  <a:lnTo>
                    <a:pt x="20798" y="523204"/>
                  </a:lnTo>
                  <a:lnTo>
                    <a:pt x="30584" y="552911"/>
                  </a:lnTo>
                  <a:lnTo>
                    <a:pt x="42170" y="582271"/>
                  </a:lnTo>
                  <a:lnTo>
                    <a:pt x="55508" y="611164"/>
                  </a:lnTo>
                  <a:lnTo>
                    <a:pt x="70543" y="639470"/>
                  </a:lnTo>
                  <a:lnTo>
                    <a:pt x="87213" y="667074"/>
                  </a:lnTo>
                  <a:lnTo>
                    <a:pt x="105450" y="693863"/>
                  </a:lnTo>
                  <a:lnTo>
                    <a:pt x="125179" y="719725"/>
                  </a:lnTo>
                  <a:lnTo>
                    <a:pt x="146319" y="744555"/>
                  </a:lnTo>
                  <a:lnTo>
                    <a:pt x="168783" y="768250"/>
                  </a:lnTo>
                  <a:lnTo>
                    <a:pt x="192479" y="790714"/>
                  </a:lnTo>
                  <a:lnTo>
                    <a:pt x="217309" y="811854"/>
                  </a:lnTo>
                  <a:lnTo>
                    <a:pt x="243171" y="831583"/>
                  </a:lnTo>
                  <a:lnTo>
                    <a:pt x="269959" y="849821"/>
                  </a:lnTo>
                  <a:lnTo>
                    <a:pt x="297563" y="866491"/>
                  </a:lnTo>
                  <a:lnTo>
                    <a:pt x="325870" y="881526"/>
                  </a:lnTo>
                  <a:lnTo>
                    <a:pt x="354763" y="894864"/>
                  </a:lnTo>
                  <a:lnTo>
                    <a:pt x="384123" y="906450"/>
                  </a:lnTo>
                  <a:lnTo>
                    <a:pt x="413830" y="916236"/>
                  </a:lnTo>
                  <a:lnTo>
                    <a:pt x="443762" y="924183"/>
                  </a:lnTo>
                  <a:lnTo>
                    <a:pt x="473795" y="930257"/>
                  </a:lnTo>
                  <a:lnTo>
                    <a:pt x="503807" y="934434"/>
                  </a:lnTo>
                  <a:lnTo>
                    <a:pt x="533674" y="936696"/>
                  </a:lnTo>
                  <a:lnTo>
                    <a:pt x="563273" y="937034"/>
                  </a:lnTo>
                  <a:lnTo>
                    <a:pt x="592482" y="935447"/>
                  </a:lnTo>
                  <a:lnTo>
                    <a:pt x="621182" y="931942"/>
                  </a:lnTo>
                  <a:lnTo>
                    <a:pt x="649255" y="926532"/>
                  </a:lnTo>
                  <a:lnTo>
                    <a:pt x="676586" y="919240"/>
                  </a:lnTo>
                  <a:lnTo>
                    <a:pt x="703061" y="910096"/>
                  </a:lnTo>
                  <a:lnTo>
                    <a:pt x="728572" y="899137"/>
                  </a:lnTo>
                  <a:lnTo>
                    <a:pt x="753015" y="886409"/>
                  </a:lnTo>
                  <a:lnTo>
                    <a:pt x="776289" y="871963"/>
                  </a:lnTo>
                  <a:lnTo>
                    <a:pt x="798298" y="855860"/>
                  </a:lnTo>
                  <a:lnTo>
                    <a:pt x="818951" y="838165"/>
                  </a:lnTo>
                  <a:lnTo>
                    <a:pt x="838165" y="818951"/>
                  </a:lnTo>
                  <a:lnTo>
                    <a:pt x="855860" y="798298"/>
                  </a:lnTo>
                  <a:lnTo>
                    <a:pt x="871963" y="776289"/>
                  </a:lnTo>
                  <a:lnTo>
                    <a:pt x="886409" y="753015"/>
                  </a:lnTo>
                  <a:lnTo>
                    <a:pt x="899137" y="728572"/>
                  </a:lnTo>
                  <a:lnTo>
                    <a:pt x="910096" y="703061"/>
                  </a:lnTo>
                  <a:lnTo>
                    <a:pt x="919240" y="676586"/>
                  </a:lnTo>
                  <a:lnTo>
                    <a:pt x="926532" y="649255"/>
                  </a:lnTo>
                  <a:lnTo>
                    <a:pt x="931942" y="621182"/>
                  </a:lnTo>
                  <a:lnTo>
                    <a:pt x="935447" y="592482"/>
                  </a:lnTo>
                  <a:lnTo>
                    <a:pt x="937034" y="563273"/>
                  </a:lnTo>
                  <a:lnTo>
                    <a:pt x="936696" y="533674"/>
                  </a:lnTo>
                  <a:lnTo>
                    <a:pt x="934434" y="503807"/>
                  </a:lnTo>
                  <a:lnTo>
                    <a:pt x="930257" y="473795"/>
                  </a:lnTo>
                  <a:lnTo>
                    <a:pt x="924183" y="443762"/>
                  </a:lnTo>
                  <a:lnTo>
                    <a:pt x="916236" y="413830"/>
                  </a:lnTo>
                  <a:lnTo>
                    <a:pt x="906450" y="384123"/>
                  </a:lnTo>
                  <a:lnTo>
                    <a:pt x="894864" y="354763"/>
                  </a:lnTo>
                  <a:lnTo>
                    <a:pt x="881526" y="325870"/>
                  </a:lnTo>
                  <a:lnTo>
                    <a:pt x="866491" y="297563"/>
                  </a:lnTo>
                  <a:lnTo>
                    <a:pt x="849821" y="269959"/>
                  </a:lnTo>
                  <a:lnTo>
                    <a:pt x="831583" y="243171"/>
                  </a:lnTo>
                  <a:lnTo>
                    <a:pt x="811854" y="217309"/>
                  </a:lnTo>
                  <a:lnTo>
                    <a:pt x="790714" y="192479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12499" y="5261296"/>
              <a:ext cx="937207" cy="937207"/>
            </a:xfrm>
            <a:custGeom>
              <a:avLst/>
              <a:pathLst>
                <a:path w="937207" h="937207">
                  <a:moveTo>
                    <a:pt x="708335" y="228871"/>
                  </a:moveTo>
                  <a:lnTo>
                    <a:pt x="682044" y="203566"/>
                  </a:lnTo>
                  <a:lnTo>
                    <a:pt x="654877" y="179349"/>
                  </a:lnTo>
                  <a:lnTo>
                    <a:pt x="626943" y="156321"/>
                  </a:lnTo>
                  <a:lnTo>
                    <a:pt x="598359" y="134576"/>
                  </a:lnTo>
                  <a:lnTo>
                    <a:pt x="569242" y="114204"/>
                  </a:lnTo>
                  <a:lnTo>
                    <a:pt x="539711" y="95288"/>
                  </a:lnTo>
                  <a:lnTo>
                    <a:pt x="509888" y="77906"/>
                  </a:lnTo>
                  <a:lnTo>
                    <a:pt x="479896" y="62130"/>
                  </a:lnTo>
                  <a:lnTo>
                    <a:pt x="449857" y="48024"/>
                  </a:lnTo>
                  <a:lnTo>
                    <a:pt x="419895" y="35646"/>
                  </a:lnTo>
                  <a:lnTo>
                    <a:pt x="390133" y="25047"/>
                  </a:lnTo>
                  <a:lnTo>
                    <a:pt x="360694" y="16271"/>
                  </a:lnTo>
                  <a:lnTo>
                    <a:pt x="331698" y="9354"/>
                  </a:lnTo>
                  <a:lnTo>
                    <a:pt x="303264" y="4324"/>
                  </a:lnTo>
                  <a:lnTo>
                    <a:pt x="275510" y="1201"/>
                  </a:lnTo>
                  <a:lnTo>
                    <a:pt x="248550" y="0"/>
                  </a:lnTo>
                  <a:lnTo>
                    <a:pt x="222494" y="723"/>
                  </a:lnTo>
                  <a:lnTo>
                    <a:pt x="197449" y="3370"/>
                  </a:lnTo>
                  <a:lnTo>
                    <a:pt x="173518" y="7928"/>
                  </a:lnTo>
                  <a:lnTo>
                    <a:pt x="150800" y="14379"/>
                  </a:lnTo>
                  <a:lnTo>
                    <a:pt x="129388" y="22697"/>
                  </a:lnTo>
                  <a:lnTo>
                    <a:pt x="109370" y="32847"/>
                  </a:lnTo>
                  <a:lnTo>
                    <a:pt x="90828" y="44788"/>
                  </a:lnTo>
                  <a:lnTo>
                    <a:pt x="73838" y="58470"/>
                  </a:lnTo>
                  <a:lnTo>
                    <a:pt x="58470" y="73838"/>
                  </a:lnTo>
                  <a:lnTo>
                    <a:pt x="44788" y="90828"/>
                  </a:lnTo>
                  <a:lnTo>
                    <a:pt x="32847" y="109370"/>
                  </a:lnTo>
                  <a:lnTo>
                    <a:pt x="22697" y="129388"/>
                  </a:lnTo>
                  <a:lnTo>
                    <a:pt x="14379" y="150800"/>
                  </a:lnTo>
                  <a:lnTo>
                    <a:pt x="7928" y="173518"/>
                  </a:lnTo>
                  <a:lnTo>
                    <a:pt x="3370" y="197449"/>
                  </a:lnTo>
                  <a:lnTo>
                    <a:pt x="723" y="222494"/>
                  </a:lnTo>
                  <a:lnTo>
                    <a:pt x="0" y="248550"/>
                  </a:lnTo>
                  <a:lnTo>
                    <a:pt x="1201" y="275510"/>
                  </a:lnTo>
                  <a:lnTo>
                    <a:pt x="4324" y="303264"/>
                  </a:lnTo>
                  <a:lnTo>
                    <a:pt x="9354" y="331698"/>
                  </a:lnTo>
                  <a:lnTo>
                    <a:pt x="16271" y="360694"/>
                  </a:lnTo>
                  <a:lnTo>
                    <a:pt x="25047" y="390133"/>
                  </a:lnTo>
                  <a:lnTo>
                    <a:pt x="35646" y="419895"/>
                  </a:lnTo>
                  <a:lnTo>
                    <a:pt x="48024" y="449857"/>
                  </a:lnTo>
                  <a:lnTo>
                    <a:pt x="62130" y="479896"/>
                  </a:lnTo>
                  <a:lnTo>
                    <a:pt x="77906" y="509888"/>
                  </a:lnTo>
                  <a:lnTo>
                    <a:pt x="95288" y="539711"/>
                  </a:lnTo>
                  <a:lnTo>
                    <a:pt x="114204" y="569242"/>
                  </a:lnTo>
                  <a:lnTo>
                    <a:pt x="134576" y="598359"/>
                  </a:lnTo>
                  <a:lnTo>
                    <a:pt x="156321" y="626943"/>
                  </a:lnTo>
                  <a:lnTo>
                    <a:pt x="179349" y="654877"/>
                  </a:lnTo>
                  <a:lnTo>
                    <a:pt x="203566" y="682044"/>
                  </a:lnTo>
                  <a:lnTo>
                    <a:pt x="228871" y="708335"/>
                  </a:lnTo>
                  <a:lnTo>
                    <a:pt x="255162" y="733641"/>
                  </a:lnTo>
                  <a:lnTo>
                    <a:pt x="282330" y="757858"/>
                  </a:lnTo>
                  <a:lnTo>
                    <a:pt x="310263" y="780886"/>
                  </a:lnTo>
                  <a:lnTo>
                    <a:pt x="338847" y="802630"/>
                  </a:lnTo>
                  <a:lnTo>
                    <a:pt x="367965" y="823003"/>
                  </a:lnTo>
                  <a:lnTo>
                    <a:pt x="397495" y="841918"/>
                  </a:lnTo>
                  <a:lnTo>
                    <a:pt x="427318" y="859300"/>
                  </a:lnTo>
                  <a:lnTo>
                    <a:pt x="457311" y="875077"/>
                  </a:lnTo>
                  <a:lnTo>
                    <a:pt x="487350" y="889183"/>
                  </a:lnTo>
                  <a:lnTo>
                    <a:pt x="517312" y="901561"/>
                  </a:lnTo>
                  <a:lnTo>
                    <a:pt x="547074" y="912159"/>
                  </a:lnTo>
                  <a:lnTo>
                    <a:pt x="576513" y="920935"/>
                  </a:lnTo>
                  <a:lnTo>
                    <a:pt x="605509" y="927853"/>
                  </a:lnTo>
                  <a:lnTo>
                    <a:pt x="633942" y="932883"/>
                  </a:lnTo>
                  <a:lnTo>
                    <a:pt x="661696" y="936005"/>
                  </a:lnTo>
                  <a:lnTo>
                    <a:pt x="688657" y="937207"/>
                  </a:lnTo>
                  <a:lnTo>
                    <a:pt x="714713" y="936483"/>
                  </a:lnTo>
                  <a:lnTo>
                    <a:pt x="739758" y="933837"/>
                  </a:lnTo>
                  <a:lnTo>
                    <a:pt x="763688" y="929278"/>
                  </a:lnTo>
                  <a:lnTo>
                    <a:pt x="786407" y="922827"/>
                  </a:lnTo>
                  <a:lnTo>
                    <a:pt x="807819" y="914509"/>
                  </a:lnTo>
                  <a:lnTo>
                    <a:pt x="827837" y="904359"/>
                  </a:lnTo>
                  <a:lnTo>
                    <a:pt x="846379" y="892419"/>
                  </a:lnTo>
                  <a:lnTo>
                    <a:pt x="863369" y="878736"/>
                  </a:lnTo>
                  <a:lnTo>
                    <a:pt x="878736" y="863369"/>
                  </a:lnTo>
                  <a:lnTo>
                    <a:pt x="892419" y="846379"/>
                  </a:lnTo>
                  <a:lnTo>
                    <a:pt x="904359" y="827837"/>
                  </a:lnTo>
                  <a:lnTo>
                    <a:pt x="914509" y="807819"/>
                  </a:lnTo>
                  <a:lnTo>
                    <a:pt x="922827" y="786407"/>
                  </a:lnTo>
                  <a:lnTo>
                    <a:pt x="929278" y="763688"/>
                  </a:lnTo>
                  <a:lnTo>
                    <a:pt x="933837" y="739758"/>
                  </a:lnTo>
                  <a:lnTo>
                    <a:pt x="936483" y="714713"/>
                  </a:lnTo>
                  <a:lnTo>
                    <a:pt x="937207" y="688657"/>
                  </a:lnTo>
                  <a:lnTo>
                    <a:pt x="936005" y="661696"/>
                  </a:lnTo>
                  <a:lnTo>
                    <a:pt x="932883" y="633942"/>
                  </a:lnTo>
                  <a:lnTo>
                    <a:pt x="927853" y="605509"/>
                  </a:lnTo>
                  <a:lnTo>
                    <a:pt x="920935" y="576513"/>
                  </a:lnTo>
                  <a:lnTo>
                    <a:pt x="912159" y="547074"/>
                  </a:lnTo>
                  <a:lnTo>
                    <a:pt x="901561" y="517312"/>
                  </a:lnTo>
                  <a:lnTo>
                    <a:pt x="889183" y="487350"/>
                  </a:lnTo>
                  <a:lnTo>
                    <a:pt x="875077" y="457311"/>
                  </a:lnTo>
                  <a:lnTo>
                    <a:pt x="859300" y="427318"/>
                  </a:lnTo>
                  <a:lnTo>
                    <a:pt x="841918" y="397495"/>
                  </a:lnTo>
                  <a:lnTo>
                    <a:pt x="823003" y="367965"/>
                  </a:lnTo>
                  <a:lnTo>
                    <a:pt x="802630" y="338847"/>
                  </a:lnTo>
                  <a:lnTo>
                    <a:pt x="780886" y="310263"/>
                  </a:lnTo>
                  <a:lnTo>
                    <a:pt x="757858" y="282330"/>
                  </a:lnTo>
                  <a:lnTo>
                    <a:pt x="733641" y="255162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15120" y="3056020"/>
              <a:ext cx="937231" cy="937231"/>
            </a:xfrm>
            <a:custGeom>
              <a:avLst/>
              <a:pathLst>
                <a:path w="937231" h="937231">
                  <a:moveTo>
                    <a:pt x="804080" y="133150"/>
                  </a:moveTo>
                  <a:lnTo>
                    <a:pt x="782427" y="112875"/>
                  </a:lnTo>
                  <a:lnTo>
                    <a:pt x="759484" y="94061"/>
                  </a:lnTo>
                  <a:lnTo>
                    <a:pt x="735345" y="76787"/>
                  </a:lnTo>
                  <a:lnTo>
                    <a:pt x="710111" y="61123"/>
                  </a:lnTo>
                  <a:lnTo>
                    <a:pt x="683884" y="47133"/>
                  </a:lnTo>
                  <a:lnTo>
                    <a:pt x="656772" y="34876"/>
                  </a:lnTo>
                  <a:lnTo>
                    <a:pt x="628888" y="24400"/>
                  </a:lnTo>
                  <a:lnTo>
                    <a:pt x="600345" y="15750"/>
                  </a:lnTo>
                  <a:lnTo>
                    <a:pt x="571260" y="8961"/>
                  </a:lnTo>
                  <a:lnTo>
                    <a:pt x="541754" y="4061"/>
                  </a:lnTo>
                  <a:lnTo>
                    <a:pt x="511947" y="1070"/>
                  </a:lnTo>
                  <a:lnTo>
                    <a:pt x="481962" y="0"/>
                  </a:lnTo>
                  <a:lnTo>
                    <a:pt x="451922" y="855"/>
                  </a:lnTo>
                  <a:lnTo>
                    <a:pt x="421951" y="3633"/>
                  </a:lnTo>
                  <a:lnTo>
                    <a:pt x="392172" y="8321"/>
                  </a:lnTo>
                  <a:lnTo>
                    <a:pt x="362707" y="14901"/>
                  </a:lnTo>
                  <a:lnTo>
                    <a:pt x="333676" y="23345"/>
                  </a:lnTo>
                  <a:lnTo>
                    <a:pt x="305201" y="33619"/>
                  </a:lnTo>
                  <a:lnTo>
                    <a:pt x="277397" y="45681"/>
                  </a:lnTo>
                  <a:lnTo>
                    <a:pt x="250378" y="59480"/>
                  </a:lnTo>
                  <a:lnTo>
                    <a:pt x="224257" y="74961"/>
                  </a:lnTo>
                  <a:lnTo>
                    <a:pt x="199140" y="92059"/>
                  </a:lnTo>
                  <a:lnTo>
                    <a:pt x="175129" y="110705"/>
                  </a:lnTo>
                  <a:lnTo>
                    <a:pt x="152325" y="130821"/>
                  </a:lnTo>
                  <a:lnTo>
                    <a:pt x="130821" y="152325"/>
                  </a:lnTo>
                  <a:lnTo>
                    <a:pt x="110705" y="175129"/>
                  </a:lnTo>
                  <a:lnTo>
                    <a:pt x="92059" y="199140"/>
                  </a:lnTo>
                  <a:lnTo>
                    <a:pt x="74961" y="224257"/>
                  </a:lnTo>
                  <a:lnTo>
                    <a:pt x="59480" y="250378"/>
                  </a:lnTo>
                  <a:lnTo>
                    <a:pt x="45681" y="277397"/>
                  </a:lnTo>
                  <a:lnTo>
                    <a:pt x="33619" y="305201"/>
                  </a:lnTo>
                  <a:lnTo>
                    <a:pt x="23345" y="333676"/>
                  </a:lnTo>
                  <a:lnTo>
                    <a:pt x="14901" y="362707"/>
                  </a:lnTo>
                  <a:lnTo>
                    <a:pt x="8321" y="392172"/>
                  </a:lnTo>
                  <a:lnTo>
                    <a:pt x="3633" y="421951"/>
                  </a:lnTo>
                  <a:lnTo>
                    <a:pt x="855" y="451922"/>
                  </a:lnTo>
                  <a:lnTo>
                    <a:pt x="0" y="481962"/>
                  </a:lnTo>
                  <a:lnTo>
                    <a:pt x="1070" y="511947"/>
                  </a:lnTo>
                  <a:lnTo>
                    <a:pt x="4061" y="541754"/>
                  </a:lnTo>
                  <a:lnTo>
                    <a:pt x="8961" y="571260"/>
                  </a:lnTo>
                  <a:lnTo>
                    <a:pt x="15750" y="600345"/>
                  </a:lnTo>
                  <a:lnTo>
                    <a:pt x="24400" y="628888"/>
                  </a:lnTo>
                  <a:lnTo>
                    <a:pt x="34876" y="656772"/>
                  </a:lnTo>
                  <a:lnTo>
                    <a:pt x="47133" y="683884"/>
                  </a:lnTo>
                  <a:lnTo>
                    <a:pt x="61123" y="710111"/>
                  </a:lnTo>
                  <a:lnTo>
                    <a:pt x="76787" y="735345"/>
                  </a:lnTo>
                  <a:lnTo>
                    <a:pt x="94061" y="759484"/>
                  </a:lnTo>
                  <a:lnTo>
                    <a:pt x="112875" y="782427"/>
                  </a:lnTo>
                  <a:lnTo>
                    <a:pt x="133150" y="804080"/>
                  </a:lnTo>
                  <a:lnTo>
                    <a:pt x="154804" y="824356"/>
                  </a:lnTo>
                  <a:lnTo>
                    <a:pt x="177747" y="843169"/>
                  </a:lnTo>
                  <a:lnTo>
                    <a:pt x="201885" y="860443"/>
                  </a:lnTo>
                  <a:lnTo>
                    <a:pt x="227120" y="876107"/>
                  </a:lnTo>
                  <a:lnTo>
                    <a:pt x="253346" y="890097"/>
                  </a:lnTo>
                  <a:lnTo>
                    <a:pt x="280458" y="902355"/>
                  </a:lnTo>
                  <a:lnTo>
                    <a:pt x="308342" y="912830"/>
                  </a:lnTo>
                  <a:lnTo>
                    <a:pt x="336886" y="921480"/>
                  </a:lnTo>
                  <a:lnTo>
                    <a:pt x="365970" y="928269"/>
                  </a:lnTo>
                  <a:lnTo>
                    <a:pt x="395476" y="933169"/>
                  </a:lnTo>
                  <a:lnTo>
                    <a:pt x="425283" y="936161"/>
                  </a:lnTo>
                  <a:lnTo>
                    <a:pt x="455268" y="937231"/>
                  </a:lnTo>
                  <a:lnTo>
                    <a:pt x="485308" y="936375"/>
                  </a:lnTo>
                  <a:lnTo>
                    <a:pt x="515279" y="933597"/>
                  </a:lnTo>
                  <a:lnTo>
                    <a:pt x="545059" y="928909"/>
                  </a:lnTo>
                  <a:lnTo>
                    <a:pt x="574524" y="922329"/>
                  </a:lnTo>
                  <a:lnTo>
                    <a:pt x="603554" y="913885"/>
                  </a:lnTo>
                  <a:lnTo>
                    <a:pt x="632029" y="903611"/>
                  </a:lnTo>
                  <a:lnTo>
                    <a:pt x="659834" y="891549"/>
                  </a:lnTo>
                  <a:lnTo>
                    <a:pt x="686852" y="877750"/>
                  </a:lnTo>
                  <a:lnTo>
                    <a:pt x="712973" y="862269"/>
                  </a:lnTo>
                  <a:lnTo>
                    <a:pt x="738091" y="845171"/>
                  </a:lnTo>
                  <a:lnTo>
                    <a:pt x="762101" y="826526"/>
                  </a:lnTo>
                  <a:lnTo>
                    <a:pt x="784905" y="806409"/>
                  </a:lnTo>
                  <a:lnTo>
                    <a:pt x="806409" y="784905"/>
                  </a:lnTo>
                  <a:lnTo>
                    <a:pt x="826526" y="762101"/>
                  </a:lnTo>
                  <a:lnTo>
                    <a:pt x="845171" y="738091"/>
                  </a:lnTo>
                  <a:lnTo>
                    <a:pt x="862269" y="712973"/>
                  </a:lnTo>
                  <a:lnTo>
                    <a:pt x="877750" y="686852"/>
                  </a:lnTo>
                  <a:lnTo>
                    <a:pt x="891549" y="659834"/>
                  </a:lnTo>
                  <a:lnTo>
                    <a:pt x="903611" y="632029"/>
                  </a:lnTo>
                  <a:lnTo>
                    <a:pt x="913885" y="603554"/>
                  </a:lnTo>
                  <a:lnTo>
                    <a:pt x="922329" y="574524"/>
                  </a:lnTo>
                  <a:lnTo>
                    <a:pt x="928909" y="545059"/>
                  </a:lnTo>
                  <a:lnTo>
                    <a:pt x="933597" y="515279"/>
                  </a:lnTo>
                  <a:lnTo>
                    <a:pt x="936375" y="485308"/>
                  </a:lnTo>
                  <a:lnTo>
                    <a:pt x="937231" y="455268"/>
                  </a:lnTo>
                  <a:lnTo>
                    <a:pt x="936161" y="425283"/>
                  </a:lnTo>
                  <a:lnTo>
                    <a:pt x="933169" y="395476"/>
                  </a:lnTo>
                  <a:lnTo>
                    <a:pt x="928269" y="365970"/>
                  </a:lnTo>
                  <a:lnTo>
                    <a:pt x="921480" y="336886"/>
                  </a:lnTo>
                  <a:lnTo>
                    <a:pt x="912830" y="308342"/>
                  </a:lnTo>
                  <a:lnTo>
                    <a:pt x="902355" y="280458"/>
                  </a:lnTo>
                  <a:lnTo>
                    <a:pt x="890097" y="253346"/>
                  </a:lnTo>
                  <a:lnTo>
                    <a:pt x="876107" y="227120"/>
                  </a:lnTo>
                  <a:lnTo>
                    <a:pt x="860443" y="201885"/>
                  </a:lnTo>
                  <a:lnTo>
                    <a:pt x="843169" y="177747"/>
                  </a:lnTo>
                  <a:lnTo>
                    <a:pt x="824356" y="15480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15287" y="4158820"/>
              <a:ext cx="936895" cy="936895"/>
            </a:xfrm>
            <a:custGeom>
              <a:avLst/>
              <a:pathLst>
                <a:path w="936895" h="936895">
                  <a:moveTo>
                    <a:pt x="750631" y="186264"/>
                  </a:moveTo>
                  <a:lnTo>
                    <a:pt x="726081" y="162873"/>
                  </a:lnTo>
                  <a:lnTo>
                    <a:pt x="700471" y="140737"/>
                  </a:lnTo>
                  <a:lnTo>
                    <a:pt x="673909" y="119948"/>
                  </a:lnTo>
                  <a:lnTo>
                    <a:pt x="646502" y="100592"/>
                  </a:lnTo>
                  <a:lnTo>
                    <a:pt x="618363" y="82747"/>
                  </a:lnTo>
                  <a:lnTo>
                    <a:pt x="589608" y="66487"/>
                  </a:lnTo>
                  <a:lnTo>
                    <a:pt x="560356" y="51878"/>
                  </a:lnTo>
                  <a:lnTo>
                    <a:pt x="530726" y="38982"/>
                  </a:lnTo>
                  <a:lnTo>
                    <a:pt x="500840" y="27850"/>
                  </a:lnTo>
                  <a:lnTo>
                    <a:pt x="470820" y="18528"/>
                  </a:lnTo>
                  <a:lnTo>
                    <a:pt x="440791" y="11056"/>
                  </a:lnTo>
                  <a:lnTo>
                    <a:pt x="410876" y="5463"/>
                  </a:lnTo>
                  <a:lnTo>
                    <a:pt x="381197" y="1772"/>
                  </a:lnTo>
                  <a:lnTo>
                    <a:pt x="351877" y="0"/>
                  </a:lnTo>
                  <a:lnTo>
                    <a:pt x="323036" y="152"/>
                  </a:lnTo>
                  <a:lnTo>
                    <a:pt x="294792" y="2228"/>
                  </a:lnTo>
                  <a:lnTo>
                    <a:pt x="267262" y="6220"/>
                  </a:lnTo>
                  <a:lnTo>
                    <a:pt x="240559" y="12112"/>
                  </a:lnTo>
                  <a:lnTo>
                    <a:pt x="214792" y="19879"/>
                  </a:lnTo>
                  <a:lnTo>
                    <a:pt x="190067" y="29489"/>
                  </a:lnTo>
                  <a:lnTo>
                    <a:pt x="166486" y="40903"/>
                  </a:lnTo>
                  <a:lnTo>
                    <a:pt x="144146" y="54073"/>
                  </a:lnTo>
                  <a:lnTo>
                    <a:pt x="123139" y="68947"/>
                  </a:lnTo>
                  <a:lnTo>
                    <a:pt x="103551" y="85462"/>
                  </a:lnTo>
                  <a:lnTo>
                    <a:pt x="85462" y="103551"/>
                  </a:lnTo>
                  <a:lnTo>
                    <a:pt x="68947" y="123139"/>
                  </a:lnTo>
                  <a:lnTo>
                    <a:pt x="54073" y="144146"/>
                  </a:lnTo>
                  <a:lnTo>
                    <a:pt x="40903" y="166486"/>
                  </a:lnTo>
                  <a:lnTo>
                    <a:pt x="29489" y="190067"/>
                  </a:lnTo>
                  <a:lnTo>
                    <a:pt x="19879" y="214792"/>
                  </a:lnTo>
                  <a:lnTo>
                    <a:pt x="12112" y="240559"/>
                  </a:lnTo>
                  <a:lnTo>
                    <a:pt x="6220" y="267262"/>
                  </a:lnTo>
                  <a:lnTo>
                    <a:pt x="2228" y="294792"/>
                  </a:lnTo>
                  <a:lnTo>
                    <a:pt x="152" y="323036"/>
                  </a:lnTo>
                  <a:lnTo>
                    <a:pt x="0" y="351877"/>
                  </a:lnTo>
                  <a:lnTo>
                    <a:pt x="1772" y="381197"/>
                  </a:lnTo>
                  <a:lnTo>
                    <a:pt x="5463" y="410876"/>
                  </a:lnTo>
                  <a:lnTo>
                    <a:pt x="11056" y="440791"/>
                  </a:lnTo>
                  <a:lnTo>
                    <a:pt x="18528" y="470820"/>
                  </a:lnTo>
                  <a:lnTo>
                    <a:pt x="27850" y="500840"/>
                  </a:lnTo>
                  <a:lnTo>
                    <a:pt x="38982" y="530726"/>
                  </a:lnTo>
                  <a:lnTo>
                    <a:pt x="51878" y="560356"/>
                  </a:lnTo>
                  <a:lnTo>
                    <a:pt x="66487" y="589608"/>
                  </a:lnTo>
                  <a:lnTo>
                    <a:pt x="82747" y="618363"/>
                  </a:lnTo>
                  <a:lnTo>
                    <a:pt x="100592" y="646502"/>
                  </a:lnTo>
                  <a:lnTo>
                    <a:pt x="119948" y="673909"/>
                  </a:lnTo>
                  <a:lnTo>
                    <a:pt x="140737" y="700471"/>
                  </a:lnTo>
                  <a:lnTo>
                    <a:pt x="162873" y="726081"/>
                  </a:lnTo>
                  <a:lnTo>
                    <a:pt x="186264" y="750631"/>
                  </a:lnTo>
                  <a:lnTo>
                    <a:pt x="210814" y="774022"/>
                  </a:lnTo>
                  <a:lnTo>
                    <a:pt x="236423" y="796158"/>
                  </a:lnTo>
                  <a:lnTo>
                    <a:pt x="262986" y="816946"/>
                  </a:lnTo>
                  <a:lnTo>
                    <a:pt x="290393" y="836303"/>
                  </a:lnTo>
                  <a:lnTo>
                    <a:pt x="318532" y="854148"/>
                  </a:lnTo>
                  <a:lnTo>
                    <a:pt x="347286" y="870408"/>
                  </a:lnTo>
                  <a:lnTo>
                    <a:pt x="376539" y="885017"/>
                  </a:lnTo>
                  <a:lnTo>
                    <a:pt x="406169" y="897913"/>
                  </a:lnTo>
                  <a:lnTo>
                    <a:pt x="436055" y="909045"/>
                  </a:lnTo>
                  <a:lnTo>
                    <a:pt x="466075" y="918366"/>
                  </a:lnTo>
                  <a:lnTo>
                    <a:pt x="496103" y="925839"/>
                  </a:lnTo>
                  <a:lnTo>
                    <a:pt x="526019" y="931432"/>
                  </a:lnTo>
                  <a:lnTo>
                    <a:pt x="555698" y="935122"/>
                  </a:lnTo>
                  <a:lnTo>
                    <a:pt x="585018" y="936895"/>
                  </a:lnTo>
                  <a:lnTo>
                    <a:pt x="613859" y="936743"/>
                  </a:lnTo>
                  <a:lnTo>
                    <a:pt x="642103" y="934667"/>
                  </a:lnTo>
                  <a:lnTo>
                    <a:pt x="669633" y="930675"/>
                  </a:lnTo>
                  <a:lnTo>
                    <a:pt x="696336" y="924783"/>
                  </a:lnTo>
                  <a:lnTo>
                    <a:pt x="722103" y="917016"/>
                  </a:lnTo>
                  <a:lnTo>
                    <a:pt x="746828" y="907406"/>
                  </a:lnTo>
                  <a:lnTo>
                    <a:pt x="770409" y="895992"/>
                  </a:lnTo>
                  <a:lnTo>
                    <a:pt x="792748" y="882821"/>
                  </a:lnTo>
                  <a:lnTo>
                    <a:pt x="813756" y="867948"/>
                  </a:lnTo>
                  <a:lnTo>
                    <a:pt x="833344" y="851433"/>
                  </a:lnTo>
                  <a:lnTo>
                    <a:pt x="851433" y="833344"/>
                  </a:lnTo>
                  <a:lnTo>
                    <a:pt x="867948" y="813756"/>
                  </a:lnTo>
                  <a:lnTo>
                    <a:pt x="882821" y="792748"/>
                  </a:lnTo>
                  <a:lnTo>
                    <a:pt x="895992" y="770409"/>
                  </a:lnTo>
                  <a:lnTo>
                    <a:pt x="907406" y="746828"/>
                  </a:lnTo>
                  <a:lnTo>
                    <a:pt x="917016" y="722103"/>
                  </a:lnTo>
                  <a:lnTo>
                    <a:pt x="924783" y="696336"/>
                  </a:lnTo>
                  <a:lnTo>
                    <a:pt x="930675" y="669633"/>
                  </a:lnTo>
                  <a:lnTo>
                    <a:pt x="934667" y="642103"/>
                  </a:lnTo>
                  <a:lnTo>
                    <a:pt x="936743" y="613859"/>
                  </a:lnTo>
                  <a:lnTo>
                    <a:pt x="936895" y="585018"/>
                  </a:lnTo>
                  <a:lnTo>
                    <a:pt x="935122" y="555698"/>
                  </a:lnTo>
                  <a:lnTo>
                    <a:pt x="931432" y="526019"/>
                  </a:lnTo>
                  <a:lnTo>
                    <a:pt x="925839" y="496103"/>
                  </a:lnTo>
                  <a:lnTo>
                    <a:pt x="918366" y="466075"/>
                  </a:lnTo>
                  <a:lnTo>
                    <a:pt x="909045" y="436055"/>
                  </a:lnTo>
                  <a:lnTo>
                    <a:pt x="897913" y="406169"/>
                  </a:lnTo>
                  <a:lnTo>
                    <a:pt x="885017" y="376539"/>
                  </a:lnTo>
                  <a:lnTo>
                    <a:pt x="870408" y="347286"/>
                  </a:lnTo>
                  <a:lnTo>
                    <a:pt x="854148" y="318532"/>
                  </a:lnTo>
                  <a:lnTo>
                    <a:pt x="836303" y="290393"/>
                  </a:lnTo>
                  <a:lnTo>
                    <a:pt x="816946" y="262986"/>
                  </a:lnTo>
                  <a:lnTo>
                    <a:pt x="796158" y="236423"/>
                  </a:lnTo>
                  <a:lnTo>
                    <a:pt x="774022" y="21081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15155" y="5261320"/>
              <a:ext cx="937159" cy="937159"/>
            </a:xfrm>
            <a:custGeom>
              <a:avLst/>
              <a:pathLst>
                <a:path w="937159" h="937159">
                  <a:moveTo>
                    <a:pt x="741613" y="195545"/>
                  </a:moveTo>
                  <a:lnTo>
                    <a:pt x="716650" y="171705"/>
                  </a:lnTo>
                  <a:lnTo>
                    <a:pt x="690668" y="149084"/>
                  </a:lnTo>
                  <a:lnTo>
                    <a:pt x="663773" y="127775"/>
                  </a:lnTo>
                  <a:lnTo>
                    <a:pt x="636076" y="107868"/>
                  </a:lnTo>
                  <a:lnTo>
                    <a:pt x="607691" y="89442"/>
                  </a:lnTo>
                  <a:lnTo>
                    <a:pt x="578734" y="72575"/>
                  </a:lnTo>
                  <a:lnTo>
                    <a:pt x="549324" y="57334"/>
                  </a:lnTo>
                  <a:lnTo>
                    <a:pt x="519583" y="43784"/>
                  </a:lnTo>
                  <a:lnTo>
                    <a:pt x="489632" y="31979"/>
                  </a:lnTo>
                  <a:lnTo>
                    <a:pt x="459595" y="21969"/>
                  </a:lnTo>
                  <a:lnTo>
                    <a:pt x="429594" y="13793"/>
                  </a:lnTo>
                  <a:lnTo>
                    <a:pt x="399754" y="7486"/>
                  </a:lnTo>
                  <a:lnTo>
                    <a:pt x="370196" y="3075"/>
                  </a:lnTo>
                  <a:lnTo>
                    <a:pt x="341043" y="575"/>
                  </a:lnTo>
                  <a:lnTo>
                    <a:pt x="312414" y="0"/>
                  </a:lnTo>
                  <a:lnTo>
                    <a:pt x="284426" y="1349"/>
                  </a:lnTo>
                  <a:lnTo>
                    <a:pt x="257196" y="4619"/>
                  </a:lnTo>
                  <a:lnTo>
                    <a:pt x="230834" y="9795"/>
                  </a:lnTo>
                  <a:lnTo>
                    <a:pt x="205448" y="16856"/>
                  </a:lnTo>
                  <a:lnTo>
                    <a:pt x="181145" y="25773"/>
                  </a:lnTo>
                  <a:lnTo>
                    <a:pt x="158022" y="36510"/>
                  </a:lnTo>
                  <a:lnTo>
                    <a:pt x="136175" y="49023"/>
                  </a:lnTo>
                  <a:lnTo>
                    <a:pt x="115695" y="63259"/>
                  </a:lnTo>
                  <a:lnTo>
                    <a:pt x="96664" y="79162"/>
                  </a:lnTo>
                  <a:lnTo>
                    <a:pt x="79162" y="96664"/>
                  </a:lnTo>
                  <a:lnTo>
                    <a:pt x="63259" y="115695"/>
                  </a:lnTo>
                  <a:lnTo>
                    <a:pt x="49023" y="136175"/>
                  </a:lnTo>
                  <a:lnTo>
                    <a:pt x="36510" y="158022"/>
                  </a:lnTo>
                  <a:lnTo>
                    <a:pt x="25773" y="181145"/>
                  </a:lnTo>
                  <a:lnTo>
                    <a:pt x="16856" y="205448"/>
                  </a:lnTo>
                  <a:lnTo>
                    <a:pt x="9795" y="230834"/>
                  </a:lnTo>
                  <a:lnTo>
                    <a:pt x="4619" y="257196"/>
                  </a:lnTo>
                  <a:lnTo>
                    <a:pt x="1349" y="284426"/>
                  </a:lnTo>
                  <a:lnTo>
                    <a:pt x="0" y="312414"/>
                  </a:lnTo>
                  <a:lnTo>
                    <a:pt x="575" y="341043"/>
                  </a:lnTo>
                  <a:lnTo>
                    <a:pt x="3075" y="370196"/>
                  </a:lnTo>
                  <a:lnTo>
                    <a:pt x="7486" y="399754"/>
                  </a:lnTo>
                  <a:lnTo>
                    <a:pt x="13793" y="429594"/>
                  </a:lnTo>
                  <a:lnTo>
                    <a:pt x="21969" y="459595"/>
                  </a:lnTo>
                  <a:lnTo>
                    <a:pt x="31979" y="489632"/>
                  </a:lnTo>
                  <a:lnTo>
                    <a:pt x="43784" y="519583"/>
                  </a:lnTo>
                  <a:lnTo>
                    <a:pt x="57334" y="549324"/>
                  </a:lnTo>
                  <a:lnTo>
                    <a:pt x="72575" y="578734"/>
                  </a:lnTo>
                  <a:lnTo>
                    <a:pt x="89442" y="607691"/>
                  </a:lnTo>
                  <a:lnTo>
                    <a:pt x="107868" y="636076"/>
                  </a:lnTo>
                  <a:lnTo>
                    <a:pt x="127775" y="663773"/>
                  </a:lnTo>
                  <a:lnTo>
                    <a:pt x="149084" y="690668"/>
                  </a:lnTo>
                  <a:lnTo>
                    <a:pt x="171705" y="716650"/>
                  </a:lnTo>
                  <a:lnTo>
                    <a:pt x="195545" y="741613"/>
                  </a:lnTo>
                  <a:lnTo>
                    <a:pt x="220508" y="765454"/>
                  </a:lnTo>
                  <a:lnTo>
                    <a:pt x="246491" y="788075"/>
                  </a:lnTo>
                  <a:lnTo>
                    <a:pt x="273386" y="809383"/>
                  </a:lnTo>
                  <a:lnTo>
                    <a:pt x="301083" y="829291"/>
                  </a:lnTo>
                  <a:lnTo>
                    <a:pt x="329468" y="847716"/>
                  </a:lnTo>
                  <a:lnTo>
                    <a:pt x="358425" y="864584"/>
                  </a:lnTo>
                  <a:lnTo>
                    <a:pt x="387834" y="879824"/>
                  </a:lnTo>
                  <a:lnTo>
                    <a:pt x="417576" y="893374"/>
                  </a:lnTo>
                  <a:lnTo>
                    <a:pt x="447527" y="905179"/>
                  </a:lnTo>
                  <a:lnTo>
                    <a:pt x="477564" y="915190"/>
                  </a:lnTo>
                  <a:lnTo>
                    <a:pt x="507564" y="923365"/>
                  </a:lnTo>
                  <a:lnTo>
                    <a:pt x="537405" y="929672"/>
                  </a:lnTo>
                  <a:lnTo>
                    <a:pt x="566962" y="934084"/>
                  </a:lnTo>
                  <a:lnTo>
                    <a:pt x="596116" y="936583"/>
                  </a:lnTo>
                  <a:lnTo>
                    <a:pt x="624745" y="937159"/>
                  </a:lnTo>
                  <a:lnTo>
                    <a:pt x="652732" y="935809"/>
                  </a:lnTo>
                  <a:lnTo>
                    <a:pt x="679963" y="932540"/>
                  </a:lnTo>
                  <a:lnTo>
                    <a:pt x="706325" y="927364"/>
                  </a:lnTo>
                  <a:lnTo>
                    <a:pt x="731710" y="920303"/>
                  </a:lnTo>
                  <a:lnTo>
                    <a:pt x="756014" y="911385"/>
                  </a:lnTo>
                  <a:lnTo>
                    <a:pt x="779137" y="900648"/>
                  </a:lnTo>
                  <a:lnTo>
                    <a:pt x="800983" y="888136"/>
                  </a:lnTo>
                  <a:lnTo>
                    <a:pt x="821464" y="873899"/>
                  </a:lnTo>
                  <a:lnTo>
                    <a:pt x="840495" y="857997"/>
                  </a:lnTo>
                  <a:lnTo>
                    <a:pt x="857997" y="840495"/>
                  </a:lnTo>
                  <a:lnTo>
                    <a:pt x="873899" y="821464"/>
                  </a:lnTo>
                  <a:lnTo>
                    <a:pt x="888136" y="800983"/>
                  </a:lnTo>
                  <a:lnTo>
                    <a:pt x="900648" y="779137"/>
                  </a:lnTo>
                  <a:lnTo>
                    <a:pt x="911385" y="756014"/>
                  </a:lnTo>
                  <a:lnTo>
                    <a:pt x="920303" y="731710"/>
                  </a:lnTo>
                  <a:lnTo>
                    <a:pt x="927364" y="706325"/>
                  </a:lnTo>
                  <a:lnTo>
                    <a:pt x="932540" y="679963"/>
                  </a:lnTo>
                  <a:lnTo>
                    <a:pt x="935809" y="652732"/>
                  </a:lnTo>
                  <a:lnTo>
                    <a:pt x="937159" y="624745"/>
                  </a:lnTo>
                  <a:lnTo>
                    <a:pt x="936583" y="596116"/>
                  </a:lnTo>
                  <a:lnTo>
                    <a:pt x="934084" y="566962"/>
                  </a:lnTo>
                  <a:lnTo>
                    <a:pt x="929672" y="537405"/>
                  </a:lnTo>
                  <a:lnTo>
                    <a:pt x="923365" y="507564"/>
                  </a:lnTo>
                  <a:lnTo>
                    <a:pt x="915190" y="477564"/>
                  </a:lnTo>
                  <a:lnTo>
                    <a:pt x="905179" y="447527"/>
                  </a:lnTo>
                  <a:lnTo>
                    <a:pt x="893374" y="417576"/>
                  </a:lnTo>
                  <a:lnTo>
                    <a:pt x="879824" y="387834"/>
                  </a:lnTo>
                  <a:lnTo>
                    <a:pt x="864584" y="358425"/>
                  </a:lnTo>
                  <a:lnTo>
                    <a:pt x="847716" y="329468"/>
                  </a:lnTo>
                  <a:lnTo>
                    <a:pt x="829291" y="301083"/>
                  </a:lnTo>
                  <a:lnTo>
                    <a:pt x="809383" y="273386"/>
                  </a:lnTo>
                  <a:lnTo>
                    <a:pt x="788075" y="246491"/>
                  </a:lnTo>
                  <a:lnTo>
                    <a:pt x="765454" y="220508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17749" y="4158649"/>
              <a:ext cx="937236" cy="937236"/>
            </a:xfrm>
            <a:custGeom>
              <a:avLst/>
              <a:pathLst>
                <a:path w="937236" h="937236">
                  <a:moveTo>
                    <a:pt x="805583" y="131652"/>
                  </a:moveTo>
                  <a:lnTo>
                    <a:pt x="784026" y="111479"/>
                  </a:lnTo>
                  <a:lnTo>
                    <a:pt x="761172" y="92774"/>
                  </a:lnTo>
                  <a:lnTo>
                    <a:pt x="737116" y="75613"/>
                  </a:lnTo>
                  <a:lnTo>
                    <a:pt x="711956" y="60067"/>
                  </a:lnTo>
                  <a:lnTo>
                    <a:pt x="685797" y="46199"/>
                  </a:lnTo>
                  <a:lnTo>
                    <a:pt x="658745" y="34068"/>
                  </a:lnTo>
                  <a:lnTo>
                    <a:pt x="630913" y="23722"/>
                  </a:lnTo>
                  <a:lnTo>
                    <a:pt x="602413" y="15204"/>
                  </a:lnTo>
                  <a:lnTo>
                    <a:pt x="573363" y="8550"/>
                  </a:lnTo>
                  <a:lnTo>
                    <a:pt x="543883" y="3786"/>
                  </a:lnTo>
                  <a:lnTo>
                    <a:pt x="514094" y="932"/>
                  </a:lnTo>
                  <a:lnTo>
                    <a:pt x="484117" y="0"/>
                  </a:lnTo>
                  <a:lnTo>
                    <a:pt x="454077" y="993"/>
                  </a:lnTo>
                  <a:lnTo>
                    <a:pt x="424097" y="3908"/>
                  </a:lnTo>
                  <a:lnTo>
                    <a:pt x="394300" y="8733"/>
                  </a:lnTo>
                  <a:lnTo>
                    <a:pt x="364808" y="15447"/>
                  </a:lnTo>
                  <a:lnTo>
                    <a:pt x="335743" y="24024"/>
                  </a:lnTo>
                  <a:lnTo>
                    <a:pt x="307224" y="34428"/>
                  </a:lnTo>
                  <a:lnTo>
                    <a:pt x="279368" y="46615"/>
                  </a:lnTo>
                  <a:lnTo>
                    <a:pt x="252289" y="60537"/>
                  </a:lnTo>
                  <a:lnTo>
                    <a:pt x="226100" y="76136"/>
                  </a:lnTo>
                  <a:lnTo>
                    <a:pt x="200907" y="93348"/>
                  </a:lnTo>
                  <a:lnTo>
                    <a:pt x="176814" y="112101"/>
                  </a:lnTo>
                  <a:lnTo>
                    <a:pt x="153920" y="132320"/>
                  </a:lnTo>
                  <a:lnTo>
                    <a:pt x="132320" y="153920"/>
                  </a:lnTo>
                  <a:lnTo>
                    <a:pt x="112101" y="176814"/>
                  </a:lnTo>
                  <a:lnTo>
                    <a:pt x="93348" y="200907"/>
                  </a:lnTo>
                  <a:lnTo>
                    <a:pt x="76136" y="226100"/>
                  </a:lnTo>
                  <a:lnTo>
                    <a:pt x="60537" y="252289"/>
                  </a:lnTo>
                  <a:lnTo>
                    <a:pt x="46615" y="279368"/>
                  </a:lnTo>
                  <a:lnTo>
                    <a:pt x="34428" y="307224"/>
                  </a:lnTo>
                  <a:lnTo>
                    <a:pt x="24024" y="335743"/>
                  </a:lnTo>
                  <a:lnTo>
                    <a:pt x="15447" y="364808"/>
                  </a:lnTo>
                  <a:lnTo>
                    <a:pt x="8733" y="394300"/>
                  </a:lnTo>
                  <a:lnTo>
                    <a:pt x="3908" y="424097"/>
                  </a:lnTo>
                  <a:lnTo>
                    <a:pt x="993" y="454077"/>
                  </a:lnTo>
                  <a:lnTo>
                    <a:pt x="0" y="484117"/>
                  </a:lnTo>
                  <a:lnTo>
                    <a:pt x="932" y="514094"/>
                  </a:lnTo>
                  <a:lnTo>
                    <a:pt x="3786" y="543883"/>
                  </a:lnTo>
                  <a:lnTo>
                    <a:pt x="8550" y="573363"/>
                  </a:lnTo>
                  <a:lnTo>
                    <a:pt x="15204" y="602413"/>
                  </a:lnTo>
                  <a:lnTo>
                    <a:pt x="23722" y="630913"/>
                  </a:lnTo>
                  <a:lnTo>
                    <a:pt x="34068" y="658745"/>
                  </a:lnTo>
                  <a:lnTo>
                    <a:pt x="46199" y="685797"/>
                  </a:lnTo>
                  <a:lnTo>
                    <a:pt x="60067" y="711956"/>
                  </a:lnTo>
                  <a:lnTo>
                    <a:pt x="75613" y="737116"/>
                  </a:lnTo>
                  <a:lnTo>
                    <a:pt x="92774" y="761172"/>
                  </a:lnTo>
                  <a:lnTo>
                    <a:pt x="111479" y="784026"/>
                  </a:lnTo>
                  <a:lnTo>
                    <a:pt x="131652" y="805583"/>
                  </a:lnTo>
                  <a:lnTo>
                    <a:pt x="153210" y="825756"/>
                  </a:lnTo>
                  <a:lnTo>
                    <a:pt x="176064" y="844462"/>
                  </a:lnTo>
                  <a:lnTo>
                    <a:pt x="200120" y="861623"/>
                  </a:lnTo>
                  <a:lnTo>
                    <a:pt x="225279" y="877169"/>
                  </a:lnTo>
                  <a:lnTo>
                    <a:pt x="251439" y="891037"/>
                  </a:lnTo>
                  <a:lnTo>
                    <a:pt x="278490" y="903168"/>
                  </a:lnTo>
                  <a:lnTo>
                    <a:pt x="306323" y="913514"/>
                  </a:lnTo>
                  <a:lnTo>
                    <a:pt x="334823" y="922032"/>
                  </a:lnTo>
                  <a:lnTo>
                    <a:pt x="363873" y="928686"/>
                  </a:lnTo>
                  <a:lnTo>
                    <a:pt x="393353" y="933450"/>
                  </a:lnTo>
                  <a:lnTo>
                    <a:pt x="423142" y="936304"/>
                  </a:lnTo>
                  <a:lnTo>
                    <a:pt x="453118" y="937236"/>
                  </a:lnTo>
                  <a:lnTo>
                    <a:pt x="483158" y="936243"/>
                  </a:lnTo>
                  <a:lnTo>
                    <a:pt x="513139" y="933328"/>
                  </a:lnTo>
                  <a:lnTo>
                    <a:pt x="542936" y="928503"/>
                  </a:lnTo>
                  <a:lnTo>
                    <a:pt x="572428" y="921788"/>
                  </a:lnTo>
                  <a:lnTo>
                    <a:pt x="601493" y="913212"/>
                  </a:lnTo>
                  <a:lnTo>
                    <a:pt x="630012" y="902808"/>
                  </a:lnTo>
                  <a:lnTo>
                    <a:pt x="657868" y="890620"/>
                  </a:lnTo>
                  <a:lnTo>
                    <a:pt x="684946" y="876698"/>
                  </a:lnTo>
                  <a:lnTo>
                    <a:pt x="711136" y="861100"/>
                  </a:lnTo>
                  <a:lnTo>
                    <a:pt x="736329" y="843888"/>
                  </a:lnTo>
                  <a:lnTo>
                    <a:pt x="760422" y="825134"/>
                  </a:lnTo>
                  <a:lnTo>
                    <a:pt x="783315" y="804916"/>
                  </a:lnTo>
                  <a:lnTo>
                    <a:pt x="804916" y="783315"/>
                  </a:lnTo>
                  <a:lnTo>
                    <a:pt x="825134" y="760422"/>
                  </a:lnTo>
                  <a:lnTo>
                    <a:pt x="843888" y="736329"/>
                  </a:lnTo>
                  <a:lnTo>
                    <a:pt x="861100" y="711136"/>
                  </a:lnTo>
                  <a:lnTo>
                    <a:pt x="876698" y="684946"/>
                  </a:lnTo>
                  <a:lnTo>
                    <a:pt x="890620" y="657868"/>
                  </a:lnTo>
                  <a:lnTo>
                    <a:pt x="902808" y="630012"/>
                  </a:lnTo>
                  <a:lnTo>
                    <a:pt x="913212" y="601493"/>
                  </a:lnTo>
                  <a:lnTo>
                    <a:pt x="921788" y="572428"/>
                  </a:lnTo>
                  <a:lnTo>
                    <a:pt x="928503" y="542936"/>
                  </a:lnTo>
                  <a:lnTo>
                    <a:pt x="933328" y="513139"/>
                  </a:lnTo>
                  <a:lnTo>
                    <a:pt x="936243" y="483158"/>
                  </a:lnTo>
                  <a:lnTo>
                    <a:pt x="937236" y="453118"/>
                  </a:lnTo>
                  <a:lnTo>
                    <a:pt x="936304" y="423142"/>
                  </a:lnTo>
                  <a:lnTo>
                    <a:pt x="933450" y="393353"/>
                  </a:lnTo>
                  <a:lnTo>
                    <a:pt x="928686" y="363873"/>
                  </a:lnTo>
                  <a:lnTo>
                    <a:pt x="922032" y="334823"/>
                  </a:lnTo>
                  <a:lnTo>
                    <a:pt x="913514" y="306323"/>
                  </a:lnTo>
                  <a:lnTo>
                    <a:pt x="903168" y="278490"/>
                  </a:lnTo>
                  <a:lnTo>
                    <a:pt x="891037" y="251439"/>
                  </a:lnTo>
                  <a:lnTo>
                    <a:pt x="877169" y="225279"/>
                  </a:lnTo>
                  <a:lnTo>
                    <a:pt x="861623" y="200120"/>
                  </a:lnTo>
                  <a:lnTo>
                    <a:pt x="844462" y="176064"/>
                  </a:lnTo>
                  <a:lnTo>
                    <a:pt x="825756" y="15321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17787" y="5261319"/>
              <a:ext cx="937161" cy="937161"/>
            </a:xfrm>
            <a:custGeom>
              <a:avLst/>
              <a:pathLst>
                <a:path w="937161" h="937161">
                  <a:moveTo>
                    <a:pt x="821513" y="115647"/>
                  </a:moveTo>
                  <a:lnTo>
                    <a:pt x="801036" y="96620"/>
                  </a:lnTo>
                  <a:lnTo>
                    <a:pt x="779193" y="79122"/>
                  </a:lnTo>
                  <a:lnTo>
                    <a:pt x="756073" y="63223"/>
                  </a:lnTo>
                  <a:lnTo>
                    <a:pt x="731772" y="48991"/>
                  </a:lnTo>
                  <a:lnTo>
                    <a:pt x="706389" y="36483"/>
                  </a:lnTo>
                  <a:lnTo>
                    <a:pt x="680030" y="25750"/>
                  </a:lnTo>
                  <a:lnTo>
                    <a:pt x="652801" y="16837"/>
                  </a:lnTo>
                  <a:lnTo>
                    <a:pt x="624815" y="9780"/>
                  </a:lnTo>
                  <a:lnTo>
                    <a:pt x="596187" y="4609"/>
                  </a:lnTo>
                  <a:lnTo>
                    <a:pt x="567035" y="1344"/>
                  </a:lnTo>
                  <a:lnTo>
                    <a:pt x="537479" y="0"/>
                  </a:lnTo>
                  <a:lnTo>
                    <a:pt x="507639" y="580"/>
                  </a:lnTo>
                  <a:lnTo>
                    <a:pt x="477639" y="3084"/>
                  </a:lnTo>
                  <a:lnTo>
                    <a:pt x="447601" y="7501"/>
                  </a:lnTo>
                  <a:lnTo>
                    <a:pt x="417650" y="13812"/>
                  </a:lnTo>
                  <a:lnTo>
                    <a:pt x="387908" y="21992"/>
                  </a:lnTo>
                  <a:lnTo>
                    <a:pt x="358497" y="32007"/>
                  </a:lnTo>
                  <a:lnTo>
                    <a:pt x="329539" y="43816"/>
                  </a:lnTo>
                  <a:lnTo>
                    <a:pt x="301152" y="57371"/>
                  </a:lnTo>
                  <a:lnTo>
                    <a:pt x="273454" y="72615"/>
                  </a:lnTo>
                  <a:lnTo>
                    <a:pt x="246557" y="89486"/>
                  </a:lnTo>
                  <a:lnTo>
                    <a:pt x="220572" y="107916"/>
                  </a:lnTo>
                  <a:lnTo>
                    <a:pt x="195606" y="127827"/>
                  </a:lnTo>
                  <a:lnTo>
                    <a:pt x="171763" y="149138"/>
                  </a:lnTo>
                  <a:lnTo>
                    <a:pt x="149138" y="171763"/>
                  </a:lnTo>
                  <a:lnTo>
                    <a:pt x="127827" y="195606"/>
                  </a:lnTo>
                  <a:lnTo>
                    <a:pt x="107916" y="220572"/>
                  </a:lnTo>
                  <a:lnTo>
                    <a:pt x="89486" y="246557"/>
                  </a:lnTo>
                  <a:lnTo>
                    <a:pt x="72615" y="273454"/>
                  </a:lnTo>
                  <a:lnTo>
                    <a:pt x="57371" y="301152"/>
                  </a:lnTo>
                  <a:lnTo>
                    <a:pt x="43816" y="329539"/>
                  </a:lnTo>
                  <a:lnTo>
                    <a:pt x="32007" y="358497"/>
                  </a:lnTo>
                  <a:lnTo>
                    <a:pt x="21992" y="387908"/>
                  </a:lnTo>
                  <a:lnTo>
                    <a:pt x="13812" y="417650"/>
                  </a:lnTo>
                  <a:lnTo>
                    <a:pt x="7501" y="447601"/>
                  </a:lnTo>
                  <a:lnTo>
                    <a:pt x="3084" y="477639"/>
                  </a:lnTo>
                  <a:lnTo>
                    <a:pt x="580" y="507639"/>
                  </a:lnTo>
                  <a:lnTo>
                    <a:pt x="0" y="537479"/>
                  </a:lnTo>
                  <a:lnTo>
                    <a:pt x="1344" y="567035"/>
                  </a:lnTo>
                  <a:lnTo>
                    <a:pt x="4609" y="596187"/>
                  </a:lnTo>
                  <a:lnTo>
                    <a:pt x="9780" y="624815"/>
                  </a:lnTo>
                  <a:lnTo>
                    <a:pt x="16837" y="652801"/>
                  </a:lnTo>
                  <a:lnTo>
                    <a:pt x="25750" y="680030"/>
                  </a:lnTo>
                  <a:lnTo>
                    <a:pt x="36483" y="706389"/>
                  </a:lnTo>
                  <a:lnTo>
                    <a:pt x="48991" y="731772"/>
                  </a:lnTo>
                  <a:lnTo>
                    <a:pt x="63223" y="756073"/>
                  </a:lnTo>
                  <a:lnTo>
                    <a:pt x="79122" y="779193"/>
                  </a:lnTo>
                  <a:lnTo>
                    <a:pt x="96620" y="801036"/>
                  </a:lnTo>
                  <a:lnTo>
                    <a:pt x="115647" y="821513"/>
                  </a:lnTo>
                  <a:lnTo>
                    <a:pt x="136124" y="840540"/>
                  </a:lnTo>
                  <a:lnTo>
                    <a:pt x="157968" y="858039"/>
                  </a:lnTo>
                  <a:lnTo>
                    <a:pt x="181087" y="873937"/>
                  </a:lnTo>
                  <a:lnTo>
                    <a:pt x="205388" y="888169"/>
                  </a:lnTo>
                  <a:lnTo>
                    <a:pt x="230771" y="900678"/>
                  </a:lnTo>
                  <a:lnTo>
                    <a:pt x="257131" y="911410"/>
                  </a:lnTo>
                  <a:lnTo>
                    <a:pt x="284360" y="920323"/>
                  </a:lnTo>
                  <a:lnTo>
                    <a:pt x="312345" y="927380"/>
                  </a:lnTo>
                  <a:lnTo>
                    <a:pt x="340973" y="932551"/>
                  </a:lnTo>
                  <a:lnTo>
                    <a:pt x="370125" y="935816"/>
                  </a:lnTo>
                  <a:lnTo>
                    <a:pt x="399682" y="937161"/>
                  </a:lnTo>
                  <a:lnTo>
                    <a:pt x="429521" y="936580"/>
                  </a:lnTo>
                  <a:lnTo>
                    <a:pt x="459522" y="934076"/>
                  </a:lnTo>
                  <a:lnTo>
                    <a:pt x="489559" y="929660"/>
                  </a:lnTo>
                  <a:lnTo>
                    <a:pt x="519511" y="923349"/>
                  </a:lnTo>
                  <a:lnTo>
                    <a:pt x="549253" y="915168"/>
                  </a:lnTo>
                  <a:lnTo>
                    <a:pt x="578663" y="905153"/>
                  </a:lnTo>
                  <a:lnTo>
                    <a:pt x="607621" y="893344"/>
                  </a:lnTo>
                  <a:lnTo>
                    <a:pt x="636008" y="879790"/>
                  </a:lnTo>
                  <a:lnTo>
                    <a:pt x="663707" y="864545"/>
                  </a:lnTo>
                  <a:lnTo>
                    <a:pt x="690604" y="847674"/>
                  </a:lnTo>
                  <a:lnTo>
                    <a:pt x="716588" y="829245"/>
                  </a:lnTo>
                  <a:lnTo>
                    <a:pt x="741554" y="809333"/>
                  </a:lnTo>
                  <a:lnTo>
                    <a:pt x="765398" y="788022"/>
                  </a:lnTo>
                  <a:lnTo>
                    <a:pt x="788022" y="765398"/>
                  </a:lnTo>
                  <a:lnTo>
                    <a:pt x="809333" y="741554"/>
                  </a:lnTo>
                  <a:lnTo>
                    <a:pt x="829245" y="716588"/>
                  </a:lnTo>
                  <a:lnTo>
                    <a:pt x="847674" y="690604"/>
                  </a:lnTo>
                  <a:lnTo>
                    <a:pt x="864545" y="663707"/>
                  </a:lnTo>
                  <a:lnTo>
                    <a:pt x="879790" y="636008"/>
                  </a:lnTo>
                  <a:lnTo>
                    <a:pt x="893344" y="607621"/>
                  </a:lnTo>
                  <a:lnTo>
                    <a:pt x="905153" y="578663"/>
                  </a:lnTo>
                  <a:lnTo>
                    <a:pt x="915168" y="549253"/>
                  </a:lnTo>
                  <a:lnTo>
                    <a:pt x="923349" y="519511"/>
                  </a:lnTo>
                  <a:lnTo>
                    <a:pt x="929660" y="489559"/>
                  </a:lnTo>
                  <a:lnTo>
                    <a:pt x="934076" y="459522"/>
                  </a:lnTo>
                  <a:lnTo>
                    <a:pt x="936580" y="429521"/>
                  </a:lnTo>
                  <a:lnTo>
                    <a:pt x="937161" y="399682"/>
                  </a:lnTo>
                  <a:lnTo>
                    <a:pt x="935816" y="370125"/>
                  </a:lnTo>
                  <a:lnTo>
                    <a:pt x="932551" y="340973"/>
                  </a:lnTo>
                  <a:lnTo>
                    <a:pt x="927380" y="312345"/>
                  </a:lnTo>
                  <a:lnTo>
                    <a:pt x="920323" y="284360"/>
                  </a:lnTo>
                  <a:lnTo>
                    <a:pt x="911410" y="257131"/>
                  </a:lnTo>
                  <a:lnTo>
                    <a:pt x="900678" y="230771"/>
                  </a:lnTo>
                  <a:lnTo>
                    <a:pt x="888169" y="205388"/>
                  </a:lnTo>
                  <a:lnTo>
                    <a:pt x="873937" y="181087"/>
                  </a:lnTo>
                  <a:lnTo>
                    <a:pt x="858039" y="157968"/>
                  </a:lnTo>
                  <a:lnTo>
                    <a:pt x="840540" y="13612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0388" y="5261289"/>
              <a:ext cx="937221" cy="937221"/>
            </a:xfrm>
            <a:custGeom>
              <a:avLst/>
              <a:pathLst>
                <a:path w="937221" h="937221">
                  <a:moveTo>
                    <a:pt x="803371" y="133850"/>
                  </a:moveTo>
                  <a:lnTo>
                    <a:pt x="781672" y="113527"/>
                  </a:lnTo>
                  <a:lnTo>
                    <a:pt x="758688" y="94663"/>
                  </a:lnTo>
                  <a:lnTo>
                    <a:pt x="734511" y="77336"/>
                  </a:lnTo>
                  <a:lnTo>
                    <a:pt x="709241" y="61617"/>
                  </a:lnTo>
                  <a:lnTo>
                    <a:pt x="682983" y="47570"/>
                  </a:lnTo>
                  <a:lnTo>
                    <a:pt x="655844" y="35254"/>
                  </a:lnTo>
                  <a:lnTo>
                    <a:pt x="627935" y="24718"/>
                  </a:lnTo>
                  <a:lnTo>
                    <a:pt x="599372" y="16006"/>
                  </a:lnTo>
                  <a:lnTo>
                    <a:pt x="570271" y="9154"/>
                  </a:lnTo>
                  <a:lnTo>
                    <a:pt x="540753" y="4190"/>
                  </a:lnTo>
                  <a:lnTo>
                    <a:pt x="510938" y="1134"/>
                  </a:lnTo>
                  <a:lnTo>
                    <a:pt x="480949" y="0"/>
                  </a:lnTo>
                  <a:lnTo>
                    <a:pt x="450910" y="790"/>
                  </a:lnTo>
                  <a:lnTo>
                    <a:pt x="420943" y="3504"/>
                  </a:lnTo>
                  <a:lnTo>
                    <a:pt x="391172" y="8128"/>
                  </a:lnTo>
                  <a:lnTo>
                    <a:pt x="361720" y="14645"/>
                  </a:lnTo>
                  <a:lnTo>
                    <a:pt x="332706" y="23027"/>
                  </a:lnTo>
                  <a:lnTo>
                    <a:pt x="304251" y="33241"/>
                  </a:lnTo>
                  <a:lnTo>
                    <a:pt x="276472" y="45243"/>
                  </a:lnTo>
                  <a:lnTo>
                    <a:pt x="249482" y="58985"/>
                  </a:lnTo>
                  <a:lnTo>
                    <a:pt x="223392" y="74410"/>
                  </a:lnTo>
                  <a:lnTo>
                    <a:pt x="198310" y="91455"/>
                  </a:lnTo>
                  <a:lnTo>
                    <a:pt x="174339" y="110050"/>
                  </a:lnTo>
                  <a:lnTo>
                    <a:pt x="151577" y="130118"/>
                  </a:lnTo>
                  <a:lnTo>
                    <a:pt x="130118" y="151577"/>
                  </a:lnTo>
                  <a:lnTo>
                    <a:pt x="110050" y="174339"/>
                  </a:lnTo>
                  <a:lnTo>
                    <a:pt x="91455" y="198310"/>
                  </a:lnTo>
                  <a:lnTo>
                    <a:pt x="74410" y="223392"/>
                  </a:lnTo>
                  <a:lnTo>
                    <a:pt x="58985" y="249482"/>
                  </a:lnTo>
                  <a:lnTo>
                    <a:pt x="45243" y="276472"/>
                  </a:lnTo>
                  <a:lnTo>
                    <a:pt x="33241" y="304251"/>
                  </a:lnTo>
                  <a:lnTo>
                    <a:pt x="23027" y="332706"/>
                  </a:lnTo>
                  <a:lnTo>
                    <a:pt x="14645" y="361720"/>
                  </a:lnTo>
                  <a:lnTo>
                    <a:pt x="8128" y="391172"/>
                  </a:lnTo>
                  <a:lnTo>
                    <a:pt x="3504" y="420943"/>
                  </a:lnTo>
                  <a:lnTo>
                    <a:pt x="790" y="450910"/>
                  </a:lnTo>
                  <a:lnTo>
                    <a:pt x="0" y="480949"/>
                  </a:lnTo>
                  <a:lnTo>
                    <a:pt x="1134" y="510938"/>
                  </a:lnTo>
                  <a:lnTo>
                    <a:pt x="4190" y="540753"/>
                  </a:lnTo>
                  <a:lnTo>
                    <a:pt x="9154" y="570271"/>
                  </a:lnTo>
                  <a:lnTo>
                    <a:pt x="16006" y="599372"/>
                  </a:lnTo>
                  <a:lnTo>
                    <a:pt x="24718" y="627935"/>
                  </a:lnTo>
                  <a:lnTo>
                    <a:pt x="35254" y="655844"/>
                  </a:lnTo>
                  <a:lnTo>
                    <a:pt x="47570" y="682983"/>
                  </a:lnTo>
                  <a:lnTo>
                    <a:pt x="61617" y="709241"/>
                  </a:lnTo>
                  <a:lnTo>
                    <a:pt x="77336" y="734511"/>
                  </a:lnTo>
                  <a:lnTo>
                    <a:pt x="94663" y="758688"/>
                  </a:lnTo>
                  <a:lnTo>
                    <a:pt x="113527" y="781672"/>
                  </a:lnTo>
                  <a:lnTo>
                    <a:pt x="133850" y="803371"/>
                  </a:lnTo>
                  <a:lnTo>
                    <a:pt x="155548" y="823694"/>
                  </a:lnTo>
                  <a:lnTo>
                    <a:pt x="178533" y="842557"/>
                  </a:lnTo>
                  <a:lnTo>
                    <a:pt x="202710" y="859885"/>
                  </a:lnTo>
                  <a:lnTo>
                    <a:pt x="227980" y="875604"/>
                  </a:lnTo>
                  <a:lnTo>
                    <a:pt x="254238" y="889651"/>
                  </a:lnTo>
                  <a:lnTo>
                    <a:pt x="281377" y="901967"/>
                  </a:lnTo>
                  <a:lnTo>
                    <a:pt x="309286" y="912503"/>
                  </a:lnTo>
                  <a:lnTo>
                    <a:pt x="337849" y="921215"/>
                  </a:lnTo>
                  <a:lnTo>
                    <a:pt x="366950" y="928067"/>
                  </a:lnTo>
                  <a:lnTo>
                    <a:pt x="396468" y="933031"/>
                  </a:lnTo>
                  <a:lnTo>
                    <a:pt x="426283" y="936087"/>
                  </a:lnTo>
                  <a:lnTo>
                    <a:pt x="456272" y="937221"/>
                  </a:lnTo>
                  <a:lnTo>
                    <a:pt x="486311" y="936430"/>
                  </a:lnTo>
                  <a:lnTo>
                    <a:pt x="516278" y="933717"/>
                  </a:lnTo>
                  <a:lnTo>
                    <a:pt x="546048" y="929093"/>
                  </a:lnTo>
                  <a:lnTo>
                    <a:pt x="575501" y="922576"/>
                  </a:lnTo>
                  <a:lnTo>
                    <a:pt x="604514" y="914194"/>
                  </a:lnTo>
                  <a:lnTo>
                    <a:pt x="632969" y="903980"/>
                  </a:lnTo>
                  <a:lnTo>
                    <a:pt x="660749" y="891978"/>
                  </a:lnTo>
                  <a:lnTo>
                    <a:pt x="687739" y="878236"/>
                  </a:lnTo>
                  <a:lnTo>
                    <a:pt x="713829" y="862811"/>
                  </a:lnTo>
                  <a:lnTo>
                    <a:pt x="738910" y="845766"/>
                  </a:lnTo>
                  <a:lnTo>
                    <a:pt x="762882" y="827171"/>
                  </a:lnTo>
                  <a:lnTo>
                    <a:pt x="785644" y="807103"/>
                  </a:lnTo>
                  <a:lnTo>
                    <a:pt x="807103" y="785644"/>
                  </a:lnTo>
                  <a:lnTo>
                    <a:pt x="827171" y="762882"/>
                  </a:lnTo>
                  <a:lnTo>
                    <a:pt x="845766" y="738910"/>
                  </a:lnTo>
                  <a:lnTo>
                    <a:pt x="862811" y="713829"/>
                  </a:lnTo>
                  <a:lnTo>
                    <a:pt x="878236" y="687739"/>
                  </a:lnTo>
                  <a:lnTo>
                    <a:pt x="891978" y="660749"/>
                  </a:lnTo>
                  <a:lnTo>
                    <a:pt x="903980" y="632969"/>
                  </a:lnTo>
                  <a:lnTo>
                    <a:pt x="914194" y="604514"/>
                  </a:lnTo>
                  <a:lnTo>
                    <a:pt x="922576" y="575501"/>
                  </a:lnTo>
                  <a:lnTo>
                    <a:pt x="929093" y="546048"/>
                  </a:lnTo>
                  <a:lnTo>
                    <a:pt x="933717" y="516278"/>
                  </a:lnTo>
                  <a:lnTo>
                    <a:pt x="936430" y="486311"/>
                  </a:lnTo>
                  <a:lnTo>
                    <a:pt x="937221" y="456272"/>
                  </a:lnTo>
                  <a:lnTo>
                    <a:pt x="936087" y="426283"/>
                  </a:lnTo>
                  <a:lnTo>
                    <a:pt x="933031" y="396468"/>
                  </a:lnTo>
                  <a:lnTo>
                    <a:pt x="928067" y="366950"/>
                  </a:lnTo>
                  <a:lnTo>
                    <a:pt x="921215" y="337849"/>
                  </a:lnTo>
                  <a:lnTo>
                    <a:pt x="912503" y="309286"/>
                  </a:lnTo>
                  <a:lnTo>
                    <a:pt x="901967" y="281377"/>
                  </a:lnTo>
                  <a:lnTo>
                    <a:pt x="889651" y="254238"/>
                  </a:lnTo>
                  <a:lnTo>
                    <a:pt x="875604" y="227980"/>
                  </a:lnTo>
                  <a:lnTo>
                    <a:pt x="859885" y="202710"/>
                  </a:lnTo>
                  <a:lnTo>
                    <a:pt x="842557" y="178533"/>
                  </a:lnTo>
                  <a:lnTo>
                    <a:pt x="823694" y="15554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0417" y="236433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90417" y="3466965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65042" y="45695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65042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67674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-0.275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7674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-0.321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49512" y="2793200"/>
              <a:ext cx="747703" cy="747703"/>
            </a:xfrm>
            <a:custGeom>
              <a:avLst/>
              <a:pathLst>
                <a:path w="747703" h="747703">
                  <a:moveTo>
                    <a:pt x="672968" y="74735"/>
                  </a:moveTo>
                  <a:lnTo>
                    <a:pt x="657985" y="60981"/>
                  </a:lnTo>
                  <a:lnTo>
                    <a:pt x="641834" y="48512"/>
                  </a:lnTo>
                  <a:lnTo>
                    <a:pt x="624582" y="37381"/>
                  </a:lnTo>
                  <a:lnTo>
                    <a:pt x="606299" y="27632"/>
                  </a:lnTo>
                  <a:lnTo>
                    <a:pt x="587062" y="19305"/>
                  </a:lnTo>
                  <a:lnTo>
                    <a:pt x="566948" y="12436"/>
                  </a:lnTo>
                  <a:lnTo>
                    <a:pt x="546041" y="7051"/>
                  </a:lnTo>
                  <a:lnTo>
                    <a:pt x="524426" y="3174"/>
                  </a:lnTo>
                  <a:lnTo>
                    <a:pt x="502192" y="820"/>
                  </a:lnTo>
                  <a:lnTo>
                    <a:pt x="479431" y="0"/>
                  </a:lnTo>
                  <a:lnTo>
                    <a:pt x="456237" y="715"/>
                  </a:lnTo>
                  <a:lnTo>
                    <a:pt x="432703" y="2963"/>
                  </a:lnTo>
                  <a:lnTo>
                    <a:pt x="408928" y="6736"/>
                  </a:lnTo>
                  <a:lnTo>
                    <a:pt x="385009" y="12017"/>
                  </a:lnTo>
                  <a:lnTo>
                    <a:pt x="361044" y="18785"/>
                  </a:lnTo>
                  <a:lnTo>
                    <a:pt x="337132" y="27012"/>
                  </a:lnTo>
                  <a:lnTo>
                    <a:pt x="313370" y="36664"/>
                  </a:lnTo>
                  <a:lnTo>
                    <a:pt x="289857" y="47702"/>
                  </a:lnTo>
                  <a:lnTo>
                    <a:pt x="266689" y="60080"/>
                  </a:lnTo>
                  <a:lnTo>
                    <a:pt x="243962" y="73748"/>
                  </a:lnTo>
                  <a:lnTo>
                    <a:pt x="221768" y="88648"/>
                  </a:lnTo>
                  <a:lnTo>
                    <a:pt x="200199" y="104721"/>
                  </a:lnTo>
                  <a:lnTo>
                    <a:pt x="179344" y="121900"/>
                  </a:lnTo>
                  <a:lnTo>
                    <a:pt x="159288" y="140113"/>
                  </a:lnTo>
                  <a:lnTo>
                    <a:pt x="140113" y="159288"/>
                  </a:lnTo>
                  <a:lnTo>
                    <a:pt x="121900" y="179344"/>
                  </a:lnTo>
                  <a:lnTo>
                    <a:pt x="104721" y="200199"/>
                  </a:lnTo>
                  <a:lnTo>
                    <a:pt x="88648" y="221768"/>
                  </a:lnTo>
                  <a:lnTo>
                    <a:pt x="73748" y="243962"/>
                  </a:lnTo>
                  <a:lnTo>
                    <a:pt x="60080" y="266689"/>
                  </a:lnTo>
                  <a:lnTo>
                    <a:pt x="47702" y="289857"/>
                  </a:lnTo>
                  <a:lnTo>
                    <a:pt x="36664" y="313370"/>
                  </a:lnTo>
                  <a:lnTo>
                    <a:pt x="27012" y="337132"/>
                  </a:lnTo>
                  <a:lnTo>
                    <a:pt x="18785" y="361044"/>
                  </a:lnTo>
                  <a:lnTo>
                    <a:pt x="12017" y="385009"/>
                  </a:lnTo>
                  <a:lnTo>
                    <a:pt x="6736" y="408928"/>
                  </a:lnTo>
                  <a:lnTo>
                    <a:pt x="2963" y="432703"/>
                  </a:lnTo>
                  <a:lnTo>
                    <a:pt x="715" y="456237"/>
                  </a:lnTo>
                  <a:lnTo>
                    <a:pt x="0" y="479431"/>
                  </a:lnTo>
                  <a:lnTo>
                    <a:pt x="820" y="502192"/>
                  </a:lnTo>
                  <a:lnTo>
                    <a:pt x="3174" y="524426"/>
                  </a:lnTo>
                  <a:lnTo>
                    <a:pt x="7051" y="546041"/>
                  </a:lnTo>
                  <a:lnTo>
                    <a:pt x="12436" y="566948"/>
                  </a:lnTo>
                  <a:lnTo>
                    <a:pt x="19305" y="587062"/>
                  </a:lnTo>
                  <a:lnTo>
                    <a:pt x="27632" y="606299"/>
                  </a:lnTo>
                  <a:lnTo>
                    <a:pt x="37381" y="624582"/>
                  </a:lnTo>
                  <a:lnTo>
                    <a:pt x="48512" y="641834"/>
                  </a:lnTo>
                  <a:lnTo>
                    <a:pt x="60981" y="657985"/>
                  </a:lnTo>
                  <a:lnTo>
                    <a:pt x="74735" y="672968"/>
                  </a:lnTo>
                  <a:lnTo>
                    <a:pt x="89718" y="686722"/>
                  </a:lnTo>
                  <a:lnTo>
                    <a:pt x="105869" y="699191"/>
                  </a:lnTo>
                  <a:lnTo>
                    <a:pt x="123121" y="710322"/>
                  </a:lnTo>
                  <a:lnTo>
                    <a:pt x="141404" y="720071"/>
                  </a:lnTo>
                  <a:lnTo>
                    <a:pt x="160641" y="728398"/>
                  </a:lnTo>
                  <a:lnTo>
                    <a:pt x="180755" y="735267"/>
                  </a:lnTo>
                  <a:lnTo>
                    <a:pt x="201662" y="740651"/>
                  </a:lnTo>
                  <a:lnTo>
                    <a:pt x="223277" y="744529"/>
                  </a:lnTo>
                  <a:lnTo>
                    <a:pt x="245511" y="746882"/>
                  </a:lnTo>
                  <a:lnTo>
                    <a:pt x="268271" y="747703"/>
                  </a:lnTo>
                  <a:lnTo>
                    <a:pt x="291466" y="746988"/>
                  </a:lnTo>
                  <a:lnTo>
                    <a:pt x="314999" y="744740"/>
                  </a:lnTo>
                  <a:lnTo>
                    <a:pt x="338775" y="740967"/>
                  </a:lnTo>
                  <a:lnTo>
                    <a:pt x="362694" y="735686"/>
                  </a:lnTo>
                  <a:lnTo>
                    <a:pt x="386659" y="728918"/>
                  </a:lnTo>
                  <a:lnTo>
                    <a:pt x="410571" y="720691"/>
                  </a:lnTo>
                  <a:lnTo>
                    <a:pt x="434333" y="711038"/>
                  </a:lnTo>
                  <a:lnTo>
                    <a:pt x="457846" y="700001"/>
                  </a:lnTo>
                  <a:lnTo>
                    <a:pt x="481014" y="687623"/>
                  </a:lnTo>
                  <a:lnTo>
                    <a:pt x="503741" y="673955"/>
                  </a:lnTo>
                  <a:lnTo>
                    <a:pt x="525935" y="659054"/>
                  </a:lnTo>
                  <a:lnTo>
                    <a:pt x="547504" y="642982"/>
                  </a:lnTo>
                  <a:lnTo>
                    <a:pt x="568359" y="625803"/>
                  </a:lnTo>
                  <a:lnTo>
                    <a:pt x="588415" y="607590"/>
                  </a:lnTo>
                  <a:lnTo>
                    <a:pt x="607590" y="588415"/>
                  </a:lnTo>
                  <a:lnTo>
                    <a:pt x="625803" y="568359"/>
                  </a:lnTo>
                  <a:lnTo>
                    <a:pt x="642982" y="547504"/>
                  </a:lnTo>
                  <a:lnTo>
                    <a:pt x="659054" y="525935"/>
                  </a:lnTo>
                  <a:lnTo>
                    <a:pt x="673955" y="503741"/>
                  </a:lnTo>
                  <a:lnTo>
                    <a:pt x="687623" y="481014"/>
                  </a:lnTo>
                  <a:lnTo>
                    <a:pt x="700001" y="457846"/>
                  </a:lnTo>
                  <a:lnTo>
                    <a:pt x="711038" y="434333"/>
                  </a:lnTo>
                  <a:lnTo>
                    <a:pt x="720691" y="410571"/>
                  </a:lnTo>
                  <a:lnTo>
                    <a:pt x="728918" y="386659"/>
                  </a:lnTo>
                  <a:lnTo>
                    <a:pt x="735686" y="362694"/>
                  </a:lnTo>
                  <a:lnTo>
                    <a:pt x="740967" y="338775"/>
                  </a:lnTo>
                  <a:lnTo>
                    <a:pt x="744740" y="314999"/>
                  </a:lnTo>
                  <a:lnTo>
                    <a:pt x="746988" y="291466"/>
                  </a:lnTo>
                  <a:lnTo>
                    <a:pt x="747703" y="268271"/>
                  </a:lnTo>
                  <a:lnTo>
                    <a:pt x="746882" y="245511"/>
                  </a:lnTo>
                  <a:lnTo>
                    <a:pt x="744529" y="223277"/>
                  </a:lnTo>
                  <a:lnTo>
                    <a:pt x="740651" y="201662"/>
                  </a:lnTo>
                  <a:lnTo>
                    <a:pt x="735267" y="180755"/>
                  </a:lnTo>
                  <a:lnTo>
                    <a:pt x="728398" y="160641"/>
                  </a:lnTo>
                  <a:lnTo>
                    <a:pt x="720071" y="141404"/>
                  </a:lnTo>
                  <a:lnTo>
                    <a:pt x="710322" y="123121"/>
                  </a:lnTo>
                  <a:lnTo>
                    <a:pt x="699191" y="105869"/>
                  </a:lnTo>
                  <a:lnTo>
                    <a:pt x="686722" y="89718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29181" y="3672869"/>
              <a:ext cx="747673" cy="747673"/>
            </a:xfrm>
            <a:custGeom>
              <a:avLst/>
              <a:pathLst>
                <a:path w="747673" h="747673">
                  <a:moveTo>
                    <a:pt x="644795" y="102878"/>
                  </a:moveTo>
                  <a:lnTo>
                    <a:pt x="627735" y="86931"/>
                  </a:lnTo>
                  <a:lnTo>
                    <a:pt x="609631" y="72164"/>
                  </a:lnTo>
                  <a:lnTo>
                    <a:pt x="590559" y="58636"/>
                  </a:lnTo>
                  <a:lnTo>
                    <a:pt x="570597" y="46403"/>
                  </a:lnTo>
                  <a:lnTo>
                    <a:pt x="549825" y="35516"/>
                  </a:lnTo>
                  <a:lnTo>
                    <a:pt x="528331" y="26019"/>
                  </a:lnTo>
                  <a:lnTo>
                    <a:pt x="506202" y="17951"/>
                  </a:lnTo>
                  <a:lnTo>
                    <a:pt x="483528" y="11346"/>
                  </a:lnTo>
                  <a:lnTo>
                    <a:pt x="460404" y="6230"/>
                  </a:lnTo>
                  <a:lnTo>
                    <a:pt x="436925" y="2625"/>
                  </a:lnTo>
                  <a:lnTo>
                    <a:pt x="413186" y="545"/>
                  </a:lnTo>
                  <a:lnTo>
                    <a:pt x="389285" y="0"/>
                  </a:lnTo>
                  <a:lnTo>
                    <a:pt x="365321" y="990"/>
                  </a:lnTo>
                  <a:lnTo>
                    <a:pt x="341392" y="3512"/>
                  </a:lnTo>
                  <a:lnTo>
                    <a:pt x="317596" y="7556"/>
                  </a:lnTo>
                  <a:lnTo>
                    <a:pt x="294031" y="13106"/>
                  </a:lnTo>
                  <a:lnTo>
                    <a:pt x="270795" y="20137"/>
                  </a:lnTo>
                  <a:lnTo>
                    <a:pt x="247981" y="28622"/>
                  </a:lnTo>
                  <a:lnTo>
                    <a:pt x="225685" y="38526"/>
                  </a:lnTo>
                  <a:lnTo>
                    <a:pt x="203998" y="49807"/>
                  </a:lnTo>
                  <a:lnTo>
                    <a:pt x="183008" y="62420"/>
                  </a:lnTo>
                  <a:lnTo>
                    <a:pt x="162803" y="76313"/>
                  </a:lnTo>
                  <a:lnTo>
                    <a:pt x="143465" y="91428"/>
                  </a:lnTo>
                  <a:lnTo>
                    <a:pt x="125073" y="107704"/>
                  </a:lnTo>
                  <a:lnTo>
                    <a:pt x="107704" y="125073"/>
                  </a:lnTo>
                  <a:lnTo>
                    <a:pt x="91428" y="143465"/>
                  </a:lnTo>
                  <a:lnTo>
                    <a:pt x="76313" y="162803"/>
                  </a:lnTo>
                  <a:lnTo>
                    <a:pt x="62420" y="183008"/>
                  </a:lnTo>
                  <a:lnTo>
                    <a:pt x="49807" y="203998"/>
                  </a:lnTo>
                  <a:lnTo>
                    <a:pt x="38526" y="225685"/>
                  </a:lnTo>
                  <a:lnTo>
                    <a:pt x="28622" y="247981"/>
                  </a:lnTo>
                  <a:lnTo>
                    <a:pt x="20137" y="270795"/>
                  </a:lnTo>
                  <a:lnTo>
                    <a:pt x="13106" y="294031"/>
                  </a:lnTo>
                  <a:lnTo>
                    <a:pt x="7556" y="317596"/>
                  </a:lnTo>
                  <a:lnTo>
                    <a:pt x="3512" y="341392"/>
                  </a:lnTo>
                  <a:lnTo>
                    <a:pt x="990" y="365321"/>
                  </a:lnTo>
                  <a:lnTo>
                    <a:pt x="0" y="389285"/>
                  </a:lnTo>
                  <a:lnTo>
                    <a:pt x="545" y="413186"/>
                  </a:lnTo>
                  <a:lnTo>
                    <a:pt x="2625" y="436925"/>
                  </a:lnTo>
                  <a:lnTo>
                    <a:pt x="6230" y="460404"/>
                  </a:lnTo>
                  <a:lnTo>
                    <a:pt x="11346" y="483528"/>
                  </a:lnTo>
                  <a:lnTo>
                    <a:pt x="17951" y="506202"/>
                  </a:lnTo>
                  <a:lnTo>
                    <a:pt x="26019" y="528331"/>
                  </a:lnTo>
                  <a:lnTo>
                    <a:pt x="35516" y="549825"/>
                  </a:lnTo>
                  <a:lnTo>
                    <a:pt x="46403" y="570597"/>
                  </a:lnTo>
                  <a:lnTo>
                    <a:pt x="58636" y="590559"/>
                  </a:lnTo>
                  <a:lnTo>
                    <a:pt x="72164" y="609631"/>
                  </a:lnTo>
                  <a:lnTo>
                    <a:pt x="86931" y="627735"/>
                  </a:lnTo>
                  <a:lnTo>
                    <a:pt x="102878" y="644795"/>
                  </a:lnTo>
                  <a:lnTo>
                    <a:pt x="119938" y="660741"/>
                  </a:lnTo>
                  <a:lnTo>
                    <a:pt x="138041" y="675509"/>
                  </a:lnTo>
                  <a:lnTo>
                    <a:pt x="157113" y="689037"/>
                  </a:lnTo>
                  <a:lnTo>
                    <a:pt x="177076" y="701269"/>
                  </a:lnTo>
                  <a:lnTo>
                    <a:pt x="197847" y="712156"/>
                  </a:lnTo>
                  <a:lnTo>
                    <a:pt x="219342" y="721653"/>
                  </a:lnTo>
                  <a:lnTo>
                    <a:pt x="241471" y="729721"/>
                  </a:lnTo>
                  <a:lnTo>
                    <a:pt x="264144" y="736326"/>
                  </a:lnTo>
                  <a:lnTo>
                    <a:pt x="287268" y="741442"/>
                  </a:lnTo>
                  <a:lnTo>
                    <a:pt x="310748" y="745047"/>
                  </a:lnTo>
                  <a:lnTo>
                    <a:pt x="334487" y="747127"/>
                  </a:lnTo>
                  <a:lnTo>
                    <a:pt x="358387" y="747673"/>
                  </a:lnTo>
                  <a:lnTo>
                    <a:pt x="382352" y="746683"/>
                  </a:lnTo>
                  <a:lnTo>
                    <a:pt x="406281" y="744160"/>
                  </a:lnTo>
                  <a:lnTo>
                    <a:pt x="430077" y="740116"/>
                  </a:lnTo>
                  <a:lnTo>
                    <a:pt x="453641" y="734567"/>
                  </a:lnTo>
                  <a:lnTo>
                    <a:pt x="476878" y="727535"/>
                  </a:lnTo>
                  <a:lnTo>
                    <a:pt x="499691" y="719050"/>
                  </a:lnTo>
                  <a:lnTo>
                    <a:pt x="521988" y="709147"/>
                  </a:lnTo>
                  <a:lnTo>
                    <a:pt x="543675" y="697865"/>
                  </a:lnTo>
                  <a:lnTo>
                    <a:pt x="564664" y="685252"/>
                  </a:lnTo>
                  <a:lnTo>
                    <a:pt x="584870" y="671360"/>
                  </a:lnTo>
                  <a:lnTo>
                    <a:pt x="604208" y="656244"/>
                  </a:lnTo>
                  <a:lnTo>
                    <a:pt x="622599" y="639969"/>
                  </a:lnTo>
                  <a:lnTo>
                    <a:pt x="639969" y="622599"/>
                  </a:lnTo>
                  <a:lnTo>
                    <a:pt x="656244" y="604208"/>
                  </a:lnTo>
                  <a:lnTo>
                    <a:pt x="671360" y="584870"/>
                  </a:lnTo>
                  <a:lnTo>
                    <a:pt x="685252" y="564664"/>
                  </a:lnTo>
                  <a:lnTo>
                    <a:pt x="697865" y="543675"/>
                  </a:lnTo>
                  <a:lnTo>
                    <a:pt x="709147" y="521988"/>
                  </a:lnTo>
                  <a:lnTo>
                    <a:pt x="719050" y="499691"/>
                  </a:lnTo>
                  <a:lnTo>
                    <a:pt x="727535" y="476878"/>
                  </a:lnTo>
                  <a:lnTo>
                    <a:pt x="734567" y="453641"/>
                  </a:lnTo>
                  <a:lnTo>
                    <a:pt x="740116" y="430077"/>
                  </a:lnTo>
                  <a:lnTo>
                    <a:pt x="744160" y="406281"/>
                  </a:lnTo>
                  <a:lnTo>
                    <a:pt x="746683" y="382352"/>
                  </a:lnTo>
                  <a:lnTo>
                    <a:pt x="747673" y="358387"/>
                  </a:lnTo>
                  <a:lnTo>
                    <a:pt x="747127" y="334487"/>
                  </a:lnTo>
                  <a:lnTo>
                    <a:pt x="745047" y="310748"/>
                  </a:lnTo>
                  <a:lnTo>
                    <a:pt x="741442" y="287268"/>
                  </a:lnTo>
                  <a:lnTo>
                    <a:pt x="736326" y="264144"/>
                  </a:lnTo>
                  <a:lnTo>
                    <a:pt x="729721" y="241471"/>
                  </a:lnTo>
                  <a:lnTo>
                    <a:pt x="721653" y="219342"/>
                  </a:lnTo>
                  <a:lnTo>
                    <a:pt x="712156" y="197847"/>
                  </a:lnTo>
                  <a:lnTo>
                    <a:pt x="701269" y="177076"/>
                  </a:lnTo>
                  <a:lnTo>
                    <a:pt x="689037" y="157113"/>
                  </a:lnTo>
                  <a:lnTo>
                    <a:pt x="675509" y="138041"/>
                  </a:lnTo>
                  <a:lnTo>
                    <a:pt x="660741" y="119938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08889" y="4552577"/>
              <a:ext cx="747564" cy="747564"/>
            </a:xfrm>
            <a:custGeom>
              <a:avLst/>
              <a:pathLst>
                <a:path w="747564" h="747564">
                  <a:moveTo>
                    <a:pt x="677681" y="69882"/>
                  </a:moveTo>
                  <a:lnTo>
                    <a:pt x="663106" y="56556"/>
                  </a:lnTo>
                  <a:lnTo>
                    <a:pt x="647342" y="44533"/>
                  </a:lnTo>
                  <a:lnTo>
                    <a:pt x="630454" y="33863"/>
                  </a:lnTo>
                  <a:lnTo>
                    <a:pt x="612512" y="24590"/>
                  </a:lnTo>
                  <a:lnTo>
                    <a:pt x="593588" y="16752"/>
                  </a:lnTo>
                  <a:lnTo>
                    <a:pt x="573761" y="10381"/>
                  </a:lnTo>
                  <a:lnTo>
                    <a:pt x="553112" y="5504"/>
                  </a:lnTo>
                  <a:lnTo>
                    <a:pt x="531726" y="2139"/>
                  </a:lnTo>
                  <a:lnTo>
                    <a:pt x="509691" y="302"/>
                  </a:lnTo>
                  <a:lnTo>
                    <a:pt x="487098" y="0"/>
                  </a:lnTo>
                  <a:lnTo>
                    <a:pt x="464039" y="1233"/>
                  </a:lnTo>
                  <a:lnTo>
                    <a:pt x="440610" y="3997"/>
                  </a:lnTo>
                  <a:lnTo>
                    <a:pt x="416905" y="8281"/>
                  </a:lnTo>
                  <a:lnTo>
                    <a:pt x="393024" y="14067"/>
                  </a:lnTo>
                  <a:lnTo>
                    <a:pt x="369063" y="21331"/>
                  </a:lnTo>
                  <a:lnTo>
                    <a:pt x="345122" y="30043"/>
                  </a:lnTo>
                  <a:lnTo>
                    <a:pt x="321298" y="40168"/>
                  </a:lnTo>
                  <a:lnTo>
                    <a:pt x="297691" y="51664"/>
                  </a:lnTo>
                  <a:lnTo>
                    <a:pt x="274396" y="64483"/>
                  </a:lnTo>
                  <a:lnTo>
                    <a:pt x="251509" y="78573"/>
                  </a:lnTo>
                  <a:lnTo>
                    <a:pt x="229125" y="93876"/>
                  </a:lnTo>
                  <a:lnTo>
                    <a:pt x="207335" y="110330"/>
                  </a:lnTo>
                  <a:lnTo>
                    <a:pt x="186229" y="127866"/>
                  </a:lnTo>
                  <a:lnTo>
                    <a:pt x="165894" y="146413"/>
                  </a:lnTo>
                  <a:lnTo>
                    <a:pt x="146413" y="165894"/>
                  </a:lnTo>
                  <a:lnTo>
                    <a:pt x="127866" y="186229"/>
                  </a:lnTo>
                  <a:lnTo>
                    <a:pt x="110330" y="207335"/>
                  </a:lnTo>
                  <a:lnTo>
                    <a:pt x="93876" y="229125"/>
                  </a:lnTo>
                  <a:lnTo>
                    <a:pt x="78573" y="251509"/>
                  </a:lnTo>
                  <a:lnTo>
                    <a:pt x="64483" y="274396"/>
                  </a:lnTo>
                  <a:lnTo>
                    <a:pt x="51664" y="297691"/>
                  </a:lnTo>
                  <a:lnTo>
                    <a:pt x="40168" y="321298"/>
                  </a:lnTo>
                  <a:lnTo>
                    <a:pt x="30043" y="345122"/>
                  </a:lnTo>
                  <a:lnTo>
                    <a:pt x="21331" y="369063"/>
                  </a:lnTo>
                  <a:lnTo>
                    <a:pt x="14067" y="393024"/>
                  </a:lnTo>
                  <a:lnTo>
                    <a:pt x="8281" y="416905"/>
                  </a:lnTo>
                  <a:lnTo>
                    <a:pt x="3997" y="440610"/>
                  </a:lnTo>
                  <a:lnTo>
                    <a:pt x="1233" y="464039"/>
                  </a:lnTo>
                  <a:lnTo>
                    <a:pt x="0" y="487098"/>
                  </a:lnTo>
                  <a:lnTo>
                    <a:pt x="302" y="509691"/>
                  </a:lnTo>
                  <a:lnTo>
                    <a:pt x="2139" y="531726"/>
                  </a:lnTo>
                  <a:lnTo>
                    <a:pt x="5504" y="553112"/>
                  </a:lnTo>
                  <a:lnTo>
                    <a:pt x="10381" y="573761"/>
                  </a:lnTo>
                  <a:lnTo>
                    <a:pt x="16752" y="593588"/>
                  </a:lnTo>
                  <a:lnTo>
                    <a:pt x="24590" y="612512"/>
                  </a:lnTo>
                  <a:lnTo>
                    <a:pt x="33863" y="630454"/>
                  </a:lnTo>
                  <a:lnTo>
                    <a:pt x="44533" y="647342"/>
                  </a:lnTo>
                  <a:lnTo>
                    <a:pt x="56556" y="663106"/>
                  </a:lnTo>
                  <a:lnTo>
                    <a:pt x="69882" y="677681"/>
                  </a:lnTo>
                  <a:lnTo>
                    <a:pt x="84457" y="691008"/>
                  </a:lnTo>
                  <a:lnTo>
                    <a:pt x="100221" y="703030"/>
                  </a:lnTo>
                  <a:lnTo>
                    <a:pt x="117109" y="713700"/>
                  </a:lnTo>
                  <a:lnTo>
                    <a:pt x="135052" y="722973"/>
                  </a:lnTo>
                  <a:lnTo>
                    <a:pt x="153976" y="730811"/>
                  </a:lnTo>
                  <a:lnTo>
                    <a:pt x="173803" y="737182"/>
                  </a:lnTo>
                  <a:lnTo>
                    <a:pt x="194452" y="742060"/>
                  </a:lnTo>
                  <a:lnTo>
                    <a:pt x="215837" y="745424"/>
                  </a:lnTo>
                  <a:lnTo>
                    <a:pt x="237872" y="747262"/>
                  </a:lnTo>
                  <a:lnTo>
                    <a:pt x="260465" y="747564"/>
                  </a:lnTo>
                  <a:lnTo>
                    <a:pt x="283524" y="746331"/>
                  </a:lnTo>
                  <a:lnTo>
                    <a:pt x="306954" y="743566"/>
                  </a:lnTo>
                  <a:lnTo>
                    <a:pt x="330658" y="739282"/>
                  </a:lnTo>
                  <a:lnTo>
                    <a:pt x="354540" y="733496"/>
                  </a:lnTo>
                  <a:lnTo>
                    <a:pt x="378500" y="726233"/>
                  </a:lnTo>
                  <a:lnTo>
                    <a:pt x="402442" y="717520"/>
                  </a:lnTo>
                  <a:lnTo>
                    <a:pt x="426265" y="707396"/>
                  </a:lnTo>
                  <a:lnTo>
                    <a:pt x="449873" y="695900"/>
                  </a:lnTo>
                  <a:lnTo>
                    <a:pt x="473168" y="683081"/>
                  </a:lnTo>
                  <a:lnTo>
                    <a:pt x="496055" y="668990"/>
                  </a:lnTo>
                  <a:lnTo>
                    <a:pt x="518439" y="653687"/>
                  </a:lnTo>
                  <a:lnTo>
                    <a:pt x="540229" y="637234"/>
                  </a:lnTo>
                  <a:lnTo>
                    <a:pt x="561335" y="619697"/>
                  </a:lnTo>
                  <a:lnTo>
                    <a:pt x="581670" y="601151"/>
                  </a:lnTo>
                  <a:lnTo>
                    <a:pt x="601151" y="581670"/>
                  </a:lnTo>
                  <a:lnTo>
                    <a:pt x="619697" y="561335"/>
                  </a:lnTo>
                  <a:lnTo>
                    <a:pt x="637234" y="540229"/>
                  </a:lnTo>
                  <a:lnTo>
                    <a:pt x="653687" y="518439"/>
                  </a:lnTo>
                  <a:lnTo>
                    <a:pt x="668990" y="496055"/>
                  </a:lnTo>
                  <a:lnTo>
                    <a:pt x="683081" y="473168"/>
                  </a:lnTo>
                  <a:lnTo>
                    <a:pt x="695900" y="449873"/>
                  </a:lnTo>
                  <a:lnTo>
                    <a:pt x="707396" y="426265"/>
                  </a:lnTo>
                  <a:lnTo>
                    <a:pt x="717520" y="402442"/>
                  </a:lnTo>
                  <a:lnTo>
                    <a:pt x="726233" y="378500"/>
                  </a:lnTo>
                  <a:lnTo>
                    <a:pt x="733496" y="354540"/>
                  </a:lnTo>
                  <a:lnTo>
                    <a:pt x="739282" y="330658"/>
                  </a:lnTo>
                  <a:lnTo>
                    <a:pt x="743566" y="306954"/>
                  </a:lnTo>
                  <a:lnTo>
                    <a:pt x="746331" y="283524"/>
                  </a:lnTo>
                  <a:lnTo>
                    <a:pt x="747564" y="260465"/>
                  </a:lnTo>
                  <a:lnTo>
                    <a:pt x="747262" y="237872"/>
                  </a:lnTo>
                  <a:lnTo>
                    <a:pt x="745424" y="215837"/>
                  </a:lnTo>
                  <a:lnTo>
                    <a:pt x="742060" y="194452"/>
                  </a:lnTo>
                  <a:lnTo>
                    <a:pt x="737182" y="173803"/>
                  </a:lnTo>
                  <a:lnTo>
                    <a:pt x="730811" y="153976"/>
                  </a:lnTo>
                  <a:lnTo>
                    <a:pt x="722973" y="135052"/>
                  </a:lnTo>
                  <a:lnTo>
                    <a:pt x="713700" y="117109"/>
                  </a:lnTo>
                  <a:lnTo>
                    <a:pt x="703030" y="100221"/>
                  </a:lnTo>
                  <a:lnTo>
                    <a:pt x="691008" y="84457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88630" y="5432319"/>
              <a:ext cx="747389" cy="747389"/>
            </a:xfrm>
            <a:custGeom>
              <a:avLst/>
              <a:pathLst>
                <a:path w="747389" h="747389">
                  <a:moveTo>
                    <a:pt x="651194" y="96194"/>
                  </a:moveTo>
                  <a:lnTo>
                    <a:pt x="634573" y="80714"/>
                  </a:lnTo>
                  <a:lnTo>
                    <a:pt x="616880" y="66437"/>
                  </a:lnTo>
                  <a:lnTo>
                    <a:pt x="598188" y="53423"/>
                  </a:lnTo>
                  <a:lnTo>
                    <a:pt x="578573" y="41725"/>
                  </a:lnTo>
                  <a:lnTo>
                    <a:pt x="558116" y="31391"/>
                  </a:lnTo>
                  <a:lnTo>
                    <a:pt x="536902" y="22463"/>
                  </a:lnTo>
                  <a:lnTo>
                    <a:pt x="515017" y="14979"/>
                  </a:lnTo>
                  <a:lnTo>
                    <a:pt x="492551" y="8969"/>
                  </a:lnTo>
                  <a:lnTo>
                    <a:pt x="469596" y="4458"/>
                  </a:lnTo>
                  <a:lnTo>
                    <a:pt x="446248" y="1464"/>
                  </a:lnTo>
                  <a:lnTo>
                    <a:pt x="422602" y="0"/>
                  </a:lnTo>
                  <a:lnTo>
                    <a:pt x="398754" y="71"/>
                  </a:lnTo>
                  <a:lnTo>
                    <a:pt x="374804" y="1677"/>
                  </a:lnTo>
                  <a:lnTo>
                    <a:pt x="350849" y="4812"/>
                  </a:lnTo>
                  <a:lnTo>
                    <a:pt x="326988" y="9463"/>
                  </a:lnTo>
                  <a:lnTo>
                    <a:pt x="303318" y="15611"/>
                  </a:lnTo>
                  <a:lnTo>
                    <a:pt x="279938" y="23230"/>
                  </a:lnTo>
                  <a:lnTo>
                    <a:pt x="256944" y="32289"/>
                  </a:lnTo>
                  <a:lnTo>
                    <a:pt x="234429" y="42751"/>
                  </a:lnTo>
                  <a:lnTo>
                    <a:pt x="212486" y="54573"/>
                  </a:lnTo>
                  <a:lnTo>
                    <a:pt x="191206" y="67707"/>
                  </a:lnTo>
                  <a:lnTo>
                    <a:pt x="170675" y="82097"/>
                  </a:lnTo>
                  <a:lnTo>
                    <a:pt x="150979" y="97686"/>
                  </a:lnTo>
                  <a:lnTo>
                    <a:pt x="132198" y="114409"/>
                  </a:lnTo>
                  <a:lnTo>
                    <a:pt x="114409" y="132198"/>
                  </a:lnTo>
                  <a:lnTo>
                    <a:pt x="97686" y="150979"/>
                  </a:lnTo>
                  <a:lnTo>
                    <a:pt x="82097" y="170675"/>
                  </a:lnTo>
                  <a:lnTo>
                    <a:pt x="67707" y="191206"/>
                  </a:lnTo>
                  <a:lnTo>
                    <a:pt x="54573" y="212486"/>
                  </a:lnTo>
                  <a:lnTo>
                    <a:pt x="42751" y="234429"/>
                  </a:lnTo>
                  <a:lnTo>
                    <a:pt x="32289" y="256944"/>
                  </a:lnTo>
                  <a:lnTo>
                    <a:pt x="23230" y="279938"/>
                  </a:lnTo>
                  <a:lnTo>
                    <a:pt x="15611" y="303318"/>
                  </a:lnTo>
                  <a:lnTo>
                    <a:pt x="9463" y="326988"/>
                  </a:lnTo>
                  <a:lnTo>
                    <a:pt x="4812" y="350849"/>
                  </a:lnTo>
                  <a:lnTo>
                    <a:pt x="1677" y="374804"/>
                  </a:lnTo>
                  <a:lnTo>
                    <a:pt x="71" y="398754"/>
                  </a:lnTo>
                  <a:lnTo>
                    <a:pt x="0" y="422602"/>
                  </a:lnTo>
                  <a:lnTo>
                    <a:pt x="1464" y="446248"/>
                  </a:lnTo>
                  <a:lnTo>
                    <a:pt x="4458" y="469596"/>
                  </a:lnTo>
                  <a:lnTo>
                    <a:pt x="8969" y="492551"/>
                  </a:lnTo>
                  <a:lnTo>
                    <a:pt x="14979" y="515017"/>
                  </a:lnTo>
                  <a:lnTo>
                    <a:pt x="22463" y="536902"/>
                  </a:lnTo>
                  <a:lnTo>
                    <a:pt x="31391" y="558116"/>
                  </a:lnTo>
                  <a:lnTo>
                    <a:pt x="41725" y="578573"/>
                  </a:lnTo>
                  <a:lnTo>
                    <a:pt x="53423" y="598188"/>
                  </a:lnTo>
                  <a:lnTo>
                    <a:pt x="66437" y="616880"/>
                  </a:lnTo>
                  <a:lnTo>
                    <a:pt x="80714" y="634573"/>
                  </a:lnTo>
                  <a:lnTo>
                    <a:pt x="96194" y="651194"/>
                  </a:lnTo>
                  <a:lnTo>
                    <a:pt x="112815" y="666675"/>
                  </a:lnTo>
                  <a:lnTo>
                    <a:pt x="130508" y="680951"/>
                  </a:lnTo>
                  <a:lnTo>
                    <a:pt x="149201" y="693966"/>
                  </a:lnTo>
                  <a:lnTo>
                    <a:pt x="168815" y="705664"/>
                  </a:lnTo>
                  <a:lnTo>
                    <a:pt x="189272" y="715998"/>
                  </a:lnTo>
                  <a:lnTo>
                    <a:pt x="210487" y="724925"/>
                  </a:lnTo>
                  <a:lnTo>
                    <a:pt x="232372" y="732409"/>
                  </a:lnTo>
                  <a:lnTo>
                    <a:pt x="254838" y="738419"/>
                  </a:lnTo>
                  <a:lnTo>
                    <a:pt x="277792" y="742930"/>
                  </a:lnTo>
                  <a:lnTo>
                    <a:pt x="301140" y="745924"/>
                  </a:lnTo>
                  <a:lnTo>
                    <a:pt x="324787" y="747389"/>
                  </a:lnTo>
                  <a:lnTo>
                    <a:pt x="348634" y="747318"/>
                  </a:lnTo>
                  <a:lnTo>
                    <a:pt x="372585" y="745711"/>
                  </a:lnTo>
                  <a:lnTo>
                    <a:pt x="396540" y="742576"/>
                  </a:lnTo>
                  <a:lnTo>
                    <a:pt x="420401" y="737925"/>
                  </a:lnTo>
                  <a:lnTo>
                    <a:pt x="444070" y="731778"/>
                  </a:lnTo>
                  <a:lnTo>
                    <a:pt x="467450" y="724159"/>
                  </a:lnTo>
                  <a:lnTo>
                    <a:pt x="490445" y="715099"/>
                  </a:lnTo>
                  <a:lnTo>
                    <a:pt x="512960" y="704637"/>
                  </a:lnTo>
                  <a:lnTo>
                    <a:pt x="534903" y="692815"/>
                  </a:lnTo>
                  <a:lnTo>
                    <a:pt x="556183" y="679682"/>
                  </a:lnTo>
                  <a:lnTo>
                    <a:pt x="576713" y="665291"/>
                  </a:lnTo>
                  <a:lnTo>
                    <a:pt x="596409" y="649702"/>
                  </a:lnTo>
                  <a:lnTo>
                    <a:pt x="615190" y="632979"/>
                  </a:lnTo>
                  <a:lnTo>
                    <a:pt x="632979" y="615190"/>
                  </a:lnTo>
                  <a:lnTo>
                    <a:pt x="649702" y="596409"/>
                  </a:lnTo>
                  <a:lnTo>
                    <a:pt x="665291" y="576713"/>
                  </a:lnTo>
                  <a:lnTo>
                    <a:pt x="679682" y="556183"/>
                  </a:lnTo>
                  <a:lnTo>
                    <a:pt x="692815" y="534903"/>
                  </a:lnTo>
                  <a:lnTo>
                    <a:pt x="704637" y="512960"/>
                  </a:lnTo>
                  <a:lnTo>
                    <a:pt x="715099" y="490445"/>
                  </a:lnTo>
                  <a:lnTo>
                    <a:pt x="724159" y="467450"/>
                  </a:lnTo>
                  <a:lnTo>
                    <a:pt x="731778" y="444070"/>
                  </a:lnTo>
                  <a:lnTo>
                    <a:pt x="737925" y="420401"/>
                  </a:lnTo>
                  <a:lnTo>
                    <a:pt x="742576" y="396540"/>
                  </a:lnTo>
                  <a:lnTo>
                    <a:pt x="745711" y="372585"/>
                  </a:lnTo>
                  <a:lnTo>
                    <a:pt x="747318" y="348634"/>
                  </a:lnTo>
                  <a:lnTo>
                    <a:pt x="747389" y="324787"/>
                  </a:lnTo>
                  <a:lnTo>
                    <a:pt x="745924" y="301140"/>
                  </a:lnTo>
                  <a:lnTo>
                    <a:pt x="742930" y="277792"/>
                  </a:lnTo>
                  <a:lnTo>
                    <a:pt x="738419" y="254838"/>
                  </a:lnTo>
                  <a:lnTo>
                    <a:pt x="732409" y="232372"/>
                  </a:lnTo>
                  <a:lnTo>
                    <a:pt x="724925" y="210487"/>
                  </a:lnTo>
                  <a:lnTo>
                    <a:pt x="715998" y="189272"/>
                  </a:lnTo>
                  <a:lnTo>
                    <a:pt x="705664" y="168815"/>
                  </a:lnTo>
                  <a:lnTo>
                    <a:pt x="693966" y="149201"/>
                  </a:lnTo>
                  <a:lnTo>
                    <a:pt x="680951" y="130508"/>
                  </a:lnTo>
                  <a:lnTo>
                    <a:pt x="666675" y="11281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54931" y="4486533"/>
              <a:ext cx="102919" cy="175930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54931" y="2727225"/>
              <a:ext cx="102919" cy="175930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54931" y="2727225"/>
              <a:ext cx="102919" cy="351861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30624" y="6199287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52193" y="4437607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52193" y="2680672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5432916" y="2318643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6313948" y="2337524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7140741" y="2178678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999593" y="214388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0711" y="484439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49553" y="2793242"/>
              <a:ext cx="747620" cy="747620"/>
            </a:xfrm>
            <a:custGeom>
              <a:avLst/>
              <a:pathLst>
                <a:path w="747620" h="747620">
                  <a:moveTo>
                    <a:pt x="638417" y="109203"/>
                  </a:moveTo>
                  <a:lnTo>
                    <a:pt x="620952" y="92826"/>
                  </a:lnTo>
                  <a:lnTo>
                    <a:pt x="602472" y="77603"/>
                  </a:lnTo>
                  <a:lnTo>
                    <a:pt x="583052" y="63597"/>
                  </a:lnTo>
                  <a:lnTo>
                    <a:pt x="562773" y="50867"/>
                  </a:lnTo>
                  <a:lnTo>
                    <a:pt x="541717" y="39463"/>
                  </a:lnTo>
                  <a:lnTo>
                    <a:pt x="519970" y="29433"/>
                  </a:lnTo>
                  <a:lnTo>
                    <a:pt x="497624" y="20818"/>
                  </a:lnTo>
                  <a:lnTo>
                    <a:pt x="474768" y="13654"/>
                  </a:lnTo>
                  <a:lnTo>
                    <a:pt x="451498" y="7970"/>
                  </a:lnTo>
                  <a:lnTo>
                    <a:pt x="427908" y="3789"/>
                  </a:lnTo>
                  <a:lnTo>
                    <a:pt x="404096" y="1128"/>
                  </a:lnTo>
                  <a:lnTo>
                    <a:pt x="380160" y="0"/>
                  </a:lnTo>
                  <a:lnTo>
                    <a:pt x="356198" y="407"/>
                  </a:lnTo>
                  <a:lnTo>
                    <a:pt x="332308" y="2348"/>
                  </a:lnTo>
                  <a:lnTo>
                    <a:pt x="308588" y="5816"/>
                  </a:lnTo>
                  <a:lnTo>
                    <a:pt x="285137" y="10796"/>
                  </a:lnTo>
                  <a:lnTo>
                    <a:pt x="262050" y="17268"/>
                  </a:lnTo>
                  <a:lnTo>
                    <a:pt x="239422" y="25205"/>
                  </a:lnTo>
                  <a:lnTo>
                    <a:pt x="217346" y="34574"/>
                  </a:lnTo>
                  <a:lnTo>
                    <a:pt x="195913" y="45337"/>
                  </a:lnTo>
                  <a:lnTo>
                    <a:pt x="175212" y="57450"/>
                  </a:lnTo>
                  <a:lnTo>
                    <a:pt x="155326" y="70863"/>
                  </a:lnTo>
                  <a:lnTo>
                    <a:pt x="136338" y="85521"/>
                  </a:lnTo>
                  <a:lnTo>
                    <a:pt x="118326" y="101364"/>
                  </a:lnTo>
                  <a:lnTo>
                    <a:pt x="101364" y="118326"/>
                  </a:lnTo>
                  <a:lnTo>
                    <a:pt x="85521" y="136338"/>
                  </a:lnTo>
                  <a:lnTo>
                    <a:pt x="70863" y="155326"/>
                  </a:lnTo>
                  <a:lnTo>
                    <a:pt x="57450" y="175212"/>
                  </a:lnTo>
                  <a:lnTo>
                    <a:pt x="45337" y="195913"/>
                  </a:lnTo>
                  <a:lnTo>
                    <a:pt x="34574" y="217346"/>
                  </a:lnTo>
                  <a:lnTo>
                    <a:pt x="25205" y="239422"/>
                  </a:lnTo>
                  <a:lnTo>
                    <a:pt x="17268" y="262050"/>
                  </a:lnTo>
                  <a:lnTo>
                    <a:pt x="10796" y="285137"/>
                  </a:lnTo>
                  <a:lnTo>
                    <a:pt x="5816" y="308588"/>
                  </a:lnTo>
                  <a:lnTo>
                    <a:pt x="2348" y="332308"/>
                  </a:lnTo>
                  <a:lnTo>
                    <a:pt x="407" y="356198"/>
                  </a:lnTo>
                  <a:lnTo>
                    <a:pt x="0" y="380160"/>
                  </a:lnTo>
                  <a:lnTo>
                    <a:pt x="1128" y="404096"/>
                  </a:lnTo>
                  <a:lnTo>
                    <a:pt x="3789" y="427908"/>
                  </a:lnTo>
                  <a:lnTo>
                    <a:pt x="7970" y="451498"/>
                  </a:lnTo>
                  <a:lnTo>
                    <a:pt x="13654" y="474768"/>
                  </a:lnTo>
                  <a:lnTo>
                    <a:pt x="20818" y="497624"/>
                  </a:lnTo>
                  <a:lnTo>
                    <a:pt x="29433" y="519970"/>
                  </a:lnTo>
                  <a:lnTo>
                    <a:pt x="39463" y="541717"/>
                  </a:lnTo>
                  <a:lnTo>
                    <a:pt x="50867" y="562773"/>
                  </a:lnTo>
                  <a:lnTo>
                    <a:pt x="63597" y="583052"/>
                  </a:lnTo>
                  <a:lnTo>
                    <a:pt x="77603" y="602472"/>
                  </a:lnTo>
                  <a:lnTo>
                    <a:pt x="92826" y="620952"/>
                  </a:lnTo>
                  <a:lnTo>
                    <a:pt x="109203" y="638417"/>
                  </a:lnTo>
                  <a:lnTo>
                    <a:pt x="126667" y="654794"/>
                  </a:lnTo>
                  <a:lnTo>
                    <a:pt x="145148" y="670017"/>
                  </a:lnTo>
                  <a:lnTo>
                    <a:pt x="164567" y="684022"/>
                  </a:lnTo>
                  <a:lnTo>
                    <a:pt x="184847" y="696753"/>
                  </a:lnTo>
                  <a:lnTo>
                    <a:pt x="205903" y="708157"/>
                  </a:lnTo>
                  <a:lnTo>
                    <a:pt x="227649" y="718187"/>
                  </a:lnTo>
                  <a:lnTo>
                    <a:pt x="249996" y="726802"/>
                  </a:lnTo>
                  <a:lnTo>
                    <a:pt x="272852" y="733966"/>
                  </a:lnTo>
                  <a:lnTo>
                    <a:pt x="296122" y="739650"/>
                  </a:lnTo>
                  <a:lnTo>
                    <a:pt x="319711" y="743831"/>
                  </a:lnTo>
                  <a:lnTo>
                    <a:pt x="343523" y="746491"/>
                  </a:lnTo>
                  <a:lnTo>
                    <a:pt x="367460" y="747620"/>
                  </a:lnTo>
                  <a:lnTo>
                    <a:pt x="391422" y="747213"/>
                  </a:lnTo>
                  <a:lnTo>
                    <a:pt x="415312" y="745272"/>
                  </a:lnTo>
                  <a:lnTo>
                    <a:pt x="439032" y="741804"/>
                  </a:lnTo>
                  <a:lnTo>
                    <a:pt x="462483" y="736824"/>
                  </a:lnTo>
                  <a:lnTo>
                    <a:pt x="485570" y="730352"/>
                  </a:lnTo>
                  <a:lnTo>
                    <a:pt x="508198" y="722415"/>
                  </a:lnTo>
                  <a:lnTo>
                    <a:pt x="530274" y="713046"/>
                  </a:lnTo>
                  <a:lnTo>
                    <a:pt x="551706" y="702283"/>
                  </a:lnTo>
                  <a:lnTo>
                    <a:pt x="572408" y="690169"/>
                  </a:lnTo>
                  <a:lnTo>
                    <a:pt x="592294" y="676756"/>
                  </a:lnTo>
                  <a:lnTo>
                    <a:pt x="611282" y="662098"/>
                  </a:lnTo>
                  <a:lnTo>
                    <a:pt x="629294" y="646256"/>
                  </a:lnTo>
                  <a:lnTo>
                    <a:pt x="646256" y="629294"/>
                  </a:lnTo>
                  <a:lnTo>
                    <a:pt x="662098" y="611282"/>
                  </a:lnTo>
                  <a:lnTo>
                    <a:pt x="676756" y="592294"/>
                  </a:lnTo>
                  <a:lnTo>
                    <a:pt x="690169" y="572408"/>
                  </a:lnTo>
                  <a:lnTo>
                    <a:pt x="702283" y="551706"/>
                  </a:lnTo>
                  <a:lnTo>
                    <a:pt x="713046" y="530274"/>
                  </a:lnTo>
                  <a:lnTo>
                    <a:pt x="722415" y="508198"/>
                  </a:lnTo>
                  <a:lnTo>
                    <a:pt x="730352" y="485570"/>
                  </a:lnTo>
                  <a:lnTo>
                    <a:pt x="736824" y="462483"/>
                  </a:lnTo>
                  <a:lnTo>
                    <a:pt x="741804" y="439032"/>
                  </a:lnTo>
                  <a:lnTo>
                    <a:pt x="745272" y="415312"/>
                  </a:lnTo>
                  <a:lnTo>
                    <a:pt x="747213" y="391422"/>
                  </a:lnTo>
                  <a:lnTo>
                    <a:pt x="747620" y="367460"/>
                  </a:lnTo>
                  <a:lnTo>
                    <a:pt x="746491" y="343523"/>
                  </a:lnTo>
                  <a:lnTo>
                    <a:pt x="743831" y="319711"/>
                  </a:lnTo>
                  <a:lnTo>
                    <a:pt x="739650" y="296122"/>
                  </a:lnTo>
                  <a:lnTo>
                    <a:pt x="733966" y="272852"/>
                  </a:lnTo>
                  <a:lnTo>
                    <a:pt x="726802" y="249996"/>
                  </a:lnTo>
                  <a:lnTo>
                    <a:pt x="718187" y="227649"/>
                  </a:lnTo>
                  <a:lnTo>
                    <a:pt x="708157" y="205903"/>
                  </a:lnTo>
                  <a:lnTo>
                    <a:pt x="696753" y="184847"/>
                  </a:lnTo>
                  <a:lnTo>
                    <a:pt x="684022" y="164567"/>
                  </a:lnTo>
                  <a:lnTo>
                    <a:pt x="670017" y="145148"/>
                  </a:lnTo>
                  <a:lnTo>
                    <a:pt x="654794" y="126667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9631" y="3672973"/>
              <a:ext cx="747465" cy="747465"/>
            </a:xfrm>
            <a:custGeom>
              <a:avLst/>
              <a:pathLst>
                <a:path w="747465" h="747465">
                  <a:moveTo>
                    <a:pt x="632013" y="115451"/>
                  </a:moveTo>
                  <a:lnTo>
                    <a:pt x="614165" y="98664"/>
                  </a:lnTo>
                  <a:lnTo>
                    <a:pt x="595329" y="83007"/>
                  </a:lnTo>
                  <a:lnTo>
                    <a:pt x="575582" y="68546"/>
                  </a:lnTo>
                  <a:lnTo>
                    <a:pt x="555006" y="55338"/>
                  </a:lnTo>
                  <a:lnTo>
                    <a:pt x="533685" y="43438"/>
                  </a:lnTo>
                  <a:lnTo>
                    <a:pt x="511706" y="32896"/>
                  </a:lnTo>
                  <a:lnTo>
                    <a:pt x="489161" y="23754"/>
                  </a:lnTo>
                  <a:lnTo>
                    <a:pt x="466141" y="16051"/>
                  </a:lnTo>
                  <a:lnTo>
                    <a:pt x="442742" y="9817"/>
                  </a:lnTo>
                  <a:lnTo>
                    <a:pt x="419059" y="5079"/>
                  </a:lnTo>
                  <a:lnTo>
                    <a:pt x="395189" y="1855"/>
                  </a:lnTo>
                  <a:lnTo>
                    <a:pt x="371232" y="160"/>
                  </a:lnTo>
                  <a:lnTo>
                    <a:pt x="347285" y="0"/>
                  </a:lnTo>
                  <a:lnTo>
                    <a:pt x="323446" y="1375"/>
                  </a:lnTo>
                  <a:lnTo>
                    <a:pt x="299814" y="4281"/>
                  </a:lnTo>
                  <a:lnTo>
                    <a:pt x="276486" y="8704"/>
                  </a:lnTo>
                  <a:lnTo>
                    <a:pt x="253558" y="14628"/>
                  </a:lnTo>
                  <a:lnTo>
                    <a:pt x="231123" y="22027"/>
                  </a:lnTo>
                  <a:lnTo>
                    <a:pt x="209274" y="30872"/>
                  </a:lnTo>
                  <a:lnTo>
                    <a:pt x="188102" y="41125"/>
                  </a:lnTo>
                  <a:lnTo>
                    <a:pt x="167691" y="52746"/>
                  </a:lnTo>
                  <a:lnTo>
                    <a:pt x="148128" y="65685"/>
                  </a:lnTo>
                  <a:lnTo>
                    <a:pt x="129492" y="79890"/>
                  </a:lnTo>
                  <a:lnTo>
                    <a:pt x="111859" y="95302"/>
                  </a:lnTo>
                  <a:lnTo>
                    <a:pt x="95302" y="111859"/>
                  </a:lnTo>
                  <a:lnTo>
                    <a:pt x="79890" y="129492"/>
                  </a:lnTo>
                  <a:lnTo>
                    <a:pt x="65685" y="148128"/>
                  </a:lnTo>
                  <a:lnTo>
                    <a:pt x="52746" y="167691"/>
                  </a:lnTo>
                  <a:lnTo>
                    <a:pt x="41125" y="188102"/>
                  </a:lnTo>
                  <a:lnTo>
                    <a:pt x="30872" y="209274"/>
                  </a:lnTo>
                  <a:lnTo>
                    <a:pt x="22027" y="231123"/>
                  </a:lnTo>
                  <a:lnTo>
                    <a:pt x="14628" y="253558"/>
                  </a:lnTo>
                  <a:lnTo>
                    <a:pt x="8704" y="276486"/>
                  </a:lnTo>
                  <a:lnTo>
                    <a:pt x="4281" y="299814"/>
                  </a:lnTo>
                  <a:lnTo>
                    <a:pt x="1375" y="323446"/>
                  </a:lnTo>
                  <a:lnTo>
                    <a:pt x="0" y="347285"/>
                  </a:lnTo>
                  <a:lnTo>
                    <a:pt x="160" y="371232"/>
                  </a:lnTo>
                  <a:lnTo>
                    <a:pt x="1855" y="395189"/>
                  </a:lnTo>
                  <a:lnTo>
                    <a:pt x="5079" y="419059"/>
                  </a:lnTo>
                  <a:lnTo>
                    <a:pt x="9817" y="442742"/>
                  </a:lnTo>
                  <a:lnTo>
                    <a:pt x="16051" y="466141"/>
                  </a:lnTo>
                  <a:lnTo>
                    <a:pt x="23754" y="489161"/>
                  </a:lnTo>
                  <a:lnTo>
                    <a:pt x="32896" y="511706"/>
                  </a:lnTo>
                  <a:lnTo>
                    <a:pt x="43438" y="533685"/>
                  </a:lnTo>
                  <a:lnTo>
                    <a:pt x="55338" y="555006"/>
                  </a:lnTo>
                  <a:lnTo>
                    <a:pt x="68546" y="575582"/>
                  </a:lnTo>
                  <a:lnTo>
                    <a:pt x="83007" y="595329"/>
                  </a:lnTo>
                  <a:lnTo>
                    <a:pt x="98664" y="614165"/>
                  </a:lnTo>
                  <a:lnTo>
                    <a:pt x="115451" y="632013"/>
                  </a:lnTo>
                  <a:lnTo>
                    <a:pt x="133299" y="648800"/>
                  </a:lnTo>
                  <a:lnTo>
                    <a:pt x="152135" y="664457"/>
                  </a:lnTo>
                  <a:lnTo>
                    <a:pt x="171882" y="678919"/>
                  </a:lnTo>
                  <a:lnTo>
                    <a:pt x="192458" y="692126"/>
                  </a:lnTo>
                  <a:lnTo>
                    <a:pt x="213780" y="704026"/>
                  </a:lnTo>
                  <a:lnTo>
                    <a:pt x="235758" y="714568"/>
                  </a:lnTo>
                  <a:lnTo>
                    <a:pt x="258303" y="723710"/>
                  </a:lnTo>
                  <a:lnTo>
                    <a:pt x="281323" y="731413"/>
                  </a:lnTo>
                  <a:lnTo>
                    <a:pt x="304722" y="737647"/>
                  </a:lnTo>
                  <a:lnTo>
                    <a:pt x="328405" y="742386"/>
                  </a:lnTo>
                  <a:lnTo>
                    <a:pt x="352275" y="745609"/>
                  </a:lnTo>
                  <a:lnTo>
                    <a:pt x="376232" y="747304"/>
                  </a:lnTo>
                  <a:lnTo>
                    <a:pt x="400179" y="747465"/>
                  </a:lnTo>
                  <a:lnTo>
                    <a:pt x="424018" y="746089"/>
                  </a:lnTo>
                  <a:lnTo>
                    <a:pt x="447650" y="743184"/>
                  </a:lnTo>
                  <a:lnTo>
                    <a:pt x="470978" y="738760"/>
                  </a:lnTo>
                  <a:lnTo>
                    <a:pt x="493906" y="732836"/>
                  </a:lnTo>
                  <a:lnTo>
                    <a:pt x="516341" y="725437"/>
                  </a:lnTo>
                  <a:lnTo>
                    <a:pt x="538190" y="716592"/>
                  </a:lnTo>
                  <a:lnTo>
                    <a:pt x="559363" y="706339"/>
                  </a:lnTo>
                  <a:lnTo>
                    <a:pt x="579773" y="694719"/>
                  </a:lnTo>
                  <a:lnTo>
                    <a:pt x="599336" y="681779"/>
                  </a:lnTo>
                  <a:lnTo>
                    <a:pt x="617972" y="667574"/>
                  </a:lnTo>
                  <a:lnTo>
                    <a:pt x="635605" y="652162"/>
                  </a:lnTo>
                  <a:lnTo>
                    <a:pt x="652162" y="635605"/>
                  </a:lnTo>
                  <a:lnTo>
                    <a:pt x="667574" y="617972"/>
                  </a:lnTo>
                  <a:lnTo>
                    <a:pt x="681779" y="599336"/>
                  </a:lnTo>
                  <a:lnTo>
                    <a:pt x="694719" y="579773"/>
                  </a:lnTo>
                  <a:lnTo>
                    <a:pt x="706339" y="559363"/>
                  </a:lnTo>
                  <a:lnTo>
                    <a:pt x="716592" y="538190"/>
                  </a:lnTo>
                  <a:lnTo>
                    <a:pt x="725437" y="516341"/>
                  </a:lnTo>
                  <a:lnTo>
                    <a:pt x="732836" y="493906"/>
                  </a:lnTo>
                  <a:lnTo>
                    <a:pt x="738760" y="470978"/>
                  </a:lnTo>
                  <a:lnTo>
                    <a:pt x="743184" y="447650"/>
                  </a:lnTo>
                  <a:lnTo>
                    <a:pt x="746089" y="424018"/>
                  </a:lnTo>
                  <a:lnTo>
                    <a:pt x="747465" y="400179"/>
                  </a:lnTo>
                  <a:lnTo>
                    <a:pt x="747304" y="376232"/>
                  </a:lnTo>
                  <a:lnTo>
                    <a:pt x="745609" y="352275"/>
                  </a:lnTo>
                  <a:lnTo>
                    <a:pt x="742386" y="328405"/>
                  </a:lnTo>
                  <a:lnTo>
                    <a:pt x="737647" y="304722"/>
                  </a:lnTo>
                  <a:lnTo>
                    <a:pt x="731413" y="281323"/>
                  </a:lnTo>
                  <a:lnTo>
                    <a:pt x="723710" y="258303"/>
                  </a:lnTo>
                  <a:lnTo>
                    <a:pt x="714568" y="235758"/>
                  </a:lnTo>
                  <a:lnTo>
                    <a:pt x="704026" y="213780"/>
                  </a:lnTo>
                  <a:lnTo>
                    <a:pt x="692126" y="192458"/>
                  </a:lnTo>
                  <a:lnTo>
                    <a:pt x="678919" y="171882"/>
                  </a:lnTo>
                  <a:lnTo>
                    <a:pt x="664457" y="152135"/>
                  </a:lnTo>
                  <a:lnTo>
                    <a:pt x="648800" y="133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49511" y="4552507"/>
              <a:ext cx="747704" cy="747704"/>
            </a:xfrm>
            <a:custGeom>
              <a:avLst/>
              <a:pathLst>
                <a:path w="747704" h="747704">
                  <a:moveTo>
                    <a:pt x="567213" y="180491"/>
                  </a:moveTo>
                  <a:lnTo>
                    <a:pt x="546315" y="160388"/>
                  </a:lnTo>
                  <a:lnTo>
                    <a:pt x="524709" y="141163"/>
                  </a:lnTo>
                  <a:lnTo>
                    <a:pt x="502483" y="122893"/>
                  </a:lnTo>
                  <a:lnTo>
                    <a:pt x="479728" y="105655"/>
                  </a:lnTo>
                  <a:lnTo>
                    <a:pt x="456538" y="89518"/>
                  </a:lnTo>
                  <a:lnTo>
                    <a:pt x="433009" y="74550"/>
                  </a:lnTo>
                  <a:lnTo>
                    <a:pt x="409236" y="60812"/>
                  </a:lnTo>
                  <a:lnTo>
                    <a:pt x="385318" y="48361"/>
                  </a:lnTo>
                  <a:lnTo>
                    <a:pt x="361353" y="37247"/>
                  </a:lnTo>
                  <a:lnTo>
                    <a:pt x="337439" y="27516"/>
                  </a:lnTo>
                  <a:lnTo>
                    <a:pt x="313675" y="19208"/>
                  </a:lnTo>
                  <a:lnTo>
                    <a:pt x="290158" y="12357"/>
                  </a:lnTo>
                  <a:lnTo>
                    <a:pt x="266986" y="6992"/>
                  </a:lnTo>
                  <a:lnTo>
                    <a:pt x="244252" y="3135"/>
                  </a:lnTo>
                  <a:lnTo>
                    <a:pt x="222050" y="801"/>
                  </a:lnTo>
                  <a:lnTo>
                    <a:pt x="200473" y="0"/>
                  </a:lnTo>
                  <a:lnTo>
                    <a:pt x="179608" y="735"/>
                  </a:lnTo>
                  <a:lnTo>
                    <a:pt x="159541" y="3003"/>
                  </a:lnTo>
                  <a:lnTo>
                    <a:pt x="140355" y="6795"/>
                  </a:lnTo>
                  <a:lnTo>
                    <a:pt x="122128" y="12095"/>
                  </a:lnTo>
                  <a:lnTo>
                    <a:pt x="104936" y="18882"/>
                  </a:lnTo>
                  <a:lnTo>
                    <a:pt x="88849" y="27128"/>
                  </a:lnTo>
                  <a:lnTo>
                    <a:pt x="73933" y="36798"/>
                  </a:lnTo>
                  <a:lnTo>
                    <a:pt x="60249" y="47854"/>
                  </a:lnTo>
                  <a:lnTo>
                    <a:pt x="47854" y="60249"/>
                  </a:lnTo>
                  <a:lnTo>
                    <a:pt x="36798" y="73933"/>
                  </a:lnTo>
                  <a:lnTo>
                    <a:pt x="27128" y="88849"/>
                  </a:lnTo>
                  <a:lnTo>
                    <a:pt x="18882" y="104936"/>
                  </a:lnTo>
                  <a:lnTo>
                    <a:pt x="12095" y="122128"/>
                  </a:lnTo>
                  <a:lnTo>
                    <a:pt x="6795" y="140355"/>
                  </a:lnTo>
                  <a:lnTo>
                    <a:pt x="3003" y="159541"/>
                  </a:lnTo>
                  <a:lnTo>
                    <a:pt x="735" y="179608"/>
                  </a:lnTo>
                  <a:lnTo>
                    <a:pt x="0" y="200473"/>
                  </a:lnTo>
                  <a:lnTo>
                    <a:pt x="801" y="222050"/>
                  </a:lnTo>
                  <a:lnTo>
                    <a:pt x="3135" y="244252"/>
                  </a:lnTo>
                  <a:lnTo>
                    <a:pt x="6992" y="266986"/>
                  </a:lnTo>
                  <a:lnTo>
                    <a:pt x="12357" y="290158"/>
                  </a:lnTo>
                  <a:lnTo>
                    <a:pt x="19208" y="313675"/>
                  </a:lnTo>
                  <a:lnTo>
                    <a:pt x="27516" y="337439"/>
                  </a:lnTo>
                  <a:lnTo>
                    <a:pt x="37247" y="361353"/>
                  </a:lnTo>
                  <a:lnTo>
                    <a:pt x="48361" y="385318"/>
                  </a:lnTo>
                  <a:lnTo>
                    <a:pt x="60812" y="409236"/>
                  </a:lnTo>
                  <a:lnTo>
                    <a:pt x="74550" y="433009"/>
                  </a:lnTo>
                  <a:lnTo>
                    <a:pt x="89518" y="456538"/>
                  </a:lnTo>
                  <a:lnTo>
                    <a:pt x="105655" y="479728"/>
                  </a:lnTo>
                  <a:lnTo>
                    <a:pt x="122893" y="502483"/>
                  </a:lnTo>
                  <a:lnTo>
                    <a:pt x="141163" y="524709"/>
                  </a:lnTo>
                  <a:lnTo>
                    <a:pt x="160388" y="546315"/>
                  </a:lnTo>
                  <a:lnTo>
                    <a:pt x="180491" y="567213"/>
                  </a:lnTo>
                  <a:lnTo>
                    <a:pt x="201389" y="587316"/>
                  </a:lnTo>
                  <a:lnTo>
                    <a:pt x="222995" y="606541"/>
                  </a:lnTo>
                  <a:lnTo>
                    <a:pt x="245221" y="624811"/>
                  </a:lnTo>
                  <a:lnTo>
                    <a:pt x="267976" y="642049"/>
                  </a:lnTo>
                  <a:lnTo>
                    <a:pt x="291166" y="658186"/>
                  </a:lnTo>
                  <a:lnTo>
                    <a:pt x="314695" y="673154"/>
                  </a:lnTo>
                  <a:lnTo>
                    <a:pt x="338468" y="686892"/>
                  </a:lnTo>
                  <a:lnTo>
                    <a:pt x="362386" y="699343"/>
                  </a:lnTo>
                  <a:lnTo>
                    <a:pt x="386351" y="710457"/>
                  </a:lnTo>
                  <a:lnTo>
                    <a:pt x="410265" y="720188"/>
                  </a:lnTo>
                  <a:lnTo>
                    <a:pt x="434029" y="728496"/>
                  </a:lnTo>
                  <a:lnTo>
                    <a:pt x="457546" y="735347"/>
                  </a:lnTo>
                  <a:lnTo>
                    <a:pt x="480718" y="740712"/>
                  </a:lnTo>
                  <a:lnTo>
                    <a:pt x="503452" y="744569"/>
                  </a:lnTo>
                  <a:lnTo>
                    <a:pt x="525654" y="746903"/>
                  </a:lnTo>
                  <a:lnTo>
                    <a:pt x="547231" y="747704"/>
                  </a:lnTo>
                  <a:lnTo>
                    <a:pt x="568096" y="746969"/>
                  </a:lnTo>
                  <a:lnTo>
                    <a:pt x="588163" y="744701"/>
                  </a:lnTo>
                  <a:lnTo>
                    <a:pt x="607349" y="740909"/>
                  </a:lnTo>
                  <a:lnTo>
                    <a:pt x="625576" y="735609"/>
                  </a:lnTo>
                  <a:lnTo>
                    <a:pt x="642768" y="728822"/>
                  </a:lnTo>
                  <a:lnTo>
                    <a:pt x="658855" y="720576"/>
                  </a:lnTo>
                  <a:lnTo>
                    <a:pt x="673771" y="710906"/>
                  </a:lnTo>
                  <a:lnTo>
                    <a:pt x="687455" y="699850"/>
                  </a:lnTo>
                  <a:lnTo>
                    <a:pt x="699850" y="687455"/>
                  </a:lnTo>
                  <a:lnTo>
                    <a:pt x="710906" y="673771"/>
                  </a:lnTo>
                  <a:lnTo>
                    <a:pt x="720576" y="658855"/>
                  </a:lnTo>
                  <a:lnTo>
                    <a:pt x="728822" y="642768"/>
                  </a:lnTo>
                  <a:lnTo>
                    <a:pt x="735609" y="625576"/>
                  </a:lnTo>
                  <a:lnTo>
                    <a:pt x="740909" y="607349"/>
                  </a:lnTo>
                  <a:lnTo>
                    <a:pt x="744701" y="588163"/>
                  </a:lnTo>
                  <a:lnTo>
                    <a:pt x="746969" y="568096"/>
                  </a:lnTo>
                  <a:lnTo>
                    <a:pt x="747704" y="547231"/>
                  </a:lnTo>
                  <a:lnTo>
                    <a:pt x="746903" y="525654"/>
                  </a:lnTo>
                  <a:lnTo>
                    <a:pt x="744569" y="503452"/>
                  </a:lnTo>
                  <a:lnTo>
                    <a:pt x="740712" y="480718"/>
                  </a:lnTo>
                  <a:lnTo>
                    <a:pt x="735347" y="457546"/>
                  </a:lnTo>
                  <a:lnTo>
                    <a:pt x="728496" y="434029"/>
                  </a:lnTo>
                  <a:lnTo>
                    <a:pt x="720188" y="410265"/>
                  </a:lnTo>
                  <a:lnTo>
                    <a:pt x="710457" y="386351"/>
                  </a:lnTo>
                  <a:lnTo>
                    <a:pt x="699343" y="362386"/>
                  </a:lnTo>
                  <a:lnTo>
                    <a:pt x="686892" y="338468"/>
                  </a:lnTo>
                  <a:lnTo>
                    <a:pt x="673154" y="314695"/>
                  </a:lnTo>
                  <a:lnTo>
                    <a:pt x="658186" y="291166"/>
                  </a:lnTo>
                  <a:lnTo>
                    <a:pt x="642049" y="267976"/>
                  </a:lnTo>
                  <a:lnTo>
                    <a:pt x="624811" y="245221"/>
                  </a:lnTo>
                  <a:lnTo>
                    <a:pt x="606541" y="222995"/>
                  </a:lnTo>
                  <a:lnTo>
                    <a:pt x="587316" y="2013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49614" y="5432264"/>
              <a:ext cx="747498" cy="747498"/>
            </a:xfrm>
            <a:custGeom>
              <a:avLst/>
              <a:pathLst>
                <a:path w="747498" h="747498">
                  <a:moveTo>
                    <a:pt x="648351" y="99147"/>
                  </a:moveTo>
                  <a:lnTo>
                    <a:pt x="631533" y="83457"/>
                  </a:lnTo>
                  <a:lnTo>
                    <a:pt x="613655" y="68960"/>
                  </a:lnTo>
                  <a:lnTo>
                    <a:pt x="594792" y="55715"/>
                  </a:lnTo>
                  <a:lnTo>
                    <a:pt x="575020" y="43777"/>
                  </a:lnTo>
                  <a:lnTo>
                    <a:pt x="554421" y="33196"/>
                  </a:lnTo>
                  <a:lnTo>
                    <a:pt x="533080" y="24013"/>
                  </a:lnTo>
                  <a:lnTo>
                    <a:pt x="511084" y="16268"/>
                  </a:lnTo>
                  <a:lnTo>
                    <a:pt x="488524" y="9992"/>
                  </a:lnTo>
                  <a:lnTo>
                    <a:pt x="465492" y="5210"/>
                  </a:lnTo>
                  <a:lnTo>
                    <a:pt x="442083" y="1943"/>
                  </a:lnTo>
                  <a:lnTo>
                    <a:pt x="418393" y="204"/>
                  </a:lnTo>
                  <a:lnTo>
                    <a:pt x="394520" y="0"/>
                  </a:lnTo>
                  <a:lnTo>
                    <a:pt x="370562" y="1331"/>
                  </a:lnTo>
                  <a:lnTo>
                    <a:pt x="346616" y="4193"/>
                  </a:lnTo>
                  <a:lnTo>
                    <a:pt x="322782" y="8573"/>
                  </a:lnTo>
                  <a:lnTo>
                    <a:pt x="299158" y="14454"/>
                  </a:lnTo>
                  <a:lnTo>
                    <a:pt x="275840" y="21812"/>
                  </a:lnTo>
                  <a:lnTo>
                    <a:pt x="252924" y="30615"/>
                  </a:lnTo>
                  <a:lnTo>
                    <a:pt x="230505" y="40829"/>
                  </a:lnTo>
                  <a:lnTo>
                    <a:pt x="208674" y="52411"/>
                  </a:lnTo>
                  <a:lnTo>
                    <a:pt x="187522" y="65313"/>
                  </a:lnTo>
                  <a:lnTo>
                    <a:pt x="167135" y="79482"/>
                  </a:lnTo>
                  <a:lnTo>
                    <a:pt x="147597" y="94861"/>
                  </a:lnTo>
                  <a:lnTo>
                    <a:pt x="128989" y="111386"/>
                  </a:lnTo>
                  <a:lnTo>
                    <a:pt x="111386" y="128989"/>
                  </a:lnTo>
                  <a:lnTo>
                    <a:pt x="94861" y="147597"/>
                  </a:lnTo>
                  <a:lnTo>
                    <a:pt x="79482" y="167135"/>
                  </a:lnTo>
                  <a:lnTo>
                    <a:pt x="65313" y="187522"/>
                  </a:lnTo>
                  <a:lnTo>
                    <a:pt x="52411" y="208674"/>
                  </a:lnTo>
                  <a:lnTo>
                    <a:pt x="40829" y="230505"/>
                  </a:lnTo>
                  <a:lnTo>
                    <a:pt x="30615" y="252924"/>
                  </a:lnTo>
                  <a:lnTo>
                    <a:pt x="21812" y="275840"/>
                  </a:lnTo>
                  <a:lnTo>
                    <a:pt x="14454" y="299158"/>
                  </a:lnTo>
                  <a:lnTo>
                    <a:pt x="8573" y="322782"/>
                  </a:lnTo>
                  <a:lnTo>
                    <a:pt x="4193" y="346616"/>
                  </a:lnTo>
                  <a:lnTo>
                    <a:pt x="1331" y="370562"/>
                  </a:lnTo>
                  <a:lnTo>
                    <a:pt x="0" y="394520"/>
                  </a:lnTo>
                  <a:lnTo>
                    <a:pt x="204" y="418393"/>
                  </a:lnTo>
                  <a:lnTo>
                    <a:pt x="1943" y="442083"/>
                  </a:lnTo>
                  <a:lnTo>
                    <a:pt x="5210" y="465492"/>
                  </a:lnTo>
                  <a:lnTo>
                    <a:pt x="9992" y="488524"/>
                  </a:lnTo>
                  <a:lnTo>
                    <a:pt x="16268" y="511084"/>
                  </a:lnTo>
                  <a:lnTo>
                    <a:pt x="24013" y="533080"/>
                  </a:lnTo>
                  <a:lnTo>
                    <a:pt x="33196" y="554421"/>
                  </a:lnTo>
                  <a:lnTo>
                    <a:pt x="43777" y="575020"/>
                  </a:lnTo>
                  <a:lnTo>
                    <a:pt x="55715" y="594792"/>
                  </a:lnTo>
                  <a:lnTo>
                    <a:pt x="68960" y="613655"/>
                  </a:lnTo>
                  <a:lnTo>
                    <a:pt x="83457" y="631533"/>
                  </a:lnTo>
                  <a:lnTo>
                    <a:pt x="99147" y="648351"/>
                  </a:lnTo>
                  <a:lnTo>
                    <a:pt x="115965" y="664041"/>
                  </a:lnTo>
                  <a:lnTo>
                    <a:pt x="133843" y="678538"/>
                  </a:lnTo>
                  <a:lnTo>
                    <a:pt x="152706" y="691783"/>
                  </a:lnTo>
                  <a:lnTo>
                    <a:pt x="172478" y="703720"/>
                  </a:lnTo>
                  <a:lnTo>
                    <a:pt x="193076" y="714302"/>
                  </a:lnTo>
                  <a:lnTo>
                    <a:pt x="214418" y="723484"/>
                  </a:lnTo>
                  <a:lnTo>
                    <a:pt x="236414" y="731230"/>
                  </a:lnTo>
                  <a:lnTo>
                    <a:pt x="258974" y="737506"/>
                  </a:lnTo>
                  <a:lnTo>
                    <a:pt x="282006" y="742287"/>
                  </a:lnTo>
                  <a:lnTo>
                    <a:pt x="305415" y="745555"/>
                  </a:lnTo>
                  <a:lnTo>
                    <a:pt x="329104" y="747294"/>
                  </a:lnTo>
                  <a:lnTo>
                    <a:pt x="352978" y="747498"/>
                  </a:lnTo>
                  <a:lnTo>
                    <a:pt x="376936" y="746167"/>
                  </a:lnTo>
                  <a:lnTo>
                    <a:pt x="400882" y="743305"/>
                  </a:lnTo>
                  <a:lnTo>
                    <a:pt x="424715" y="738924"/>
                  </a:lnTo>
                  <a:lnTo>
                    <a:pt x="448340" y="733043"/>
                  </a:lnTo>
                  <a:lnTo>
                    <a:pt x="471658" y="725686"/>
                  </a:lnTo>
                  <a:lnTo>
                    <a:pt x="494574" y="716882"/>
                  </a:lnTo>
                  <a:lnTo>
                    <a:pt x="516993" y="706669"/>
                  </a:lnTo>
                  <a:lnTo>
                    <a:pt x="538823" y="695087"/>
                  </a:lnTo>
                  <a:lnTo>
                    <a:pt x="559975" y="682185"/>
                  </a:lnTo>
                  <a:lnTo>
                    <a:pt x="580362" y="668015"/>
                  </a:lnTo>
                  <a:lnTo>
                    <a:pt x="599900" y="652637"/>
                  </a:lnTo>
                  <a:lnTo>
                    <a:pt x="618509" y="636112"/>
                  </a:lnTo>
                  <a:lnTo>
                    <a:pt x="636112" y="618509"/>
                  </a:lnTo>
                  <a:lnTo>
                    <a:pt x="652637" y="599900"/>
                  </a:lnTo>
                  <a:lnTo>
                    <a:pt x="668015" y="580362"/>
                  </a:lnTo>
                  <a:lnTo>
                    <a:pt x="682185" y="559975"/>
                  </a:lnTo>
                  <a:lnTo>
                    <a:pt x="695087" y="538823"/>
                  </a:lnTo>
                  <a:lnTo>
                    <a:pt x="706669" y="516993"/>
                  </a:lnTo>
                  <a:lnTo>
                    <a:pt x="716882" y="494574"/>
                  </a:lnTo>
                  <a:lnTo>
                    <a:pt x="725686" y="471658"/>
                  </a:lnTo>
                  <a:lnTo>
                    <a:pt x="733043" y="448340"/>
                  </a:lnTo>
                  <a:lnTo>
                    <a:pt x="738924" y="424715"/>
                  </a:lnTo>
                  <a:lnTo>
                    <a:pt x="743305" y="400882"/>
                  </a:lnTo>
                  <a:lnTo>
                    <a:pt x="746167" y="376936"/>
                  </a:lnTo>
                  <a:lnTo>
                    <a:pt x="747498" y="352978"/>
                  </a:lnTo>
                  <a:lnTo>
                    <a:pt x="747294" y="329104"/>
                  </a:lnTo>
                  <a:lnTo>
                    <a:pt x="745555" y="305415"/>
                  </a:lnTo>
                  <a:lnTo>
                    <a:pt x="742287" y="282006"/>
                  </a:lnTo>
                  <a:lnTo>
                    <a:pt x="737506" y="258974"/>
                  </a:lnTo>
                  <a:lnTo>
                    <a:pt x="731230" y="236414"/>
                  </a:lnTo>
                  <a:lnTo>
                    <a:pt x="723484" y="214418"/>
                  </a:lnTo>
                  <a:lnTo>
                    <a:pt x="714302" y="193076"/>
                  </a:lnTo>
                  <a:lnTo>
                    <a:pt x="703720" y="172478"/>
                  </a:lnTo>
                  <a:lnTo>
                    <a:pt x="691783" y="152706"/>
                  </a:lnTo>
                  <a:lnTo>
                    <a:pt x="678538" y="133843"/>
                  </a:lnTo>
                  <a:lnTo>
                    <a:pt x="664041" y="11596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29215" y="3672904"/>
              <a:ext cx="747604" cy="747604"/>
            </a:xfrm>
            <a:custGeom>
              <a:avLst/>
              <a:pathLst>
                <a:path w="747604" h="747604">
                  <a:moveTo>
                    <a:pt x="646607" y="100996"/>
                  </a:moveTo>
                  <a:lnTo>
                    <a:pt x="629669" y="85179"/>
                  </a:lnTo>
                  <a:lnTo>
                    <a:pt x="611679" y="70548"/>
                  </a:lnTo>
                  <a:lnTo>
                    <a:pt x="592712" y="57163"/>
                  </a:lnTo>
                  <a:lnTo>
                    <a:pt x="572845" y="45078"/>
                  </a:lnTo>
                  <a:lnTo>
                    <a:pt x="552160" y="34345"/>
                  </a:lnTo>
                  <a:lnTo>
                    <a:pt x="530742" y="25007"/>
                  </a:lnTo>
                  <a:lnTo>
                    <a:pt x="508680" y="17102"/>
                  </a:lnTo>
                  <a:lnTo>
                    <a:pt x="486063" y="10662"/>
                  </a:lnTo>
                  <a:lnTo>
                    <a:pt x="462985" y="5715"/>
                  </a:lnTo>
                  <a:lnTo>
                    <a:pt x="439541" y="2281"/>
                  </a:lnTo>
                  <a:lnTo>
                    <a:pt x="415826" y="373"/>
                  </a:lnTo>
                  <a:lnTo>
                    <a:pt x="391938" y="0"/>
                  </a:lnTo>
                  <a:lnTo>
                    <a:pt x="367977" y="1162"/>
                  </a:lnTo>
                  <a:lnTo>
                    <a:pt x="344039" y="3856"/>
                  </a:lnTo>
                  <a:lnTo>
                    <a:pt x="320223" y="8070"/>
                  </a:lnTo>
                  <a:lnTo>
                    <a:pt x="296627" y="13787"/>
                  </a:lnTo>
                  <a:lnTo>
                    <a:pt x="273349" y="20983"/>
                  </a:lnTo>
                  <a:lnTo>
                    <a:pt x="250484" y="29629"/>
                  </a:lnTo>
                  <a:lnTo>
                    <a:pt x="228125" y="39690"/>
                  </a:lnTo>
                  <a:lnTo>
                    <a:pt x="206364" y="51123"/>
                  </a:lnTo>
                  <a:lnTo>
                    <a:pt x="185292" y="63883"/>
                  </a:lnTo>
                  <a:lnTo>
                    <a:pt x="164995" y="77915"/>
                  </a:lnTo>
                  <a:lnTo>
                    <a:pt x="145555" y="93164"/>
                  </a:lnTo>
                  <a:lnTo>
                    <a:pt x="127054" y="109566"/>
                  </a:lnTo>
                  <a:lnTo>
                    <a:pt x="109566" y="127054"/>
                  </a:lnTo>
                  <a:lnTo>
                    <a:pt x="93164" y="145555"/>
                  </a:lnTo>
                  <a:lnTo>
                    <a:pt x="77915" y="164995"/>
                  </a:lnTo>
                  <a:lnTo>
                    <a:pt x="63883" y="185292"/>
                  </a:lnTo>
                  <a:lnTo>
                    <a:pt x="51123" y="206364"/>
                  </a:lnTo>
                  <a:lnTo>
                    <a:pt x="39690" y="228125"/>
                  </a:lnTo>
                  <a:lnTo>
                    <a:pt x="29629" y="250484"/>
                  </a:lnTo>
                  <a:lnTo>
                    <a:pt x="20983" y="273349"/>
                  </a:lnTo>
                  <a:lnTo>
                    <a:pt x="13787" y="296627"/>
                  </a:lnTo>
                  <a:lnTo>
                    <a:pt x="8070" y="320223"/>
                  </a:lnTo>
                  <a:lnTo>
                    <a:pt x="3856" y="344039"/>
                  </a:lnTo>
                  <a:lnTo>
                    <a:pt x="1162" y="367977"/>
                  </a:lnTo>
                  <a:lnTo>
                    <a:pt x="0" y="391938"/>
                  </a:lnTo>
                  <a:lnTo>
                    <a:pt x="373" y="415826"/>
                  </a:lnTo>
                  <a:lnTo>
                    <a:pt x="2281" y="439541"/>
                  </a:lnTo>
                  <a:lnTo>
                    <a:pt x="5715" y="462985"/>
                  </a:lnTo>
                  <a:lnTo>
                    <a:pt x="10662" y="486063"/>
                  </a:lnTo>
                  <a:lnTo>
                    <a:pt x="17102" y="508680"/>
                  </a:lnTo>
                  <a:lnTo>
                    <a:pt x="25007" y="530742"/>
                  </a:lnTo>
                  <a:lnTo>
                    <a:pt x="34345" y="552160"/>
                  </a:lnTo>
                  <a:lnTo>
                    <a:pt x="45078" y="572845"/>
                  </a:lnTo>
                  <a:lnTo>
                    <a:pt x="57163" y="592712"/>
                  </a:lnTo>
                  <a:lnTo>
                    <a:pt x="70548" y="611679"/>
                  </a:lnTo>
                  <a:lnTo>
                    <a:pt x="85179" y="629669"/>
                  </a:lnTo>
                  <a:lnTo>
                    <a:pt x="100996" y="646607"/>
                  </a:lnTo>
                  <a:lnTo>
                    <a:pt x="117935" y="662424"/>
                  </a:lnTo>
                  <a:lnTo>
                    <a:pt x="135924" y="677056"/>
                  </a:lnTo>
                  <a:lnTo>
                    <a:pt x="154892" y="690441"/>
                  </a:lnTo>
                  <a:lnTo>
                    <a:pt x="174758" y="702525"/>
                  </a:lnTo>
                  <a:lnTo>
                    <a:pt x="195443" y="713258"/>
                  </a:lnTo>
                  <a:lnTo>
                    <a:pt x="216861" y="722596"/>
                  </a:lnTo>
                  <a:lnTo>
                    <a:pt x="238923" y="730501"/>
                  </a:lnTo>
                  <a:lnTo>
                    <a:pt x="261540" y="736941"/>
                  </a:lnTo>
                  <a:lnTo>
                    <a:pt x="284618" y="741888"/>
                  </a:lnTo>
                  <a:lnTo>
                    <a:pt x="308063" y="745322"/>
                  </a:lnTo>
                  <a:lnTo>
                    <a:pt x="331777" y="747230"/>
                  </a:lnTo>
                  <a:lnTo>
                    <a:pt x="355665" y="747604"/>
                  </a:lnTo>
                  <a:lnTo>
                    <a:pt x="379627" y="746441"/>
                  </a:lnTo>
                  <a:lnTo>
                    <a:pt x="403565" y="743747"/>
                  </a:lnTo>
                  <a:lnTo>
                    <a:pt x="427380" y="739533"/>
                  </a:lnTo>
                  <a:lnTo>
                    <a:pt x="450976" y="733816"/>
                  </a:lnTo>
                  <a:lnTo>
                    <a:pt x="474254" y="726620"/>
                  </a:lnTo>
                  <a:lnTo>
                    <a:pt x="497120" y="717974"/>
                  </a:lnTo>
                  <a:lnTo>
                    <a:pt x="519479" y="707913"/>
                  </a:lnTo>
                  <a:lnTo>
                    <a:pt x="541239" y="696480"/>
                  </a:lnTo>
                  <a:lnTo>
                    <a:pt x="562311" y="683721"/>
                  </a:lnTo>
                  <a:lnTo>
                    <a:pt x="582609" y="669688"/>
                  </a:lnTo>
                  <a:lnTo>
                    <a:pt x="602048" y="654439"/>
                  </a:lnTo>
                  <a:lnTo>
                    <a:pt x="620550" y="638037"/>
                  </a:lnTo>
                  <a:lnTo>
                    <a:pt x="638037" y="620550"/>
                  </a:lnTo>
                  <a:lnTo>
                    <a:pt x="654439" y="602048"/>
                  </a:lnTo>
                  <a:lnTo>
                    <a:pt x="669688" y="582609"/>
                  </a:lnTo>
                  <a:lnTo>
                    <a:pt x="683721" y="562311"/>
                  </a:lnTo>
                  <a:lnTo>
                    <a:pt x="696480" y="541239"/>
                  </a:lnTo>
                  <a:lnTo>
                    <a:pt x="707913" y="519479"/>
                  </a:lnTo>
                  <a:lnTo>
                    <a:pt x="717974" y="497120"/>
                  </a:lnTo>
                  <a:lnTo>
                    <a:pt x="726620" y="474254"/>
                  </a:lnTo>
                  <a:lnTo>
                    <a:pt x="733816" y="450976"/>
                  </a:lnTo>
                  <a:lnTo>
                    <a:pt x="739533" y="427380"/>
                  </a:lnTo>
                  <a:lnTo>
                    <a:pt x="743747" y="403565"/>
                  </a:lnTo>
                  <a:lnTo>
                    <a:pt x="746441" y="379627"/>
                  </a:lnTo>
                  <a:lnTo>
                    <a:pt x="747604" y="355665"/>
                  </a:lnTo>
                  <a:lnTo>
                    <a:pt x="747230" y="331777"/>
                  </a:lnTo>
                  <a:lnTo>
                    <a:pt x="745322" y="308063"/>
                  </a:lnTo>
                  <a:lnTo>
                    <a:pt x="741888" y="284618"/>
                  </a:lnTo>
                  <a:lnTo>
                    <a:pt x="736941" y="261540"/>
                  </a:lnTo>
                  <a:lnTo>
                    <a:pt x="730501" y="238923"/>
                  </a:lnTo>
                  <a:lnTo>
                    <a:pt x="722596" y="216861"/>
                  </a:lnTo>
                  <a:lnTo>
                    <a:pt x="713258" y="195443"/>
                  </a:lnTo>
                  <a:lnTo>
                    <a:pt x="702525" y="174758"/>
                  </a:lnTo>
                  <a:lnTo>
                    <a:pt x="690441" y="154892"/>
                  </a:lnTo>
                  <a:lnTo>
                    <a:pt x="677056" y="135924"/>
                  </a:lnTo>
                  <a:lnTo>
                    <a:pt x="662424" y="11793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29191" y="4552533"/>
              <a:ext cx="747652" cy="747652"/>
            </a:xfrm>
            <a:custGeom>
              <a:avLst/>
              <a:pathLst>
                <a:path w="747652" h="747652">
                  <a:moveTo>
                    <a:pt x="603416" y="144236"/>
                  </a:moveTo>
                  <a:lnTo>
                    <a:pt x="584040" y="125803"/>
                  </a:lnTo>
                  <a:lnTo>
                    <a:pt x="563801" y="108390"/>
                  </a:lnTo>
                  <a:lnTo>
                    <a:pt x="542781" y="92068"/>
                  </a:lnTo>
                  <a:lnTo>
                    <a:pt x="521067" y="76904"/>
                  </a:lnTo>
                  <a:lnTo>
                    <a:pt x="498747" y="62959"/>
                  </a:lnTo>
                  <a:lnTo>
                    <a:pt x="475914" y="50292"/>
                  </a:lnTo>
                  <a:lnTo>
                    <a:pt x="452662" y="38955"/>
                  </a:lnTo>
                  <a:lnTo>
                    <a:pt x="429086" y="28993"/>
                  </a:lnTo>
                  <a:lnTo>
                    <a:pt x="405283" y="20449"/>
                  </a:lnTo>
                  <a:lnTo>
                    <a:pt x="381350" y="13357"/>
                  </a:lnTo>
                  <a:lnTo>
                    <a:pt x="357387" y="7746"/>
                  </a:lnTo>
                  <a:lnTo>
                    <a:pt x="333491" y="3639"/>
                  </a:lnTo>
                  <a:lnTo>
                    <a:pt x="309761" y="1053"/>
                  </a:lnTo>
                  <a:lnTo>
                    <a:pt x="286294" y="0"/>
                  </a:lnTo>
                  <a:lnTo>
                    <a:pt x="263187" y="482"/>
                  </a:lnTo>
                  <a:lnTo>
                    <a:pt x="240534" y="2498"/>
                  </a:lnTo>
                  <a:lnTo>
                    <a:pt x="218429" y="6041"/>
                  </a:lnTo>
                  <a:lnTo>
                    <a:pt x="196963" y="11094"/>
                  </a:lnTo>
                  <a:lnTo>
                    <a:pt x="176223" y="17639"/>
                  </a:lnTo>
                  <a:lnTo>
                    <a:pt x="156296" y="25646"/>
                  </a:lnTo>
                  <a:lnTo>
                    <a:pt x="137262" y="35085"/>
                  </a:lnTo>
                  <a:lnTo>
                    <a:pt x="119201" y="45916"/>
                  </a:lnTo>
                  <a:lnTo>
                    <a:pt x="102185" y="58094"/>
                  </a:lnTo>
                  <a:lnTo>
                    <a:pt x="86286" y="71569"/>
                  </a:lnTo>
                  <a:lnTo>
                    <a:pt x="71569" y="86286"/>
                  </a:lnTo>
                  <a:lnTo>
                    <a:pt x="58094" y="102185"/>
                  </a:lnTo>
                  <a:lnTo>
                    <a:pt x="45916" y="119201"/>
                  </a:lnTo>
                  <a:lnTo>
                    <a:pt x="35085" y="137262"/>
                  </a:lnTo>
                  <a:lnTo>
                    <a:pt x="25646" y="156296"/>
                  </a:lnTo>
                  <a:lnTo>
                    <a:pt x="17639" y="176223"/>
                  </a:lnTo>
                  <a:lnTo>
                    <a:pt x="11094" y="196963"/>
                  </a:lnTo>
                  <a:lnTo>
                    <a:pt x="6041" y="218429"/>
                  </a:lnTo>
                  <a:lnTo>
                    <a:pt x="2498" y="240534"/>
                  </a:lnTo>
                  <a:lnTo>
                    <a:pt x="482" y="263187"/>
                  </a:lnTo>
                  <a:lnTo>
                    <a:pt x="0" y="286294"/>
                  </a:lnTo>
                  <a:lnTo>
                    <a:pt x="1053" y="309761"/>
                  </a:lnTo>
                  <a:lnTo>
                    <a:pt x="3639" y="333491"/>
                  </a:lnTo>
                  <a:lnTo>
                    <a:pt x="7746" y="357387"/>
                  </a:lnTo>
                  <a:lnTo>
                    <a:pt x="13357" y="381350"/>
                  </a:lnTo>
                  <a:lnTo>
                    <a:pt x="20449" y="405283"/>
                  </a:lnTo>
                  <a:lnTo>
                    <a:pt x="28993" y="429086"/>
                  </a:lnTo>
                  <a:lnTo>
                    <a:pt x="38955" y="452662"/>
                  </a:lnTo>
                  <a:lnTo>
                    <a:pt x="50292" y="475914"/>
                  </a:lnTo>
                  <a:lnTo>
                    <a:pt x="62959" y="498747"/>
                  </a:lnTo>
                  <a:lnTo>
                    <a:pt x="76904" y="521067"/>
                  </a:lnTo>
                  <a:lnTo>
                    <a:pt x="92068" y="542781"/>
                  </a:lnTo>
                  <a:lnTo>
                    <a:pt x="108390" y="563801"/>
                  </a:lnTo>
                  <a:lnTo>
                    <a:pt x="125803" y="584040"/>
                  </a:lnTo>
                  <a:lnTo>
                    <a:pt x="144236" y="603416"/>
                  </a:lnTo>
                  <a:lnTo>
                    <a:pt x="163611" y="621848"/>
                  </a:lnTo>
                  <a:lnTo>
                    <a:pt x="183851" y="639261"/>
                  </a:lnTo>
                  <a:lnTo>
                    <a:pt x="204871" y="655583"/>
                  </a:lnTo>
                  <a:lnTo>
                    <a:pt x="226585" y="670748"/>
                  </a:lnTo>
                  <a:lnTo>
                    <a:pt x="248904" y="684692"/>
                  </a:lnTo>
                  <a:lnTo>
                    <a:pt x="271737" y="697359"/>
                  </a:lnTo>
                  <a:lnTo>
                    <a:pt x="294989" y="708697"/>
                  </a:lnTo>
                  <a:lnTo>
                    <a:pt x="318566" y="718658"/>
                  </a:lnTo>
                  <a:lnTo>
                    <a:pt x="342369" y="727202"/>
                  </a:lnTo>
                  <a:lnTo>
                    <a:pt x="366301" y="734295"/>
                  </a:lnTo>
                  <a:lnTo>
                    <a:pt x="390265" y="739906"/>
                  </a:lnTo>
                  <a:lnTo>
                    <a:pt x="414161" y="744013"/>
                  </a:lnTo>
                  <a:lnTo>
                    <a:pt x="437891" y="746598"/>
                  </a:lnTo>
                  <a:lnTo>
                    <a:pt x="461358" y="747652"/>
                  </a:lnTo>
                  <a:lnTo>
                    <a:pt x="484465" y="747170"/>
                  </a:lnTo>
                  <a:lnTo>
                    <a:pt x="507117" y="745153"/>
                  </a:lnTo>
                  <a:lnTo>
                    <a:pt x="529222" y="741611"/>
                  </a:lnTo>
                  <a:lnTo>
                    <a:pt x="550689" y="736557"/>
                  </a:lnTo>
                  <a:lnTo>
                    <a:pt x="571428" y="730013"/>
                  </a:lnTo>
                  <a:lnTo>
                    <a:pt x="591356" y="722005"/>
                  </a:lnTo>
                  <a:lnTo>
                    <a:pt x="610389" y="712567"/>
                  </a:lnTo>
                  <a:lnTo>
                    <a:pt x="628451" y="701736"/>
                  </a:lnTo>
                  <a:lnTo>
                    <a:pt x="645466" y="689558"/>
                  </a:lnTo>
                  <a:lnTo>
                    <a:pt x="661365" y="676083"/>
                  </a:lnTo>
                  <a:lnTo>
                    <a:pt x="676083" y="661365"/>
                  </a:lnTo>
                  <a:lnTo>
                    <a:pt x="689558" y="645466"/>
                  </a:lnTo>
                  <a:lnTo>
                    <a:pt x="701736" y="628451"/>
                  </a:lnTo>
                  <a:lnTo>
                    <a:pt x="712567" y="610389"/>
                  </a:lnTo>
                  <a:lnTo>
                    <a:pt x="722005" y="591356"/>
                  </a:lnTo>
                  <a:lnTo>
                    <a:pt x="730013" y="571428"/>
                  </a:lnTo>
                  <a:lnTo>
                    <a:pt x="736557" y="550689"/>
                  </a:lnTo>
                  <a:lnTo>
                    <a:pt x="741611" y="529222"/>
                  </a:lnTo>
                  <a:lnTo>
                    <a:pt x="745153" y="507117"/>
                  </a:lnTo>
                  <a:lnTo>
                    <a:pt x="747170" y="484465"/>
                  </a:lnTo>
                  <a:lnTo>
                    <a:pt x="747652" y="461358"/>
                  </a:lnTo>
                  <a:lnTo>
                    <a:pt x="746598" y="437891"/>
                  </a:lnTo>
                  <a:lnTo>
                    <a:pt x="744013" y="414161"/>
                  </a:lnTo>
                  <a:lnTo>
                    <a:pt x="739906" y="390265"/>
                  </a:lnTo>
                  <a:lnTo>
                    <a:pt x="734295" y="366301"/>
                  </a:lnTo>
                  <a:lnTo>
                    <a:pt x="727202" y="342369"/>
                  </a:lnTo>
                  <a:lnTo>
                    <a:pt x="718658" y="318566"/>
                  </a:lnTo>
                  <a:lnTo>
                    <a:pt x="708697" y="294989"/>
                  </a:lnTo>
                  <a:lnTo>
                    <a:pt x="697359" y="271737"/>
                  </a:lnTo>
                  <a:lnTo>
                    <a:pt x="684692" y="248904"/>
                  </a:lnTo>
                  <a:lnTo>
                    <a:pt x="670748" y="226585"/>
                  </a:lnTo>
                  <a:lnTo>
                    <a:pt x="655583" y="204871"/>
                  </a:lnTo>
                  <a:lnTo>
                    <a:pt x="639261" y="183851"/>
                  </a:lnTo>
                  <a:lnTo>
                    <a:pt x="621848" y="1636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29174" y="5432170"/>
              <a:ext cx="747686" cy="747686"/>
            </a:xfrm>
            <a:custGeom>
              <a:avLst/>
              <a:pathLst>
                <a:path w="747686" h="747686">
                  <a:moveTo>
                    <a:pt x="482806" y="264879"/>
                  </a:moveTo>
                  <a:lnTo>
                    <a:pt x="459669" y="242190"/>
                  </a:lnTo>
                  <a:lnTo>
                    <a:pt x="436180" y="220042"/>
                  </a:lnTo>
                  <a:lnTo>
                    <a:pt x="412434" y="198526"/>
                  </a:lnTo>
                  <a:lnTo>
                    <a:pt x="388530" y="177731"/>
                  </a:lnTo>
                  <a:lnTo>
                    <a:pt x="364565" y="157741"/>
                  </a:lnTo>
                  <a:lnTo>
                    <a:pt x="340639" y="138639"/>
                  </a:lnTo>
                  <a:lnTo>
                    <a:pt x="316849" y="120504"/>
                  </a:lnTo>
                  <a:lnTo>
                    <a:pt x="293293" y="103410"/>
                  </a:lnTo>
                  <a:lnTo>
                    <a:pt x="270068" y="87427"/>
                  </a:lnTo>
                  <a:lnTo>
                    <a:pt x="247270" y="72621"/>
                  </a:lnTo>
                  <a:lnTo>
                    <a:pt x="224992" y="59053"/>
                  </a:lnTo>
                  <a:lnTo>
                    <a:pt x="203325" y="46778"/>
                  </a:lnTo>
                  <a:lnTo>
                    <a:pt x="182360" y="35847"/>
                  </a:lnTo>
                  <a:lnTo>
                    <a:pt x="162180" y="26306"/>
                  </a:lnTo>
                  <a:lnTo>
                    <a:pt x="142871" y="18192"/>
                  </a:lnTo>
                  <a:lnTo>
                    <a:pt x="124511" y="11540"/>
                  </a:lnTo>
                  <a:lnTo>
                    <a:pt x="107175" y="6376"/>
                  </a:lnTo>
                  <a:lnTo>
                    <a:pt x="90936" y="2723"/>
                  </a:lnTo>
                  <a:lnTo>
                    <a:pt x="75858" y="594"/>
                  </a:lnTo>
                  <a:lnTo>
                    <a:pt x="62006" y="0"/>
                  </a:lnTo>
                  <a:lnTo>
                    <a:pt x="49434" y="941"/>
                  </a:lnTo>
                  <a:lnTo>
                    <a:pt x="38196" y="3415"/>
                  </a:lnTo>
                  <a:lnTo>
                    <a:pt x="28337" y="7411"/>
                  </a:lnTo>
                  <a:lnTo>
                    <a:pt x="19897" y="12913"/>
                  </a:lnTo>
                  <a:lnTo>
                    <a:pt x="12913" y="19897"/>
                  </a:lnTo>
                  <a:lnTo>
                    <a:pt x="7411" y="28337"/>
                  </a:lnTo>
                  <a:lnTo>
                    <a:pt x="3415" y="38196"/>
                  </a:lnTo>
                  <a:lnTo>
                    <a:pt x="941" y="49434"/>
                  </a:lnTo>
                  <a:lnTo>
                    <a:pt x="0" y="62006"/>
                  </a:lnTo>
                  <a:lnTo>
                    <a:pt x="594" y="75858"/>
                  </a:lnTo>
                  <a:lnTo>
                    <a:pt x="2723" y="90936"/>
                  </a:lnTo>
                  <a:lnTo>
                    <a:pt x="6376" y="107175"/>
                  </a:lnTo>
                  <a:lnTo>
                    <a:pt x="11540" y="124511"/>
                  </a:lnTo>
                  <a:lnTo>
                    <a:pt x="18192" y="142871"/>
                  </a:lnTo>
                  <a:lnTo>
                    <a:pt x="26306" y="162180"/>
                  </a:lnTo>
                  <a:lnTo>
                    <a:pt x="35847" y="182360"/>
                  </a:lnTo>
                  <a:lnTo>
                    <a:pt x="46778" y="203325"/>
                  </a:lnTo>
                  <a:lnTo>
                    <a:pt x="59053" y="224992"/>
                  </a:lnTo>
                  <a:lnTo>
                    <a:pt x="72621" y="247270"/>
                  </a:lnTo>
                  <a:lnTo>
                    <a:pt x="87427" y="270068"/>
                  </a:lnTo>
                  <a:lnTo>
                    <a:pt x="103410" y="293293"/>
                  </a:lnTo>
                  <a:lnTo>
                    <a:pt x="120504" y="316849"/>
                  </a:lnTo>
                  <a:lnTo>
                    <a:pt x="138639" y="340639"/>
                  </a:lnTo>
                  <a:lnTo>
                    <a:pt x="157741" y="364565"/>
                  </a:lnTo>
                  <a:lnTo>
                    <a:pt x="177731" y="388530"/>
                  </a:lnTo>
                  <a:lnTo>
                    <a:pt x="198526" y="412434"/>
                  </a:lnTo>
                  <a:lnTo>
                    <a:pt x="220042" y="436180"/>
                  </a:lnTo>
                  <a:lnTo>
                    <a:pt x="242190" y="459669"/>
                  </a:lnTo>
                  <a:lnTo>
                    <a:pt x="264879" y="482806"/>
                  </a:lnTo>
                  <a:lnTo>
                    <a:pt x="288016" y="505495"/>
                  </a:lnTo>
                  <a:lnTo>
                    <a:pt x="311505" y="527643"/>
                  </a:lnTo>
                  <a:lnTo>
                    <a:pt x="335251" y="549159"/>
                  </a:lnTo>
                  <a:lnTo>
                    <a:pt x="359155" y="569954"/>
                  </a:lnTo>
                  <a:lnTo>
                    <a:pt x="383120" y="589944"/>
                  </a:lnTo>
                  <a:lnTo>
                    <a:pt x="407046" y="609046"/>
                  </a:lnTo>
                  <a:lnTo>
                    <a:pt x="430836" y="627181"/>
                  </a:lnTo>
                  <a:lnTo>
                    <a:pt x="454392" y="644275"/>
                  </a:lnTo>
                  <a:lnTo>
                    <a:pt x="477617" y="660258"/>
                  </a:lnTo>
                  <a:lnTo>
                    <a:pt x="500415" y="675064"/>
                  </a:lnTo>
                  <a:lnTo>
                    <a:pt x="522693" y="688632"/>
                  </a:lnTo>
                  <a:lnTo>
                    <a:pt x="544360" y="700907"/>
                  </a:lnTo>
                  <a:lnTo>
                    <a:pt x="565326" y="711838"/>
                  </a:lnTo>
                  <a:lnTo>
                    <a:pt x="585505" y="721380"/>
                  </a:lnTo>
                  <a:lnTo>
                    <a:pt x="604814" y="729493"/>
                  </a:lnTo>
                  <a:lnTo>
                    <a:pt x="623174" y="736146"/>
                  </a:lnTo>
                  <a:lnTo>
                    <a:pt x="640510" y="741309"/>
                  </a:lnTo>
                  <a:lnTo>
                    <a:pt x="656749" y="744962"/>
                  </a:lnTo>
                  <a:lnTo>
                    <a:pt x="671827" y="747091"/>
                  </a:lnTo>
                  <a:lnTo>
                    <a:pt x="685680" y="747686"/>
                  </a:lnTo>
                  <a:lnTo>
                    <a:pt x="698251" y="746744"/>
                  </a:lnTo>
                  <a:lnTo>
                    <a:pt x="709489" y="744270"/>
                  </a:lnTo>
                  <a:lnTo>
                    <a:pt x="719348" y="740274"/>
                  </a:lnTo>
                  <a:lnTo>
                    <a:pt x="727788" y="734773"/>
                  </a:lnTo>
                  <a:lnTo>
                    <a:pt x="734773" y="727788"/>
                  </a:lnTo>
                  <a:lnTo>
                    <a:pt x="740274" y="719348"/>
                  </a:lnTo>
                  <a:lnTo>
                    <a:pt x="744270" y="709489"/>
                  </a:lnTo>
                  <a:lnTo>
                    <a:pt x="746744" y="698251"/>
                  </a:lnTo>
                  <a:lnTo>
                    <a:pt x="747686" y="685680"/>
                  </a:lnTo>
                  <a:lnTo>
                    <a:pt x="747091" y="671827"/>
                  </a:lnTo>
                  <a:lnTo>
                    <a:pt x="744962" y="656749"/>
                  </a:lnTo>
                  <a:lnTo>
                    <a:pt x="741309" y="640510"/>
                  </a:lnTo>
                  <a:lnTo>
                    <a:pt x="736146" y="623174"/>
                  </a:lnTo>
                  <a:lnTo>
                    <a:pt x="729493" y="604814"/>
                  </a:lnTo>
                  <a:lnTo>
                    <a:pt x="721380" y="585505"/>
                  </a:lnTo>
                  <a:lnTo>
                    <a:pt x="711838" y="565326"/>
                  </a:lnTo>
                  <a:lnTo>
                    <a:pt x="700907" y="544360"/>
                  </a:lnTo>
                  <a:lnTo>
                    <a:pt x="688632" y="522693"/>
                  </a:lnTo>
                  <a:lnTo>
                    <a:pt x="675064" y="500415"/>
                  </a:lnTo>
                  <a:lnTo>
                    <a:pt x="660258" y="477617"/>
                  </a:lnTo>
                  <a:lnTo>
                    <a:pt x="644275" y="454392"/>
                  </a:lnTo>
                  <a:lnTo>
                    <a:pt x="627181" y="430836"/>
                  </a:lnTo>
                  <a:lnTo>
                    <a:pt x="609046" y="407046"/>
                  </a:lnTo>
                  <a:lnTo>
                    <a:pt x="589944" y="383120"/>
                  </a:lnTo>
                  <a:lnTo>
                    <a:pt x="569954" y="359155"/>
                  </a:lnTo>
                  <a:lnTo>
                    <a:pt x="549159" y="335251"/>
                  </a:lnTo>
                  <a:lnTo>
                    <a:pt x="527643" y="311505"/>
                  </a:lnTo>
                  <a:lnTo>
                    <a:pt x="505495" y="2880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908861" y="4552549"/>
              <a:ext cx="747620" cy="747620"/>
            </a:xfrm>
            <a:custGeom>
              <a:avLst/>
              <a:pathLst>
                <a:path w="747620" h="747620">
                  <a:moveTo>
                    <a:pt x="638421" y="109199"/>
                  </a:moveTo>
                  <a:lnTo>
                    <a:pt x="620957" y="92822"/>
                  </a:lnTo>
                  <a:lnTo>
                    <a:pt x="602477" y="77599"/>
                  </a:lnTo>
                  <a:lnTo>
                    <a:pt x="583057" y="63594"/>
                  </a:lnTo>
                  <a:lnTo>
                    <a:pt x="562778" y="50864"/>
                  </a:lnTo>
                  <a:lnTo>
                    <a:pt x="541722" y="39460"/>
                  </a:lnTo>
                  <a:lnTo>
                    <a:pt x="519976" y="29431"/>
                  </a:lnTo>
                  <a:lnTo>
                    <a:pt x="497629" y="20816"/>
                  </a:lnTo>
                  <a:lnTo>
                    <a:pt x="474774" y="13653"/>
                  </a:lnTo>
                  <a:lnTo>
                    <a:pt x="451504" y="7969"/>
                  </a:lnTo>
                  <a:lnTo>
                    <a:pt x="427914" y="3788"/>
                  </a:lnTo>
                  <a:lnTo>
                    <a:pt x="404102" y="1128"/>
                  </a:lnTo>
                  <a:lnTo>
                    <a:pt x="380166" y="0"/>
                  </a:lnTo>
                  <a:lnTo>
                    <a:pt x="356204" y="407"/>
                  </a:lnTo>
                  <a:lnTo>
                    <a:pt x="332314" y="2349"/>
                  </a:lnTo>
                  <a:lnTo>
                    <a:pt x="308594" y="5817"/>
                  </a:lnTo>
                  <a:lnTo>
                    <a:pt x="285142" y="10797"/>
                  </a:lnTo>
                  <a:lnTo>
                    <a:pt x="262055" y="17270"/>
                  </a:lnTo>
                  <a:lnTo>
                    <a:pt x="239427" y="25207"/>
                  </a:lnTo>
                  <a:lnTo>
                    <a:pt x="217351" y="34576"/>
                  </a:lnTo>
                  <a:lnTo>
                    <a:pt x="195919" y="45340"/>
                  </a:lnTo>
                  <a:lnTo>
                    <a:pt x="175217" y="57454"/>
                  </a:lnTo>
                  <a:lnTo>
                    <a:pt x="155331" y="70867"/>
                  </a:lnTo>
                  <a:lnTo>
                    <a:pt x="136343" y="85525"/>
                  </a:lnTo>
                  <a:lnTo>
                    <a:pt x="118331" y="101368"/>
                  </a:lnTo>
                  <a:lnTo>
                    <a:pt x="101368" y="118331"/>
                  </a:lnTo>
                  <a:lnTo>
                    <a:pt x="85525" y="136343"/>
                  </a:lnTo>
                  <a:lnTo>
                    <a:pt x="70867" y="155331"/>
                  </a:lnTo>
                  <a:lnTo>
                    <a:pt x="57454" y="175217"/>
                  </a:lnTo>
                  <a:lnTo>
                    <a:pt x="45340" y="195919"/>
                  </a:lnTo>
                  <a:lnTo>
                    <a:pt x="34576" y="217351"/>
                  </a:lnTo>
                  <a:lnTo>
                    <a:pt x="25207" y="239427"/>
                  </a:lnTo>
                  <a:lnTo>
                    <a:pt x="17270" y="262055"/>
                  </a:lnTo>
                  <a:lnTo>
                    <a:pt x="10797" y="285142"/>
                  </a:lnTo>
                  <a:lnTo>
                    <a:pt x="5817" y="308594"/>
                  </a:lnTo>
                  <a:lnTo>
                    <a:pt x="2349" y="332314"/>
                  </a:lnTo>
                  <a:lnTo>
                    <a:pt x="407" y="356204"/>
                  </a:lnTo>
                  <a:lnTo>
                    <a:pt x="0" y="380166"/>
                  </a:lnTo>
                  <a:lnTo>
                    <a:pt x="1128" y="404102"/>
                  </a:lnTo>
                  <a:lnTo>
                    <a:pt x="3788" y="427914"/>
                  </a:lnTo>
                  <a:lnTo>
                    <a:pt x="7969" y="451504"/>
                  </a:lnTo>
                  <a:lnTo>
                    <a:pt x="13653" y="474774"/>
                  </a:lnTo>
                  <a:lnTo>
                    <a:pt x="20816" y="497629"/>
                  </a:lnTo>
                  <a:lnTo>
                    <a:pt x="29431" y="519976"/>
                  </a:lnTo>
                  <a:lnTo>
                    <a:pt x="39460" y="541722"/>
                  </a:lnTo>
                  <a:lnTo>
                    <a:pt x="50864" y="562778"/>
                  </a:lnTo>
                  <a:lnTo>
                    <a:pt x="63594" y="583057"/>
                  </a:lnTo>
                  <a:lnTo>
                    <a:pt x="77599" y="602477"/>
                  </a:lnTo>
                  <a:lnTo>
                    <a:pt x="92822" y="620957"/>
                  </a:lnTo>
                  <a:lnTo>
                    <a:pt x="109199" y="638421"/>
                  </a:lnTo>
                  <a:lnTo>
                    <a:pt x="126663" y="654798"/>
                  </a:lnTo>
                  <a:lnTo>
                    <a:pt x="145143" y="670021"/>
                  </a:lnTo>
                  <a:lnTo>
                    <a:pt x="164563" y="684026"/>
                  </a:lnTo>
                  <a:lnTo>
                    <a:pt x="184842" y="696756"/>
                  </a:lnTo>
                  <a:lnTo>
                    <a:pt x="205898" y="708160"/>
                  </a:lnTo>
                  <a:lnTo>
                    <a:pt x="227644" y="718189"/>
                  </a:lnTo>
                  <a:lnTo>
                    <a:pt x="249991" y="726804"/>
                  </a:lnTo>
                  <a:lnTo>
                    <a:pt x="272846" y="733967"/>
                  </a:lnTo>
                  <a:lnTo>
                    <a:pt x="296116" y="739651"/>
                  </a:lnTo>
                  <a:lnTo>
                    <a:pt x="319706" y="743832"/>
                  </a:lnTo>
                  <a:lnTo>
                    <a:pt x="343518" y="746492"/>
                  </a:lnTo>
                  <a:lnTo>
                    <a:pt x="367454" y="747620"/>
                  </a:lnTo>
                  <a:lnTo>
                    <a:pt x="391416" y="747213"/>
                  </a:lnTo>
                  <a:lnTo>
                    <a:pt x="415306" y="745271"/>
                  </a:lnTo>
                  <a:lnTo>
                    <a:pt x="439026" y="741803"/>
                  </a:lnTo>
                  <a:lnTo>
                    <a:pt x="462478" y="736823"/>
                  </a:lnTo>
                  <a:lnTo>
                    <a:pt x="485565" y="730350"/>
                  </a:lnTo>
                  <a:lnTo>
                    <a:pt x="508193" y="722413"/>
                  </a:lnTo>
                  <a:lnTo>
                    <a:pt x="530269" y="713044"/>
                  </a:lnTo>
                  <a:lnTo>
                    <a:pt x="551701" y="702280"/>
                  </a:lnTo>
                  <a:lnTo>
                    <a:pt x="572403" y="690166"/>
                  </a:lnTo>
                  <a:lnTo>
                    <a:pt x="592289" y="676753"/>
                  </a:lnTo>
                  <a:lnTo>
                    <a:pt x="611277" y="662095"/>
                  </a:lnTo>
                  <a:lnTo>
                    <a:pt x="629289" y="646252"/>
                  </a:lnTo>
                  <a:lnTo>
                    <a:pt x="646252" y="629289"/>
                  </a:lnTo>
                  <a:lnTo>
                    <a:pt x="662095" y="611277"/>
                  </a:lnTo>
                  <a:lnTo>
                    <a:pt x="676753" y="592289"/>
                  </a:lnTo>
                  <a:lnTo>
                    <a:pt x="690166" y="572403"/>
                  </a:lnTo>
                  <a:lnTo>
                    <a:pt x="702280" y="551701"/>
                  </a:lnTo>
                  <a:lnTo>
                    <a:pt x="713044" y="530269"/>
                  </a:lnTo>
                  <a:lnTo>
                    <a:pt x="722413" y="508193"/>
                  </a:lnTo>
                  <a:lnTo>
                    <a:pt x="730350" y="485565"/>
                  </a:lnTo>
                  <a:lnTo>
                    <a:pt x="736823" y="462478"/>
                  </a:lnTo>
                  <a:lnTo>
                    <a:pt x="741803" y="439026"/>
                  </a:lnTo>
                  <a:lnTo>
                    <a:pt x="745271" y="415306"/>
                  </a:lnTo>
                  <a:lnTo>
                    <a:pt x="747213" y="391416"/>
                  </a:lnTo>
                  <a:lnTo>
                    <a:pt x="747620" y="367454"/>
                  </a:lnTo>
                  <a:lnTo>
                    <a:pt x="746492" y="343518"/>
                  </a:lnTo>
                  <a:lnTo>
                    <a:pt x="743832" y="319706"/>
                  </a:lnTo>
                  <a:lnTo>
                    <a:pt x="739651" y="296116"/>
                  </a:lnTo>
                  <a:lnTo>
                    <a:pt x="733967" y="272846"/>
                  </a:lnTo>
                  <a:lnTo>
                    <a:pt x="726804" y="249991"/>
                  </a:lnTo>
                  <a:lnTo>
                    <a:pt x="718189" y="227644"/>
                  </a:lnTo>
                  <a:lnTo>
                    <a:pt x="708160" y="205898"/>
                  </a:lnTo>
                  <a:lnTo>
                    <a:pt x="696756" y="184842"/>
                  </a:lnTo>
                  <a:lnTo>
                    <a:pt x="684026" y="164563"/>
                  </a:lnTo>
                  <a:lnTo>
                    <a:pt x="670021" y="145143"/>
                  </a:lnTo>
                  <a:lnTo>
                    <a:pt x="654798" y="1266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908958" y="5432301"/>
              <a:ext cx="747425" cy="747425"/>
            </a:xfrm>
            <a:custGeom>
              <a:avLst/>
              <a:pathLst>
                <a:path w="747425" h="747425">
                  <a:moveTo>
                    <a:pt x="681334" y="66091"/>
                  </a:moveTo>
                  <a:lnTo>
                    <a:pt x="667090" y="53111"/>
                  </a:lnTo>
                  <a:lnTo>
                    <a:pt x="651640" y="41449"/>
                  </a:lnTo>
                  <a:lnTo>
                    <a:pt x="635049" y="31152"/>
                  </a:lnTo>
                  <a:lnTo>
                    <a:pt x="617384" y="22263"/>
                  </a:lnTo>
                  <a:lnTo>
                    <a:pt x="598717" y="14818"/>
                  </a:lnTo>
                  <a:lnTo>
                    <a:pt x="579126" y="8847"/>
                  </a:lnTo>
                  <a:lnTo>
                    <a:pt x="558691" y="4376"/>
                  </a:lnTo>
                  <a:lnTo>
                    <a:pt x="537495" y="1423"/>
                  </a:lnTo>
                  <a:lnTo>
                    <a:pt x="515627" y="0"/>
                  </a:lnTo>
                  <a:lnTo>
                    <a:pt x="493175" y="112"/>
                  </a:lnTo>
                  <a:lnTo>
                    <a:pt x="470233" y="1759"/>
                  </a:lnTo>
                  <a:lnTo>
                    <a:pt x="446894" y="4935"/>
                  </a:lnTo>
                  <a:lnTo>
                    <a:pt x="423254" y="9626"/>
                  </a:lnTo>
                  <a:lnTo>
                    <a:pt x="399411" y="15813"/>
                  </a:lnTo>
                  <a:lnTo>
                    <a:pt x="375462" y="23471"/>
                  </a:lnTo>
                  <a:lnTo>
                    <a:pt x="351506" y="32568"/>
                  </a:lnTo>
                  <a:lnTo>
                    <a:pt x="327641" y="43067"/>
                  </a:lnTo>
                  <a:lnTo>
                    <a:pt x="303965" y="54925"/>
                  </a:lnTo>
                  <a:lnTo>
                    <a:pt x="280576" y="68093"/>
                  </a:lnTo>
                  <a:lnTo>
                    <a:pt x="257570" y="82516"/>
                  </a:lnTo>
                  <a:lnTo>
                    <a:pt x="235041" y="98136"/>
                  </a:lnTo>
                  <a:lnTo>
                    <a:pt x="213082" y="114889"/>
                  </a:lnTo>
                  <a:lnTo>
                    <a:pt x="191782" y="132705"/>
                  </a:lnTo>
                  <a:lnTo>
                    <a:pt x="171231" y="151511"/>
                  </a:lnTo>
                  <a:lnTo>
                    <a:pt x="151511" y="171231"/>
                  </a:lnTo>
                  <a:lnTo>
                    <a:pt x="132705" y="191782"/>
                  </a:lnTo>
                  <a:lnTo>
                    <a:pt x="114889" y="213082"/>
                  </a:lnTo>
                  <a:lnTo>
                    <a:pt x="98136" y="235041"/>
                  </a:lnTo>
                  <a:lnTo>
                    <a:pt x="82516" y="257570"/>
                  </a:lnTo>
                  <a:lnTo>
                    <a:pt x="68093" y="280576"/>
                  </a:lnTo>
                  <a:lnTo>
                    <a:pt x="54925" y="303965"/>
                  </a:lnTo>
                  <a:lnTo>
                    <a:pt x="43067" y="327641"/>
                  </a:lnTo>
                  <a:lnTo>
                    <a:pt x="32568" y="351506"/>
                  </a:lnTo>
                  <a:lnTo>
                    <a:pt x="23471" y="375462"/>
                  </a:lnTo>
                  <a:lnTo>
                    <a:pt x="15813" y="399411"/>
                  </a:lnTo>
                  <a:lnTo>
                    <a:pt x="9626" y="423254"/>
                  </a:lnTo>
                  <a:lnTo>
                    <a:pt x="4935" y="446894"/>
                  </a:lnTo>
                  <a:lnTo>
                    <a:pt x="1759" y="470233"/>
                  </a:lnTo>
                  <a:lnTo>
                    <a:pt x="112" y="493175"/>
                  </a:lnTo>
                  <a:lnTo>
                    <a:pt x="0" y="515627"/>
                  </a:lnTo>
                  <a:lnTo>
                    <a:pt x="1423" y="537495"/>
                  </a:lnTo>
                  <a:lnTo>
                    <a:pt x="4376" y="558691"/>
                  </a:lnTo>
                  <a:lnTo>
                    <a:pt x="8847" y="579126"/>
                  </a:lnTo>
                  <a:lnTo>
                    <a:pt x="14818" y="598717"/>
                  </a:lnTo>
                  <a:lnTo>
                    <a:pt x="22263" y="617384"/>
                  </a:lnTo>
                  <a:lnTo>
                    <a:pt x="31152" y="635049"/>
                  </a:lnTo>
                  <a:lnTo>
                    <a:pt x="41449" y="651640"/>
                  </a:lnTo>
                  <a:lnTo>
                    <a:pt x="53111" y="667090"/>
                  </a:lnTo>
                  <a:lnTo>
                    <a:pt x="66091" y="681334"/>
                  </a:lnTo>
                  <a:lnTo>
                    <a:pt x="80335" y="694313"/>
                  </a:lnTo>
                  <a:lnTo>
                    <a:pt x="95784" y="705975"/>
                  </a:lnTo>
                  <a:lnTo>
                    <a:pt x="112376" y="716272"/>
                  </a:lnTo>
                  <a:lnTo>
                    <a:pt x="130041" y="725162"/>
                  </a:lnTo>
                  <a:lnTo>
                    <a:pt x="148707" y="732607"/>
                  </a:lnTo>
                  <a:lnTo>
                    <a:pt x="168299" y="738577"/>
                  </a:lnTo>
                  <a:lnTo>
                    <a:pt x="188734" y="743048"/>
                  </a:lnTo>
                  <a:lnTo>
                    <a:pt x="209929" y="746001"/>
                  </a:lnTo>
                  <a:lnTo>
                    <a:pt x="231798" y="747425"/>
                  </a:lnTo>
                  <a:lnTo>
                    <a:pt x="254249" y="747313"/>
                  </a:lnTo>
                  <a:lnTo>
                    <a:pt x="277192" y="745666"/>
                  </a:lnTo>
                  <a:lnTo>
                    <a:pt x="300531" y="742490"/>
                  </a:lnTo>
                  <a:lnTo>
                    <a:pt x="324170" y="737799"/>
                  </a:lnTo>
                  <a:lnTo>
                    <a:pt x="348014" y="731611"/>
                  </a:lnTo>
                  <a:lnTo>
                    <a:pt x="371963" y="723953"/>
                  </a:lnTo>
                  <a:lnTo>
                    <a:pt x="395919" y="714856"/>
                  </a:lnTo>
                  <a:lnTo>
                    <a:pt x="419784" y="704357"/>
                  </a:lnTo>
                  <a:lnTo>
                    <a:pt x="443460" y="692499"/>
                  </a:lnTo>
                  <a:lnTo>
                    <a:pt x="466849" y="679332"/>
                  </a:lnTo>
                  <a:lnTo>
                    <a:pt x="489855" y="664908"/>
                  </a:lnTo>
                  <a:lnTo>
                    <a:pt x="512384" y="649288"/>
                  </a:lnTo>
                  <a:lnTo>
                    <a:pt x="534343" y="632536"/>
                  </a:lnTo>
                  <a:lnTo>
                    <a:pt x="555642" y="614720"/>
                  </a:lnTo>
                  <a:lnTo>
                    <a:pt x="576194" y="595913"/>
                  </a:lnTo>
                  <a:lnTo>
                    <a:pt x="595913" y="576194"/>
                  </a:lnTo>
                  <a:lnTo>
                    <a:pt x="614720" y="555642"/>
                  </a:lnTo>
                  <a:lnTo>
                    <a:pt x="632536" y="534343"/>
                  </a:lnTo>
                  <a:lnTo>
                    <a:pt x="649288" y="512384"/>
                  </a:lnTo>
                  <a:lnTo>
                    <a:pt x="664908" y="489855"/>
                  </a:lnTo>
                  <a:lnTo>
                    <a:pt x="679332" y="466849"/>
                  </a:lnTo>
                  <a:lnTo>
                    <a:pt x="692499" y="443460"/>
                  </a:lnTo>
                  <a:lnTo>
                    <a:pt x="704357" y="419784"/>
                  </a:lnTo>
                  <a:lnTo>
                    <a:pt x="714856" y="395919"/>
                  </a:lnTo>
                  <a:lnTo>
                    <a:pt x="723953" y="371963"/>
                  </a:lnTo>
                  <a:lnTo>
                    <a:pt x="731611" y="348014"/>
                  </a:lnTo>
                  <a:lnTo>
                    <a:pt x="737799" y="324170"/>
                  </a:lnTo>
                  <a:lnTo>
                    <a:pt x="742490" y="300531"/>
                  </a:lnTo>
                  <a:lnTo>
                    <a:pt x="745666" y="277192"/>
                  </a:lnTo>
                  <a:lnTo>
                    <a:pt x="747313" y="254249"/>
                  </a:lnTo>
                  <a:lnTo>
                    <a:pt x="747425" y="231798"/>
                  </a:lnTo>
                  <a:lnTo>
                    <a:pt x="746001" y="209929"/>
                  </a:lnTo>
                  <a:lnTo>
                    <a:pt x="743048" y="188734"/>
                  </a:lnTo>
                  <a:lnTo>
                    <a:pt x="738577" y="168299"/>
                  </a:lnTo>
                  <a:lnTo>
                    <a:pt x="732607" y="148707"/>
                  </a:lnTo>
                  <a:lnTo>
                    <a:pt x="725162" y="130041"/>
                  </a:lnTo>
                  <a:lnTo>
                    <a:pt x="716272" y="112376"/>
                  </a:lnTo>
                  <a:lnTo>
                    <a:pt x="705975" y="95784"/>
                  </a:lnTo>
                  <a:lnTo>
                    <a:pt x="694313" y="80335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788496" y="5432184"/>
              <a:ext cx="747658" cy="747658"/>
            </a:xfrm>
            <a:custGeom>
              <a:avLst/>
              <a:pathLst>
                <a:path w="747658" h="747658">
                  <a:moveTo>
                    <a:pt x="645294" y="102364"/>
                  </a:moveTo>
                  <a:lnTo>
                    <a:pt x="628267" y="86453"/>
                  </a:lnTo>
                  <a:lnTo>
                    <a:pt x="610195" y="71722"/>
                  </a:lnTo>
                  <a:lnTo>
                    <a:pt x="591151" y="58233"/>
                  </a:lnTo>
                  <a:lnTo>
                    <a:pt x="571214" y="46041"/>
                  </a:lnTo>
                  <a:lnTo>
                    <a:pt x="550467" y="35196"/>
                  </a:lnTo>
                  <a:lnTo>
                    <a:pt x="528993" y="25742"/>
                  </a:lnTo>
                  <a:lnTo>
                    <a:pt x="506882" y="17719"/>
                  </a:lnTo>
                  <a:lnTo>
                    <a:pt x="484224" y="11159"/>
                  </a:lnTo>
                  <a:lnTo>
                    <a:pt x="461112" y="6090"/>
                  </a:lnTo>
                  <a:lnTo>
                    <a:pt x="437642" y="2531"/>
                  </a:lnTo>
                  <a:lnTo>
                    <a:pt x="413910" y="498"/>
                  </a:lnTo>
                  <a:lnTo>
                    <a:pt x="390013" y="0"/>
                  </a:lnTo>
                  <a:lnTo>
                    <a:pt x="366049" y="1037"/>
                  </a:lnTo>
                  <a:lnTo>
                    <a:pt x="342117" y="3606"/>
                  </a:lnTo>
                  <a:lnTo>
                    <a:pt x="318316" y="7697"/>
                  </a:lnTo>
                  <a:lnTo>
                    <a:pt x="294743" y="13292"/>
                  </a:lnTo>
                  <a:lnTo>
                    <a:pt x="271495" y="20369"/>
                  </a:lnTo>
                  <a:lnTo>
                    <a:pt x="248667" y="28898"/>
                  </a:lnTo>
                  <a:lnTo>
                    <a:pt x="226353" y="38844"/>
                  </a:lnTo>
                  <a:lnTo>
                    <a:pt x="204646" y="50167"/>
                  </a:lnTo>
                  <a:lnTo>
                    <a:pt x="183634" y="62821"/>
                  </a:lnTo>
                  <a:lnTo>
                    <a:pt x="163403" y="76752"/>
                  </a:lnTo>
                  <a:lnTo>
                    <a:pt x="144037" y="91903"/>
                  </a:lnTo>
                  <a:lnTo>
                    <a:pt x="125615" y="108214"/>
                  </a:lnTo>
                  <a:lnTo>
                    <a:pt x="108214" y="125615"/>
                  </a:lnTo>
                  <a:lnTo>
                    <a:pt x="91903" y="144037"/>
                  </a:lnTo>
                  <a:lnTo>
                    <a:pt x="76752" y="163403"/>
                  </a:lnTo>
                  <a:lnTo>
                    <a:pt x="62821" y="183634"/>
                  </a:lnTo>
                  <a:lnTo>
                    <a:pt x="50167" y="204646"/>
                  </a:lnTo>
                  <a:lnTo>
                    <a:pt x="38844" y="226353"/>
                  </a:lnTo>
                  <a:lnTo>
                    <a:pt x="28898" y="248667"/>
                  </a:lnTo>
                  <a:lnTo>
                    <a:pt x="20369" y="271495"/>
                  </a:lnTo>
                  <a:lnTo>
                    <a:pt x="13292" y="294743"/>
                  </a:lnTo>
                  <a:lnTo>
                    <a:pt x="7697" y="318316"/>
                  </a:lnTo>
                  <a:lnTo>
                    <a:pt x="3606" y="342117"/>
                  </a:lnTo>
                  <a:lnTo>
                    <a:pt x="1037" y="366049"/>
                  </a:lnTo>
                  <a:lnTo>
                    <a:pt x="0" y="390013"/>
                  </a:lnTo>
                  <a:lnTo>
                    <a:pt x="498" y="413910"/>
                  </a:lnTo>
                  <a:lnTo>
                    <a:pt x="2531" y="437642"/>
                  </a:lnTo>
                  <a:lnTo>
                    <a:pt x="6090" y="461112"/>
                  </a:lnTo>
                  <a:lnTo>
                    <a:pt x="11159" y="484224"/>
                  </a:lnTo>
                  <a:lnTo>
                    <a:pt x="17719" y="506882"/>
                  </a:lnTo>
                  <a:lnTo>
                    <a:pt x="25742" y="528993"/>
                  </a:lnTo>
                  <a:lnTo>
                    <a:pt x="35196" y="550467"/>
                  </a:lnTo>
                  <a:lnTo>
                    <a:pt x="46041" y="571214"/>
                  </a:lnTo>
                  <a:lnTo>
                    <a:pt x="58233" y="591151"/>
                  </a:lnTo>
                  <a:lnTo>
                    <a:pt x="71722" y="610195"/>
                  </a:lnTo>
                  <a:lnTo>
                    <a:pt x="86453" y="628267"/>
                  </a:lnTo>
                  <a:lnTo>
                    <a:pt x="102364" y="645294"/>
                  </a:lnTo>
                  <a:lnTo>
                    <a:pt x="119391" y="661205"/>
                  </a:lnTo>
                  <a:lnTo>
                    <a:pt x="137463" y="675935"/>
                  </a:lnTo>
                  <a:lnTo>
                    <a:pt x="156506" y="689424"/>
                  </a:lnTo>
                  <a:lnTo>
                    <a:pt x="176443" y="701616"/>
                  </a:lnTo>
                  <a:lnTo>
                    <a:pt x="197191" y="712461"/>
                  </a:lnTo>
                  <a:lnTo>
                    <a:pt x="218664" y="721915"/>
                  </a:lnTo>
                  <a:lnTo>
                    <a:pt x="240775" y="729938"/>
                  </a:lnTo>
                  <a:lnTo>
                    <a:pt x="263433" y="736498"/>
                  </a:lnTo>
                  <a:lnTo>
                    <a:pt x="286545" y="741568"/>
                  </a:lnTo>
                  <a:lnTo>
                    <a:pt x="310015" y="745126"/>
                  </a:lnTo>
                  <a:lnTo>
                    <a:pt x="333748" y="747159"/>
                  </a:lnTo>
                  <a:lnTo>
                    <a:pt x="357645" y="747658"/>
                  </a:lnTo>
                  <a:lnTo>
                    <a:pt x="381608" y="746620"/>
                  </a:lnTo>
                  <a:lnTo>
                    <a:pt x="405540" y="744051"/>
                  </a:lnTo>
                  <a:lnTo>
                    <a:pt x="429341" y="739961"/>
                  </a:lnTo>
                  <a:lnTo>
                    <a:pt x="452915" y="734365"/>
                  </a:lnTo>
                  <a:lnTo>
                    <a:pt x="476163" y="727289"/>
                  </a:lnTo>
                  <a:lnTo>
                    <a:pt x="498991" y="718760"/>
                  </a:lnTo>
                  <a:lnTo>
                    <a:pt x="521304" y="708813"/>
                  </a:lnTo>
                  <a:lnTo>
                    <a:pt x="543011" y="697490"/>
                  </a:lnTo>
                  <a:lnTo>
                    <a:pt x="564024" y="684837"/>
                  </a:lnTo>
                  <a:lnTo>
                    <a:pt x="584254" y="670906"/>
                  </a:lnTo>
                  <a:lnTo>
                    <a:pt x="603620" y="655754"/>
                  </a:lnTo>
                  <a:lnTo>
                    <a:pt x="622042" y="639444"/>
                  </a:lnTo>
                  <a:lnTo>
                    <a:pt x="639444" y="622042"/>
                  </a:lnTo>
                  <a:lnTo>
                    <a:pt x="655754" y="603620"/>
                  </a:lnTo>
                  <a:lnTo>
                    <a:pt x="670906" y="584254"/>
                  </a:lnTo>
                  <a:lnTo>
                    <a:pt x="684837" y="564024"/>
                  </a:lnTo>
                  <a:lnTo>
                    <a:pt x="697490" y="543011"/>
                  </a:lnTo>
                  <a:lnTo>
                    <a:pt x="708813" y="521304"/>
                  </a:lnTo>
                  <a:lnTo>
                    <a:pt x="718760" y="498991"/>
                  </a:lnTo>
                  <a:lnTo>
                    <a:pt x="727289" y="476163"/>
                  </a:lnTo>
                  <a:lnTo>
                    <a:pt x="734365" y="452915"/>
                  </a:lnTo>
                  <a:lnTo>
                    <a:pt x="739961" y="429341"/>
                  </a:lnTo>
                  <a:lnTo>
                    <a:pt x="744051" y="405540"/>
                  </a:lnTo>
                  <a:lnTo>
                    <a:pt x="746620" y="381608"/>
                  </a:lnTo>
                  <a:lnTo>
                    <a:pt x="747658" y="357645"/>
                  </a:lnTo>
                  <a:lnTo>
                    <a:pt x="747159" y="333748"/>
                  </a:lnTo>
                  <a:lnTo>
                    <a:pt x="745126" y="310015"/>
                  </a:lnTo>
                  <a:lnTo>
                    <a:pt x="741568" y="286545"/>
                  </a:lnTo>
                  <a:lnTo>
                    <a:pt x="736498" y="263433"/>
                  </a:lnTo>
                  <a:lnTo>
                    <a:pt x="729938" y="240775"/>
                  </a:lnTo>
                  <a:lnTo>
                    <a:pt x="721915" y="218664"/>
                  </a:lnTo>
                  <a:lnTo>
                    <a:pt x="712461" y="197191"/>
                  </a:lnTo>
                  <a:lnTo>
                    <a:pt x="701616" y="176443"/>
                  </a:lnTo>
                  <a:lnTo>
                    <a:pt x="689424" y="156506"/>
                  </a:lnTo>
                  <a:lnTo>
                    <a:pt x="675935" y="137463"/>
                  </a:lnTo>
                  <a:lnTo>
                    <a:pt x="661205" y="11939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356471" y="3111948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236125" y="3111948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236125" y="3991602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8115779" y="3111948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115779" y="3991602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115779" y="487125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54931" y="4486533"/>
              <a:ext cx="102919" cy="175930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54931" y="2727225"/>
              <a:ext cx="102919" cy="175930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54931" y="2727225"/>
              <a:ext cx="102919" cy="351861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pathLst>
                <a:path w="20583" h="0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30624" y="6199287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52193" y="4437607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52193" y="2680672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5432916" y="2318643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6313948" y="2337524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7140741" y="2178678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999593" y="214388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0711" y="484439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32677" y="3109493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07302" y="3989146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-0.045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-0.465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32677" y="5748342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0.065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86956" y="486880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229335" y="5748342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0.354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0.055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2021-04-30T11:33:04Z</dcterms:modified>
</cp:coreProperties>
</file>