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1DDDC-0B62-4A1D-AF33-90FFEC7E2FA4}">
          <p14:sldIdLst>
            <p14:sldId id="257"/>
            <p14:sldId id="258"/>
            <p14:sldId id="259"/>
            <p14:sldId id="260"/>
            <p14:sldId id="262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10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844072"/>
            <a:ext cx="1054089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</a:t>
                </a:r>
                <a:r>
                  <a:rPr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mbush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time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942"/>
          <p:cNvSpPr txBox="1"/>
          <p:nvPr/>
        </p:nvSpPr>
        <p:spPr>
          <a:xfrm>
            <a:off x="9323660" y="1267097"/>
            <a:ext cx="26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grpSp>
        <p:nvGrpSpPr>
          <p:cNvPr id="3" name="Group 2"/>
          <p:cNvGrpSpPr/>
          <p:nvPr/>
        </p:nvGrpSpPr>
        <p:grpSpPr>
          <a:xfrm>
            <a:off x="940526" y="979713"/>
            <a:ext cx="10287001" cy="5206696"/>
            <a:chOff x="940526" y="979713"/>
            <a:chExt cx="10287001" cy="5206696"/>
          </a:xfrm>
        </p:grpSpPr>
        <p:sp>
          <p:nvSpPr>
            <p:cNvPr id="2" name="Rectangle 1"/>
            <p:cNvSpPr/>
            <p:nvPr/>
          </p:nvSpPr>
          <p:spPr>
            <a:xfrm>
              <a:off x="940526" y="979713"/>
              <a:ext cx="10287001" cy="5068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018" name="Group 1017"/>
            <p:cNvGrpSpPr/>
            <p:nvPr/>
          </p:nvGrpSpPr>
          <p:grpSpPr>
            <a:xfrm>
              <a:off x="1003663" y="1071154"/>
              <a:ext cx="10184674" cy="5115255"/>
              <a:chOff x="1084217" y="1267097"/>
              <a:chExt cx="10184674" cy="5115255"/>
            </a:xfrm>
          </p:grpSpPr>
          <p:pic>
            <p:nvPicPr>
              <p:cNvPr id="942" name="Picture 941"/>
              <p:cNvPicPr>
                <a:picLocks noChangeAspect="1"/>
              </p:cNvPicPr>
              <p:nvPr/>
            </p:nvPicPr>
            <p:blipFill rotWithShape="1">
              <a:blip r:embed="rId2"/>
              <a:srcRect l="33535" t="19946" r="13683"/>
              <a:stretch/>
            </p:blipFill>
            <p:spPr>
              <a:xfrm>
                <a:off x="1084217" y="1267097"/>
                <a:ext cx="4833258" cy="5085486"/>
              </a:xfrm>
              <a:prstGeom prst="rect">
                <a:avLst/>
              </a:prstGeom>
            </p:spPr>
          </p:pic>
          <p:pic>
            <p:nvPicPr>
              <p:cNvPr id="1017" name="Picture 1016"/>
              <p:cNvPicPr>
                <a:picLocks noChangeAspect="1"/>
              </p:cNvPicPr>
              <p:nvPr/>
            </p:nvPicPr>
            <p:blipFill rotWithShape="1">
              <a:blip r:embed="rId3"/>
              <a:srcRect l="33500" t="19786" r="10009"/>
              <a:stretch/>
            </p:blipFill>
            <p:spPr>
              <a:xfrm>
                <a:off x="6096000" y="1267097"/>
                <a:ext cx="5172891" cy="51152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Picture 5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6" y="877603"/>
            <a:ext cx="9925148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162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23</cp:revision>
  <dcterms:created xsi:type="dcterms:W3CDTF">2021-04-28T21:49:42Z</dcterms:created>
  <dcterms:modified xsi:type="dcterms:W3CDTF">2021-06-15T18:56:31Z</dcterms:modified>
</cp:coreProperties>
</file>