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7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60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08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90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0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0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572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55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3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8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9A4E-1FEC-41FD-BB1B-9E79827878E8}" type="datetimeFigureOut">
              <a:rPr lang="fr-CA" smtClean="0"/>
              <a:t>2021-04-28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117214" y="762000"/>
            <a:ext cx="16992600" cy="5334000"/>
            <a:chOff x="-3947319" y="1114425"/>
            <a:chExt cx="16992600" cy="5334000"/>
          </a:xfrm>
        </p:grpSpPr>
        <p:sp>
          <p:nvSpPr>
            <p:cNvPr id="3" name="Rectangle 2"/>
            <p:cNvSpPr/>
            <p:nvPr/>
          </p:nvSpPr>
          <p:spPr>
            <a:xfrm>
              <a:off x="-3947319" y="1114425"/>
              <a:ext cx="16992600" cy="53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3718719" y="1343025"/>
              <a:ext cx="16535400" cy="4876800"/>
              <a:chOff x="-838359" y="2708529"/>
              <a:chExt cx="11399519" cy="348962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838359" y="2708529"/>
                <a:ext cx="3772265" cy="3435096"/>
                <a:chOff x="-838359" y="2708529"/>
                <a:chExt cx="3772265" cy="3435096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4370" t="2655" r="13220" b="4009"/>
                <a:stretch/>
              </p:blipFill>
              <p:spPr>
                <a:xfrm>
                  <a:off x="-838359" y="2708529"/>
                  <a:ext cx="3733801" cy="3435096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2807956" y="3238403"/>
                  <a:ext cx="12595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956401" y="2733159"/>
                <a:ext cx="3696310" cy="3410466"/>
                <a:chOff x="5044281" y="2733159"/>
                <a:chExt cx="3696310" cy="3410466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035" t="2655" r="13385" b="4009"/>
                <a:stretch/>
              </p:blipFill>
              <p:spPr>
                <a:xfrm>
                  <a:off x="5044281" y="2733159"/>
                  <a:ext cx="3657601" cy="3410466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8626091" y="3248025"/>
                  <a:ext cx="11450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25035" t="2655" r="9225" b="2517"/>
              <a:stretch/>
            </p:blipFill>
            <p:spPr>
              <a:xfrm>
                <a:off x="6656423" y="2733159"/>
                <a:ext cx="3904737" cy="34649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74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0850" y="685216"/>
            <a:ext cx="17033700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5</cp:revision>
  <dcterms:created xsi:type="dcterms:W3CDTF">2021-04-28T21:49:42Z</dcterms:created>
  <dcterms:modified xsi:type="dcterms:W3CDTF">2021-04-28T22:14:37Z</dcterms:modified>
</cp:coreProperties>
</file>