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F1DDDC-0B62-4A1D-AF33-90FFEC7E2FA4}">
          <p14:sldIdLst>
            <p14:sldId id="257"/>
            <p14:sldId id="258"/>
            <p14:sldId id="259"/>
            <p14:sldId id="260"/>
            <p14:sldId id="262"/>
            <p14:sldId id="265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4" autoAdjust="0"/>
    <p:restoredTop sz="94660"/>
  </p:normalViewPr>
  <p:slideViewPr>
    <p:cSldViewPr snapToGrid="0" showGuides="1">
      <p:cViewPr>
        <p:scale>
          <a:sx n="71" d="100"/>
          <a:sy n="71" d="100"/>
        </p:scale>
        <p:origin x="10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572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607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084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290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0906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12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8103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3572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6554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537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928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79A4E-1FEC-41FD-BB1B-9E79827878E8}" type="datetimeFigureOut">
              <a:rPr lang="fr-CA" smtClean="0"/>
              <a:t>2021-06-15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4D606-CE82-4F58-9052-BE1CD446037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117214" y="762000"/>
            <a:ext cx="16992600" cy="5334000"/>
            <a:chOff x="-3947319" y="1114425"/>
            <a:chExt cx="16992600" cy="5334000"/>
          </a:xfrm>
        </p:grpSpPr>
        <p:sp>
          <p:nvSpPr>
            <p:cNvPr id="3" name="Rectangle 2"/>
            <p:cNvSpPr/>
            <p:nvPr/>
          </p:nvSpPr>
          <p:spPr>
            <a:xfrm>
              <a:off x="-3947319" y="1114425"/>
              <a:ext cx="16992600" cy="533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-3718719" y="1343025"/>
              <a:ext cx="16535400" cy="4876800"/>
              <a:chOff x="-838359" y="2708529"/>
              <a:chExt cx="11399519" cy="348962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-838359" y="2708529"/>
                <a:ext cx="3772265" cy="3435096"/>
                <a:chOff x="-838359" y="2708529"/>
                <a:chExt cx="3772265" cy="3435096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4370" t="2655" r="13220" b="4009"/>
                <a:stretch/>
              </p:blipFill>
              <p:spPr>
                <a:xfrm>
                  <a:off x="-838359" y="2708529"/>
                  <a:ext cx="3733801" cy="3435096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2807956" y="3238403"/>
                  <a:ext cx="12595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2956401" y="2733159"/>
                <a:ext cx="3696310" cy="3410466"/>
                <a:chOff x="5044281" y="2733159"/>
                <a:chExt cx="3696310" cy="3410466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5035" t="2655" r="13385" b="4009"/>
                <a:stretch/>
              </p:blipFill>
              <p:spPr>
                <a:xfrm>
                  <a:off x="5044281" y="2733159"/>
                  <a:ext cx="3657601" cy="3410466"/>
                </a:xfrm>
                <a:prstGeom prst="rect">
                  <a:avLst/>
                </a:prstGeom>
              </p:spPr>
            </p:pic>
            <p:sp>
              <p:nvSpPr>
                <p:cNvPr id="9" name="Rectangle 8"/>
                <p:cNvSpPr/>
                <p:nvPr/>
              </p:nvSpPr>
              <p:spPr>
                <a:xfrm>
                  <a:off x="8626091" y="3248025"/>
                  <a:ext cx="114500" cy="2895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A"/>
                </a:p>
              </p:txBody>
            </p:sp>
          </p:grp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4"/>
              <a:srcRect l="25035" t="2655" r="9225" b="2517"/>
              <a:stretch/>
            </p:blipFill>
            <p:spPr>
              <a:xfrm>
                <a:off x="6656423" y="2733159"/>
                <a:ext cx="3904737" cy="34649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374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0850" y="685216"/>
            <a:ext cx="17033700" cy="52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b="460"/>
          <a:stretch/>
        </p:blipFill>
        <p:spPr>
          <a:xfrm>
            <a:off x="261622" y="816637"/>
            <a:ext cx="11668755" cy="52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8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-2899955" y="-26894"/>
            <a:ext cx="9144000" cy="5794076"/>
            <a:chOff x="777081" y="1038225"/>
            <a:chExt cx="9144000" cy="5794076"/>
          </a:xfrm>
        </p:grpSpPr>
        <p:sp>
          <p:nvSpPr>
            <p:cNvPr id="165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8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9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0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1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2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3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4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5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6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8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9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21"/>
            <p:cNvSpPr/>
            <p:nvPr/>
          </p:nvSpPr>
          <p:spPr>
            <a:xfrm>
              <a:off x="5149606" y="3672948"/>
              <a:ext cx="747515" cy="747515"/>
            </a:xfrm>
            <a:custGeom>
              <a:avLst/>
              <a:gdLst/>
              <a:ahLst/>
              <a:cxnLst/>
              <a:rect l="0" t="0" r="0" b="0"/>
              <a:pathLst>
                <a:path w="747515" h="747515">
                  <a:moveTo>
                    <a:pt x="682402" y="65113"/>
                  </a:moveTo>
                  <a:lnTo>
                    <a:pt x="668251" y="52231"/>
                  </a:lnTo>
                  <a:lnTo>
                    <a:pt x="652891" y="40670"/>
                  </a:lnTo>
                  <a:lnTo>
                    <a:pt x="636383" y="30478"/>
                  </a:lnTo>
                  <a:lnTo>
                    <a:pt x="618796" y="21696"/>
                  </a:lnTo>
                  <a:lnTo>
                    <a:pt x="600203" y="14361"/>
                  </a:lnTo>
                  <a:lnTo>
                    <a:pt x="580678" y="8503"/>
                  </a:lnTo>
                  <a:lnTo>
                    <a:pt x="560304" y="4146"/>
                  </a:lnTo>
                  <a:lnTo>
                    <a:pt x="539163" y="1307"/>
                  </a:lnTo>
                  <a:lnTo>
                    <a:pt x="517342" y="0"/>
                  </a:lnTo>
                  <a:lnTo>
                    <a:pt x="494931" y="227"/>
                  </a:lnTo>
                  <a:lnTo>
                    <a:pt x="472022" y="1990"/>
                  </a:lnTo>
                  <a:lnTo>
                    <a:pt x="448710" y="5281"/>
                  </a:lnTo>
                  <a:lnTo>
                    <a:pt x="425089" y="10086"/>
                  </a:lnTo>
                  <a:lnTo>
                    <a:pt x="401258" y="16385"/>
                  </a:lnTo>
                  <a:lnTo>
                    <a:pt x="377314" y="24152"/>
                  </a:lnTo>
                  <a:lnTo>
                    <a:pt x="353354" y="33357"/>
                  </a:lnTo>
                  <a:lnTo>
                    <a:pt x="329479" y="43960"/>
                  </a:lnTo>
                  <a:lnTo>
                    <a:pt x="305786" y="55918"/>
                  </a:lnTo>
                  <a:lnTo>
                    <a:pt x="282372" y="69182"/>
                  </a:lnTo>
                  <a:lnTo>
                    <a:pt x="259334" y="83698"/>
                  </a:lnTo>
                  <a:lnTo>
                    <a:pt x="236765" y="99406"/>
                  </a:lnTo>
                  <a:lnTo>
                    <a:pt x="214760" y="116241"/>
                  </a:lnTo>
                  <a:lnTo>
                    <a:pt x="193408" y="134134"/>
                  </a:lnTo>
                  <a:lnTo>
                    <a:pt x="172797" y="153012"/>
                  </a:lnTo>
                  <a:lnTo>
                    <a:pt x="153012" y="172797"/>
                  </a:lnTo>
                  <a:lnTo>
                    <a:pt x="134134" y="193408"/>
                  </a:lnTo>
                  <a:lnTo>
                    <a:pt x="116241" y="214760"/>
                  </a:lnTo>
                  <a:lnTo>
                    <a:pt x="99406" y="236765"/>
                  </a:lnTo>
                  <a:lnTo>
                    <a:pt x="83698" y="259334"/>
                  </a:lnTo>
                  <a:lnTo>
                    <a:pt x="69182" y="282372"/>
                  </a:lnTo>
                  <a:lnTo>
                    <a:pt x="55918" y="305786"/>
                  </a:lnTo>
                  <a:lnTo>
                    <a:pt x="43960" y="329479"/>
                  </a:lnTo>
                  <a:lnTo>
                    <a:pt x="33357" y="353354"/>
                  </a:lnTo>
                  <a:lnTo>
                    <a:pt x="24152" y="377314"/>
                  </a:lnTo>
                  <a:lnTo>
                    <a:pt x="16385" y="401258"/>
                  </a:lnTo>
                  <a:lnTo>
                    <a:pt x="10086" y="425089"/>
                  </a:lnTo>
                  <a:lnTo>
                    <a:pt x="5281" y="448710"/>
                  </a:lnTo>
                  <a:lnTo>
                    <a:pt x="1990" y="472022"/>
                  </a:lnTo>
                  <a:lnTo>
                    <a:pt x="227" y="494931"/>
                  </a:lnTo>
                  <a:lnTo>
                    <a:pt x="0" y="517342"/>
                  </a:lnTo>
                  <a:lnTo>
                    <a:pt x="1307" y="539163"/>
                  </a:lnTo>
                  <a:lnTo>
                    <a:pt x="4146" y="560304"/>
                  </a:lnTo>
                  <a:lnTo>
                    <a:pt x="8503" y="580678"/>
                  </a:lnTo>
                  <a:lnTo>
                    <a:pt x="14361" y="600203"/>
                  </a:lnTo>
                  <a:lnTo>
                    <a:pt x="21696" y="618796"/>
                  </a:lnTo>
                  <a:lnTo>
                    <a:pt x="30478" y="636383"/>
                  </a:lnTo>
                  <a:lnTo>
                    <a:pt x="40670" y="652891"/>
                  </a:lnTo>
                  <a:lnTo>
                    <a:pt x="52231" y="668251"/>
                  </a:lnTo>
                  <a:lnTo>
                    <a:pt x="65113" y="682402"/>
                  </a:lnTo>
                  <a:lnTo>
                    <a:pt x="79263" y="695284"/>
                  </a:lnTo>
                  <a:lnTo>
                    <a:pt x="94624" y="706845"/>
                  </a:lnTo>
                  <a:lnTo>
                    <a:pt x="111132" y="717037"/>
                  </a:lnTo>
                  <a:lnTo>
                    <a:pt x="128718" y="725819"/>
                  </a:lnTo>
                  <a:lnTo>
                    <a:pt x="147312" y="733154"/>
                  </a:lnTo>
                  <a:lnTo>
                    <a:pt x="166836" y="739012"/>
                  </a:lnTo>
                  <a:lnTo>
                    <a:pt x="187211" y="743369"/>
                  </a:lnTo>
                  <a:lnTo>
                    <a:pt x="208352" y="746207"/>
                  </a:lnTo>
                  <a:lnTo>
                    <a:pt x="230173" y="747515"/>
                  </a:lnTo>
                  <a:lnTo>
                    <a:pt x="252584" y="747287"/>
                  </a:lnTo>
                  <a:lnTo>
                    <a:pt x="275492" y="745524"/>
                  </a:lnTo>
                  <a:lnTo>
                    <a:pt x="298805" y="742234"/>
                  </a:lnTo>
                  <a:lnTo>
                    <a:pt x="322425" y="737429"/>
                  </a:lnTo>
                  <a:lnTo>
                    <a:pt x="346257" y="731130"/>
                  </a:lnTo>
                  <a:lnTo>
                    <a:pt x="370201" y="723362"/>
                  </a:lnTo>
                  <a:lnTo>
                    <a:pt x="394160" y="714158"/>
                  </a:lnTo>
                  <a:lnTo>
                    <a:pt x="418035" y="703555"/>
                  </a:lnTo>
                  <a:lnTo>
                    <a:pt x="441729" y="691597"/>
                  </a:lnTo>
                  <a:lnTo>
                    <a:pt x="465143" y="678333"/>
                  </a:lnTo>
                  <a:lnTo>
                    <a:pt x="488181" y="663817"/>
                  </a:lnTo>
                  <a:lnTo>
                    <a:pt x="510749" y="648109"/>
                  </a:lnTo>
                  <a:lnTo>
                    <a:pt x="532755" y="631274"/>
                  </a:lnTo>
                  <a:lnTo>
                    <a:pt x="554107" y="613381"/>
                  </a:lnTo>
                  <a:lnTo>
                    <a:pt x="574718" y="594503"/>
                  </a:lnTo>
                  <a:lnTo>
                    <a:pt x="594503" y="574718"/>
                  </a:lnTo>
                  <a:lnTo>
                    <a:pt x="613381" y="554107"/>
                  </a:lnTo>
                  <a:lnTo>
                    <a:pt x="631274" y="532755"/>
                  </a:lnTo>
                  <a:lnTo>
                    <a:pt x="648109" y="510749"/>
                  </a:lnTo>
                  <a:lnTo>
                    <a:pt x="663817" y="488181"/>
                  </a:lnTo>
                  <a:lnTo>
                    <a:pt x="678333" y="465143"/>
                  </a:lnTo>
                  <a:lnTo>
                    <a:pt x="691597" y="441729"/>
                  </a:lnTo>
                  <a:lnTo>
                    <a:pt x="703555" y="418035"/>
                  </a:lnTo>
                  <a:lnTo>
                    <a:pt x="714158" y="394160"/>
                  </a:lnTo>
                  <a:lnTo>
                    <a:pt x="723362" y="370201"/>
                  </a:lnTo>
                  <a:lnTo>
                    <a:pt x="731130" y="346257"/>
                  </a:lnTo>
                  <a:lnTo>
                    <a:pt x="737429" y="322425"/>
                  </a:lnTo>
                  <a:lnTo>
                    <a:pt x="742234" y="298805"/>
                  </a:lnTo>
                  <a:lnTo>
                    <a:pt x="745524" y="275492"/>
                  </a:lnTo>
                  <a:lnTo>
                    <a:pt x="747287" y="252584"/>
                  </a:lnTo>
                  <a:lnTo>
                    <a:pt x="747515" y="230173"/>
                  </a:lnTo>
                  <a:lnTo>
                    <a:pt x="746207" y="208352"/>
                  </a:lnTo>
                  <a:lnTo>
                    <a:pt x="743369" y="187211"/>
                  </a:lnTo>
                  <a:lnTo>
                    <a:pt x="739012" y="166836"/>
                  </a:lnTo>
                  <a:lnTo>
                    <a:pt x="733154" y="147312"/>
                  </a:lnTo>
                  <a:lnTo>
                    <a:pt x="725819" y="128718"/>
                  </a:lnTo>
                  <a:lnTo>
                    <a:pt x="717037" y="111132"/>
                  </a:lnTo>
                  <a:lnTo>
                    <a:pt x="706845" y="94624"/>
                  </a:lnTo>
                  <a:lnTo>
                    <a:pt x="695284" y="792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22"/>
            <p:cNvSpPr/>
            <p:nvPr/>
          </p:nvSpPr>
          <p:spPr>
            <a:xfrm>
              <a:off x="5149626" y="4552622"/>
              <a:ext cx="747475" cy="747475"/>
            </a:xfrm>
            <a:custGeom>
              <a:avLst/>
              <a:gdLst/>
              <a:ahLst/>
              <a:cxnLst/>
              <a:rect l="0" t="0" r="0" b="0"/>
              <a:pathLst>
                <a:path w="747475" h="747475">
                  <a:moveTo>
                    <a:pt x="533495" y="213980"/>
                  </a:moveTo>
                  <a:lnTo>
                    <a:pt x="511511" y="192652"/>
                  </a:lnTo>
                  <a:lnTo>
                    <a:pt x="488961" y="172069"/>
                  </a:lnTo>
                  <a:lnTo>
                    <a:pt x="465938" y="152314"/>
                  </a:lnTo>
                  <a:lnTo>
                    <a:pt x="442535" y="133470"/>
                  </a:lnTo>
                  <a:lnTo>
                    <a:pt x="418850" y="115612"/>
                  </a:lnTo>
                  <a:lnTo>
                    <a:pt x="394980" y="98815"/>
                  </a:lnTo>
                  <a:lnTo>
                    <a:pt x="371022" y="83148"/>
                  </a:lnTo>
                  <a:lnTo>
                    <a:pt x="347075" y="68675"/>
                  </a:lnTo>
                  <a:lnTo>
                    <a:pt x="323238" y="55456"/>
                  </a:lnTo>
                  <a:lnTo>
                    <a:pt x="299609" y="43545"/>
                  </a:lnTo>
                  <a:lnTo>
                    <a:pt x="276284" y="32990"/>
                  </a:lnTo>
                  <a:lnTo>
                    <a:pt x="253359" y="23836"/>
                  </a:lnTo>
                  <a:lnTo>
                    <a:pt x="230929" y="16119"/>
                  </a:lnTo>
                  <a:lnTo>
                    <a:pt x="209086" y="9872"/>
                  </a:lnTo>
                  <a:lnTo>
                    <a:pt x="187920" y="5120"/>
                  </a:lnTo>
                  <a:lnTo>
                    <a:pt x="167517" y="1883"/>
                  </a:lnTo>
                  <a:lnTo>
                    <a:pt x="147962" y="174"/>
                  </a:lnTo>
                  <a:lnTo>
                    <a:pt x="129334" y="0"/>
                  </a:lnTo>
                  <a:lnTo>
                    <a:pt x="111711" y="1361"/>
                  </a:lnTo>
                  <a:lnTo>
                    <a:pt x="95164" y="4253"/>
                  </a:lnTo>
                  <a:lnTo>
                    <a:pt x="79762" y="8663"/>
                  </a:lnTo>
                  <a:lnTo>
                    <a:pt x="65568" y="14574"/>
                  </a:lnTo>
                  <a:lnTo>
                    <a:pt x="52641" y="21960"/>
                  </a:lnTo>
                  <a:lnTo>
                    <a:pt x="41032" y="30791"/>
                  </a:lnTo>
                  <a:lnTo>
                    <a:pt x="30791" y="41032"/>
                  </a:lnTo>
                  <a:lnTo>
                    <a:pt x="21960" y="52641"/>
                  </a:lnTo>
                  <a:lnTo>
                    <a:pt x="14574" y="65568"/>
                  </a:lnTo>
                  <a:lnTo>
                    <a:pt x="8663" y="79762"/>
                  </a:lnTo>
                  <a:lnTo>
                    <a:pt x="4253" y="95164"/>
                  </a:lnTo>
                  <a:lnTo>
                    <a:pt x="1361" y="111711"/>
                  </a:lnTo>
                  <a:lnTo>
                    <a:pt x="0" y="129334"/>
                  </a:lnTo>
                  <a:lnTo>
                    <a:pt x="174" y="147962"/>
                  </a:lnTo>
                  <a:lnTo>
                    <a:pt x="1883" y="167517"/>
                  </a:lnTo>
                  <a:lnTo>
                    <a:pt x="5120" y="187920"/>
                  </a:lnTo>
                  <a:lnTo>
                    <a:pt x="9872" y="209086"/>
                  </a:lnTo>
                  <a:lnTo>
                    <a:pt x="16119" y="230929"/>
                  </a:lnTo>
                  <a:lnTo>
                    <a:pt x="23836" y="253359"/>
                  </a:lnTo>
                  <a:lnTo>
                    <a:pt x="32990" y="276284"/>
                  </a:lnTo>
                  <a:lnTo>
                    <a:pt x="43545" y="299609"/>
                  </a:lnTo>
                  <a:lnTo>
                    <a:pt x="55456" y="323238"/>
                  </a:lnTo>
                  <a:lnTo>
                    <a:pt x="68675" y="347075"/>
                  </a:lnTo>
                  <a:lnTo>
                    <a:pt x="83148" y="371022"/>
                  </a:lnTo>
                  <a:lnTo>
                    <a:pt x="98815" y="394980"/>
                  </a:lnTo>
                  <a:lnTo>
                    <a:pt x="115612" y="418850"/>
                  </a:lnTo>
                  <a:lnTo>
                    <a:pt x="133470" y="442535"/>
                  </a:lnTo>
                  <a:lnTo>
                    <a:pt x="152314" y="465938"/>
                  </a:lnTo>
                  <a:lnTo>
                    <a:pt x="172069" y="488961"/>
                  </a:lnTo>
                  <a:lnTo>
                    <a:pt x="192652" y="511511"/>
                  </a:lnTo>
                  <a:lnTo>
                    <a:pt x="213980" y="533495"/>
                  </a:lnTo>
                  <a:lnTo>
                    <a:pt x="235964" y="554823"/>
                  </a:lnTo>
                  <a:lnTo>
                    <a:pt x="258514" y="575406"/>
                  </a:lnTo>
                  <a:lnTo>
                    <a:pt x="281537" y="595161"/>
                  </a:lnTo>
                  <a:lnTo>
                    <a:pt x="304940" y="614005"/>
                  </a:lnTo>
                  <a:lnTo>
                    <a:pt x="328625" y="631863"/>
                  </a:lnTo>
                  <a:lnTo>
                    <a:pt x="352495" y="648659"/>
                  </a:lnTo>
                  <a:lnTo>
                    <a:pt x="376453" y="664326"/>
                  </a:lnTo>
                  <a:lnTo>
                    <a:pt x="400400" y="678799"/>
                  </a:lnTo>
                  <a:lnTo>
                    <a:pt x="424237" y="692019"/>
                  </a:lnTo>
                  <a:lnTo>
                    <a:pt x="447866" y="703930"/>
                  </a:lnTo>
                  <a:lnTo>
                    <a:pt x="471191" y="714485"/>
                  </a:lnTo>
                  <a:lnTo>
                    <a:pt x="494116" y="723639"/>
                  </a:lnTo>
                  <a:lnTo>
                    <a:pt x="516546" y="731356"/>
                  </a:lnTo>
                  <a:lnTo>
                    <a:pt x="538389" y="737603"/>
                  </a:lnTo>
                  <a:lnTo>
                    <a:pt x="559555" y="742355"/>
                  </a:lnTo>
                  <a:lnTo>
                    <a:pt x="579958" y="745592"/>
                  </a:lnTo>
                  <a:lnTo>
                    <a:pt x="599513" y="747301"/>
                  </a:lnTo>
                  <a:lnTo>
                    <a:pt x="618141" y="747475"/>
                  </a:lnTo>
                  <a:lnTo>
                    <a:pt x="635764" y="746114"/>
                  </a:lnTo>
                  <a:lnTo>
                    <a:pt x="652311" y="743222"/>
                  </a:lnTo>
                  <a:lnTo>
                    <a:pt x="667713" y="738812"/>
                  </a:lnTo>
                  <a:lnTo>
                    <a:pt x="681907" y="732901"/>
                  </a:lnTo>
                  <a:lnTo>
                    <a:pt x="694834" y="725515"/>
                  </a:lnTo>
                  <a:lnTo>
                    <a:pt x="706443" y="716683"/>
                  </a:lnTo>
                  <a:lnTo>
                    <a:pt x="716683" y="706443"/>
                  </a:lnTo>
                  <a:lnTo>
                    <a:pt x="725515" y="694834"/>
                  </a:lnTo>
                  <a:lnTo>
                    <a:pt x="732901" y="681907"/>
                  </a:lnTo>
                  <a:lnTo>
                    <a:pt x="738812" y="667713"/>
                  </a:lnTo>
                  <a:lnTo>
                    <a:pt x="743222" y="652311"/>
                  </a:lnTo>
                  <a:lnTo>
                    <a:pt x="746114" y="635764"/>
                  </a:lnTo>
                  <a:lnTo>
                    <a:pt x="747475" y="618141"/>
                  </a:lnTo>
                  <a:lnTo>
                    <a:pt x="747301" y="599513"/>
                  </a:lnTo>
                  <a:lnTo>
                    <a:pt x="745592" y="579958"/>
                  </a:lnTo>
                  <a:lnTo>
                    <a:pt x="742355" y="559555"/>
                  </a:lnTo>
                  <a:lnTo>
                    <a:pt x="737603" y="538389"/>
                  </a:lnTo>
                  <a:lnTo>
                    <a:pt x="731356" y="516546"/>
                  </a:lnTo>
                  <a:lnTo>
                    <a:pt x="723639" y="494116"/>
                  </a:lnTo>
                  <a:lnTo>
                    <a:pt x="714485" y="471191"/>
                  </a:lnTo>
                  <a:lnTo>
                    <a:pt x="703930" y="447866"/>
                  </a:lnTo>
                  <a:lnTo>
                    <a:pt x="692019" y="424237"/>
                  </a:lnTo>
                  <a:lnTo>
                    <a:pt x="678799" y="400400"/>
                  </a:lnTo>
                  <a:lnTo>
                    <a:pt x="664326" y="376453"/>
                  </a:lnTo>
                  <a:lnTo>
                    <a:pt x="648659" y="352495"/>
                  </a:lnTo>
                  <a:lnTo>
                    <a:pt x="631863" y="328625"/>
                  </a:lnTo>
                  <a:lnTo>
                    <a:pt x="614005" y="304940"/>
                  </a:lnTo>
                  <a:lnTo>
                    <a:pt x="595161" y="281537"/>
                  </a:lnTo>
                  <a:lnTo>
                    <a:pt x="575406" y="258514"/>
                  </a:lnTo>
                  <a:lnTo>
                    <a:pt x="554823" y="235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g23"/>
            <p:cNvSpPr/>
            <p:nvPr/>
          </p:nvSpPr>
          <p:spPr>
            <a:xfrm>
              <a:off x="5149660" y="5432310"/>
              <a:ext cx="747406" cy="747406"/>
            </a:xfrm>
            <a:custGeom>
              <a:avLst/>
              <a:gdLst/>
              <a:ahLst/>
              <a:cxnLst/>
              <a:rect l="0" t="0" r="0" b="0"/>
              <a:pathLst>
                <a:path w="747406" h="747406">
                  <a:moveTo>
                    <a:pt x="576468" y="170938"/>
                  </a:moveTo>
                  <a:lnTo>
                    <a:pt x="555928" y="151231"/>
                  </a:lnTo>
                  <a:lnTo>
                    <a:pt x="534638" y="132438"/>
                  </a:lnTo>
                  <a:lnTo>
                    <a:pt x="512688" y="114636"/>
                  </a:lnTo>
                  <a:lnTo>
                    <a:pt x="490166" y="97899"/>
                  </a:lnTo>
                  <a:lnTo>
                    <a:pt x="467166" y="82295"/>
                  </a:lnTo>
                  <a:lnTo>
                    <a:pt x="443782" y="67889"/>
                  </a:lnTo>
                  <a:lnTo>
                    <a:pt x="420110" y="54739"/>
                  </a:lnTo>
                  <a:lnTo>
                    <a:pt x="396247" y="42901"/>
                  </a:lnTo>
                  <a:lnTo>
                    <a:pt x="372291" y="32421"/>
                  </a:lnTo>
                  <a:lnTo>
                    <a:pt x="348341" y="23344"/>
                  </a:lnTo>
                  <a:lnTo>
                    <a:pt x="324496" y="15706"/>
                  </a:lnTo>
                  <a:lnTo>
                    <a:pt x="300852" y="9540"/>
                  </a:lnTo>
                  <a:lnTo>
                    <a:pt x="277508" y="4870"/>
                  </a:lnTo>
                  <a:lnTo>
                    <a:pt x="254560" y="1716"/>
                  </a:lnTo>
                  <a:lnTo>
                    <a:pt x="232101" y="90"/>
                  </a:lnTo>
                  <a:lnTo>
                    <a:pt x="210223" y="0"/>
                  </a:lnTo>
                  <a:lnTo>
                    <a:pt x="189018" y="1445"/>
                  </a:lnTo>
                  <a:lnTo>
                    <a:pt x="168571" y="4419"/>
                  </a:lnTo>
                  <a:lnTo>
                    <a:pt x="148968" y="8912"/>
                  </a:lnTo>
                  <a:lnTo>
                    <a:pt x="130288" y="14903"/>
                  </a:lnTo>
                  <a:lnTo>
                    <a:pt x="112608" y="22369"/>
                  </a:lnTo>
                  <a:lnTo>
                    <a:pt x="96001" y="31278"/>
                  </a:lnTo>
                  <a:lnTo>
                    <a:pt x="80535" y="41595"/>
                  </a:lnTo>
                  <a:lnTo>
                    <a:pt x="66274" y="53276"/>
                  </a:lnTo>
                  <a:lnTo>
                    <a:pt x="53276" y="66274"/>
                  </a:lnTo>
                  <a:lnTo>
                    <a:pt x="41595" y="80535"/>
                  </a:lnTo>
                  <a:lnTo>
                    <a:pt x="31278" y="96001"/>
                  </a:lnTo>
                  <a:lnTo>
                    <a:pt x="22369" y="112608"/>
                  </a:lnTo>
                  <a:lnTo>
                    <a:pt x="14903" y="130288"/>
                  </a:lnTo>
                  <a:lnTo>
                    <a:pt x="8912" y="148968"/>
                  </a:lnTo>
                  <a:lnTo>
                    <a:pt x="4419" y="168571"/>
                  </a:lnTo>
                  <a:lnTo>
                    <a:pt x="1445" y="189018"/>
                  </a:lnTo>
                  <a:lnTo>
                    <a:pt x="0" y="210223"/>
                  </a:lnTo>
                  <a:lnTo>
                    <a:pt x="90" y="232101"/>
                  </a:lnTo>
                  <a:lnTo>
                    <a:pt x="1716" y="254560"/>
                  </a:lnTo>
                  <a:lnTo>
                    <a:pt x="4870" y="277508"/>
                  </a:lnTo>
                  <a:lnTo>
                    <a:pt x="9540" y="300852"/>
                  </a:lnTo>
                  <a:lnTo>
                    <a:pt x="15706" y="324496"/>
                  </a:lnTo>
                  <a:lnTo>
                    <a:pt x="23344" y="348341"/>
                  </a:lnTo>
                  <a:lnTo>
                    <a:pt x="32421" y="372291"/>
                  </a:lnTo>
                  <a:lnTo>
                    <a:pt x="42901" y="396247"/>
                  </a:lnTo>
                  <a:lnTo>
                    <a:pt x="54739" y="420110"/>
                  </a:lnTo>
                  <a:lnTo>
                    <a:pt x="67889" y="443782"/>
                  </a:lnTo>
                  <a:lnTo>
                    <a:pt x="82295" y="467166"/>
                  </a:lnTo>
                  <a:lnTo>
                    <a:pt x="97899" y="490166"/>
                  </a:lnTo>
                  <a:lnTo>
                    <a:pt x="114636" y="512688"/>
                  </a:lnTo>
                  <a:lnTo>
                    <a:pt x="132438" y="534638"/>
                  </a:lnTo>
                  <a:lnTo>
                    <a:pt x="151231" y="555928"/>
                  </a:lnTo>
                  <a:lnTo>
                    <a:pt x="170938" y="576468"/>
                  </a:lnTo>
                  <a:lnTo>
                    <a:pt x="191478" y="596175"/>
                  </a:lnTo>
                  <a:lnTo>
                    <a:pt x="212767" y="614968"/>
                  </a:lnTo>
                  <a:lnTo>
                    <a:pt x="234718" y="632770"/>
                  </a:lnTo>
                  <a:lnTo>
                    <a:pt x="257239" y="649507"/>
                  </a:lnTo>
                  <a:lnTo>
                    <a:pt x="280240" y="665111"/>
                  </a:lnTo>
                  <a:lnTo>
                    <a:pt x="303624" y="679517"/>
                  </a:lnTo>
                  <a:lnTo>
                    <a:pt x="327296" y="692666"/>
                  </a:lnTo>
                  <a:lnTo>
                    <a:pt x="351159" y="704505"/>
                  </a:lnTo>
                  <a:lnTo>
                    <a:pt x="375115" y="714985"/>
                  </a:lnTo>
                  <a:lnTo>
                    <a:pt x="399064" y="724062"/>
                  </a:lnTo>
                  <a:lnTo>
                    <a:pt x="422910" y="731699"/>
                  </a:lnTo>
                  <a:lnTo>
                    <a:pt x="446553" y="737866"/>
                  </a:lnTo>
                  <a:lnTo>
                    <a:pt x="469897" y="742536"/>
                  </a:lnTo>
                  <a:lnTo>
                    <a:pt x="492846" y="745690"/>
                  </a:lnTo>
                  <a:lnTo>
                    <a:pt x="515305" y="747316"/>
                  </a:lnTo>
                  <a:lnTo>
                    <a:pt x="537182" y="747406"/>
                  </a:lnTo>
                  <a:lnTo>
                    <a:pt x="558388" y="745961"/>
                  </a:lnTo>
                  <a:lnTo>
                    <a:pt x="578834" y="742986"/>
                  </a:lnTo>
                  <a:lnTo>
                    <a:pt x="598438" y="738494"/>
                  </a:lnTo>
                  <a:lnTo>
                    <a:pt x="617118" y="732503"/>
                  </a:lnTo>
                  <a:lnTo>
                    <a:pt x="634798" y="725037"/>
                  </a:lnTo>
                  <a:lnTo>
                    <a:pt x="651405" y="716128"/>
                  </a:lnTo>
                  <a:lnTo>
                    <a:pt x="666871" y="705811"/>
                  </a:lnTo>
                  <a:lnTo>
                    <a:pt x="681132" y="694130"/>
                  </a:lnTo>
                  <a:lnTo>
                    <a:pt x="694130" y="681132"/>
                  </a:lnTo>
                  <a:lnTo>
                    <a:pt x="705811" y="666871"/>
                  </a:lnTo>
                  <a:lnTo>
                    <a:pt x="716128" y="651405"/>
                  </a:lnTo>
                  <a:lnTo>
                    <a:pt x="725037" y="634798"/>
                  </a:lnTo>
                  <a:lnTo>
                    <a:pt x="732503" y="617118"/>
                  </a:lnTo>
                  <a:lnTo>
                    <a:pt x="738494" y="598438"/>
                  </a:lnTo>
                  <a:lnTo>
                    <a:pt x="742986" y="578834"/>
                  </a:lnTo>
                  <a:lnTo>
                    <a:pt x="745961" y="558388"/>
                  </a:lnTo>
                  <a:lnTo>
                    <a:pt x="747406" y="537182"/>
                  </a:lnTo>
                  <a:lnTo>
                    <a:pt x="747316" y="515305"/>
                  </a:lnTo>
                  <a:lnTo>
                    <a:pt x="745690" y="492846"/>
                  </a:lnTo>
                  <a:lnTo>
                    <a:pt x="742536" y="469897"/>
                  </a:lnTo>
                  <a:lnTo>
                    <a:pt x="737866" y="446553"/>
                  </a:lnTo>
                  <a:lnTo>
                    <a:pt x="731699" y="422910"/>
                  </a:lnTo>
                  <a:lnTo>
                    <a:pt x="724062" y="399064"/>
                  </a:lnTo>
                  <a:lnTo>
                    <a:pt x="714985" y="375115"/>
                  </a:lnTo>
                  <a:lnTo>
                    <a:pt x="704505" y="351159"/>
                  </a:lnTo>
                  <a:lnTo>
                    <a:pt x="692666" y="327296"/>
                  </a:lnTo>
                  <a:lnTo>
                    <a:pt x="679517" y="303624"/>
                  </a:lnTo>
                  <a:lnTo>
                    <a:pt x="665111" y="280240"/>
                  </a:lnTo>
                  <a:lnTo>
                    <a:pt x="649507" y="257239"/>
                  </a:lnTo>
                  <a:lnTo>
                    <a:pt x="632770" y="234718"/>
                  </a:lnTo>
                  <a:lnTo>
                    <a:pt x="614968" y="212767"/>
                  </a:lnTo>
                  <a:lnTo>
                    <a:pt x="596175" y="1914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g24"/>
            <p:cNvSpPr/>
            <p:nvPr/>
          </p:nvSpPr>
          <p:spPr>
            <a:xfrm>
              <a:off x="6029211" y="2793246"/>
              <a:ext cx="747611" cy="747611"/>
            </a:xfrm>
            <a:custGeom>
              <a:avLst/>
              <a:gdLst/>
              <a:ahLst/>
              <a:cxnLst/>
              <a:rect l="0" t="0" r="0" b="0"/>
              <a:pathLst>
                <a:path w="747611" h="747611">
                  <a:moveTo>
                    <a:pt x="662277" y="85334"/>
                  </a:moveTo>
                  <a:lnTo>
                    <a:pt x="646448" y="70691"/>
                  </a:lnTo>
                  <a:lnTo>
                    <a:pt x="629499" y="57293"/>
                  </a:lnTo>
                  <a:lnTo>
                    <a:pt x="611499" y="45196"/>
                  </a:lnTo>
                  <a:lnTo>
                    <a:pt x="592523" y="34449"/>
                  </a:lnTo>
                  <a:lnTo>
                    <a:pt x="572647" y="25096"/>
                  </a:lnTo>
                  <a:lnTo>
                    <a:pt x="551955" y="17177"/>
                  </a:lnTo>
                  <a:lnTo>
                    <a:pt x="530530" y="10723"/>
                  </a:lnTo>
                  <a:lnTo>
                    <a:pt x="508462" y="5761"/>
                  </a:lnTo>
                  <a:lnTo>
                    <a:pt x="485840" y="2311"/>
                  </a:lnTo>
                  <a:lnTo>
                    <a:pt x="462758" y="388"/>
                  </a:lnTo>
                  <a:lnTo>
                    <a:pt x="439310" y="0"/>
                  </a:lnTo>
                  <a:lnTo>
                    <a:pt x="415593" y="1147"/>
                  </a:lnTo>
                  <a:lnTo>
                    <a:pt x="391705" y="3826"/>
                  </a:lnTo>
                  <a:lnTo>
                    <a:pt x="367743" y="8025"/>
                  </a:lnTo>
                  <a:lnTo>
                    <a:pt x="343805" y="13727"/>
                  </a:lnTo>
                  <a:lnTo>
                    <a:pt x="319992" y="20909"/>
                  </a:lnTo>
                  <a:lnTo>
                    <a:pt x="296399" y="29541"/>
                  </a:lnTo>
                  <a:lnTo>
                    <a:pt x="273124" y="39587"/>
                  </a:lnTo>
                  <a:lnTo>
                    <a:pt x="250263" y="51007"/>
                  </a:lnTo>
                  <a:lnTo>
                    <a:pt x="227910" y="63753"/>
                  </a:lnTo>
                  <a:lnTo>
                    <a:pt x="206156" y="77774"/>
                  </a:lnTo>
                  <a:lnTo>
                    <a:pt x="185091" y="93011"/>
                  </a:lnTo>
                  <a:lnTo>
                    <a:pt x="164801" y="109402"/>
                  </a:lnTo>
                  <a:lnTo>
                    <a:pt x="145371" y="126879"/>
                  </a:lnTo>
                  <a:lnTo>
                    <a:pt x="126879" y="145371"/>
                  </a:lnTo>
                  <a:lnTo>
                    <a:pt x="109402" y="164801"/>
                  </a:lnTo>
                  <a:lnTo>
                    <a:pt x="93011" y="185091"/>
                  </a:lnTo>
                  <a:lnTo>
                    <a:pt x="77774" y="206156"/>
                  </a:lnTo>
                  <a:lnTo>
                    <a:pt x="63753" y="227910"/>
                  </a:lnTo>
                  <a:lnTo>
                    <a:pt x="51007" y="250263"/>
                  </a:lnTo>
                  <a:lnTo>
                    <a:pt x="39587" y="273124"/>
                  </a:lnTo>
                  <a:lnTo>
                    <a:pt x="29541" y="296399"/>
                  </a:lnTo>
                  <a:lnTo>
                    <a:pt x="20909" y="319992"/>
                  </a:lnTo>
                  <a:lnTo>
                    <a:pt x="13727" y="343805"/>
                  </a:lnTo>
                  <a:lnTo>
                    <a:pt x="8025" y="367743"/>
                  </a:lnTo>
                  <a:lnTo>
                    <a:pt x="3826" y="391705"/>
                  </a:lnTo>
                  <a:lnTo>
                    <a:pt x="1147" y="415593"/>
                  </a:lnTo>
                  <a:lnTo>
                    <a:pt x="0" y="439310"/>
                  </a:lnTo>
                  <a:lnTo>
                    <a:pt x="388" y="462758"/>
                  </a:lnTo>
                  <a:lnTo>
                    <a:pt x="2311" y="485840"/>
                  </a:lnTo>
                  <a:lnTo>
                    <a:pt x="5761" y="508462"/>
                  </a:lnTo>
                  <a:lnTo>
                    <a:pt x="10723" y="530530"/>
                  </a:lnTo>
                  <a:lnTo>
                    <a:pt x="17177" y="551955"/>
                  </a:lnTo>
                  <a:lnTo>
                    <a:pt x="25096" y="572647"/>
                  </a:lnTo>
                  <a:lnTo>
                    <a:pt x="34449" y="592523"/>
                  </a:lnTo>
                  <a:lnTo>
                    <a:pt x="45196" y="611499"/>
                  </a:lnTo>
                  <a:lnTo>
                    <a:pt x="57293" y="629499"/>
                  </a:lnTo>
                  <a:lnTo>
                    <a:pt x="70691" y="646448"/>
                  </a:lnTo>
                  <a:lnTo>
                    <a:pt x="85334" y="662277"/>
                  </a:lnTo>
                  <a:lnTo>
                    <a:pt x="101163" y="676920"/>
                  </a:lnTo>
                  <a:lnTo>
                    <a:pt x="118112" y="690318"/>
                  </a:lnTo>
                  <a:lnTo>
                    <a:pt x="136112" y="702415"/>
                  </a:lnTo>
                  <a:lnTo>
                    <a:pt x="155088" y="713162"/>
                  </a:lnTo>
                  <a:lnTo>
                    <a:pt x="174964" y="722515"/>
                  </a:lnTo>
                  <a:lnTo>
                    <a:pt x="195656" y="730434"/>
                  </a:lnTo>
                  <a:lnTo>
                    <a:pt x="217080" y="736888"/>
                  </a:lnTo>
                  <a:lnTo>
                    <a:pt x="239149" y="741850"/>
                  </a:lnTo>
                  <a:lnTo>
                    <a:pt x="261771" y="745300"/>
                  </a:lnTo>
                  <a:lnTo>
                    <a:pt x="284853" y="747223"/>
                  </a:lnTo>
                  <a:lnTo>
                    <a:pt x="308301" y="747611"/>
                  </a:lnTo>
                  <a:lnTo>
                    <a:pt x="332017" y="746464"/>
                  </a:lnTo>
                  <a:lnTo>
                    <a:pt x="355906" y="743785"/>
                  </a:lnTo>
                  <a:lnTo>
                    <a:pt x="379868" y="739586"/>
                  </a:lnTo>
                  <a:lnTo>
                    <a:pt x="403805" y="733884"/>
                  </a:lnTo>
                  <a:lnTo>
                    <a:pt x="427619" y="726702"/>
                  </a:lnTo>
                  <a:lnTo>
                    <a:pt x="451212" y="718070"/>
                  </a:lnTo>
                  <a:lnTo>
                    <a:pt x="474487" y="708024"/>
                  </a:lnTo>
                  <a:lnTo>
                    <a:pt x="497348" y="696604"/>
                  </a:lnTo>
                  <a:lnTo>
                    <a:pt x="519701" y="683857"/>
                  </a:lnTo>
                  <a:lnTo>
                    <a:pt x="541455" y="669837"/>
                  </a:lnTo>
                  <a:lnTo>
                    <a:pt x="562520" y="654600"/>
                  </a:lnTo>
                  <a:lnTo>
                    <a:pt x="582810" y="638209"/>
                  </a:lnTo>
                  <a:lnTo>
                    <a:pt x="602240" y="620732"/>
                  </a:lnTo>
                  <a:lnTo>
                    <a:pt x="620732" y="602240"/>
                  </a:lnTo>
                  <a:lnTo>
                    <a:pt x="638209" y="582810"/>
                  </a:lnTo>
                  <a:lnTo>
                    <a:pt x="654600" y="562520"/>
                  </a:lnTo>
                  <a:lnTo>
                    <a:pt x="669837" y="541455"/>
                  </a:lnTo>
                  <a:lnTo>
                    <a:pt x="683857" y="519701"/>
                  </a:lnTo>
                  <a:lnTo>
                    <a:pt x="696604" y="497348"/>
                  </a:lnTo>
                  <a:lnTo>
                    <a:pt x="708024" y="474487"/>
                  </a:lnTo>
                  <a:lnTo>
                    <a:pt x="718070" y="451212"/>
                  </a:lnTo>
                  <a:lnTo>
                    <a:pt x="726702" y="427619"/>
                  </a:lnTo>
                  <a:lnTo>
                    <a:pt x="733884" y="403805"/>
                  </a:lnTo>
                  <a:lnTo>
                    <a:pt x="739586" y="379868"/>
                  </a:lnTo>
                  <a:lnTo>
                    <a:pt x="743785" y="355906"/>
                  </a:lnTo>
                  <a:lnTo>
                    <a:pt x="746464" y="332017"/>
                  </a:lnTo>
                  <a:lnTo>
                    <a:pt x="747611" y="308301"/>
                  </a:lnTo>
                  <a:lnTo>
                    <a:pt x="747223" y="284853"/>
                  </a:lnTo>
                  <a:lnTo>
                    <a:pt x="745300" y="261771"/>
                  </a:lnTo>
                  <a:lnTo>
                    <a:pt x="741850" y="239149"/>
                  </a:lnTo>
                  <a:lnTo>
                    <a:pt x="736888" y="217080"/>
                  </a:lnTo>
                  <a:lnTo>
                    <a:pt x="730434" y="195656"/>
                  </a:lnTo>
                  <a:lnTo>
                    <a:pt x="722515" y="174964"/>
                  </a:lnTo>
                  <a:lnTo>
                    <a:pt x="713162" y="155088"/>
                  </a:lnTo>
                  <a:lnTo>
                    <a:pt x="702415" y="136112"/>
                  </a:lnTo>
                  <a:lnTo>
                    <a:pt x="690318" y="118112"/>
                  </a:lnTo>
                  <a:lnTo>
                    <a:pt x="676920" y="10116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26"/>
            <p:cNvSpPr/>
            <p:nvPr/>
          </p:nvSpPr>
          <p:spPr>
            <a:xfrm>
              <a:off x="6029209" y="4552551"/>
              <a:ext cx="747616" cy="747616"/>
            </a:xfrm>
            <a:custGeom>
              <a:avLst/>
              <a:gdLst/>
              <a:ahLst/>
              <a:cxnLst/>
              <a:rect l="0" t="0" r="0" b="0"/>
              <a:pathLst>
                <a:path w="747616" h="747616">
                  <a:moveTo>
                    <a:pt x="638314" y="109302"/>
                  </a:moveTo>
                  <a:lnTo>
                    <a:pt x="620843" y="92918"/>
                  </a:lnTo>
                  <a:lnTo>
                    <a:pt x="602357" y="77688"/>
                  </a:lnTo>
                  <a:lnTo>
                    <a:pt x="582931" y="63675"/>
                  </a:lnTo>
                  <a:lnTo>
                    <a:pt x="562647" y="50937"/>
                  </a:lnTo>
                  <a:lnTo>
                    <a:pt x="541586" y="39525"/>
                  </a:lnTo>
                  <a:lnTo>
                    <a:pt x="519836" y="29487"/>
                  </a:lnTo>
                  <a:lnTo>
                    <a:pt x="497486" y="20863"/>
                  </a:lnTo>
                  <a:lnTo>
                    <a:pt x="474628" y="13690"/>
                  </a:lnTo>
                  <a:lnTo>
                    <a:pt x="451356" y="7997"/>
                  </a:lnTo>
                  <a:lnTo>
                    <a:pt x="427764" y="3807"/>
                  </a:lnTo>
                  <a:lnTo>
                    <a:pt x="403952" y="1138"/>
                  </a:lnTo>
                  <a:lnTo>
                    <a:pt x="380015" y="0"/>
                  </a:lnTo>
                  <a:lnTo>
                    <a:pt x="356052" y="397"/>
                  </a:lnTo>
                  <a:lnTo>
                    <a:pt x="332163" y="2330"/>
                  </a:lnTo>
                  <a:lnTo>
                    <a:pt x="308445" y="5789"/>
                  </a:lnTo>
                  <a:lnTo>
                    <a:pt x="284995" y="10760"/>
                  </a:lnTo>
                  <a:lnTo>
                    <a:pt x="261911" y="17222"/>
                  </a:lnTo>
                  <a:lnTo>
                    <a:pt x="239286" y="25151"/>
                  </a:lnTo>
                  <a:lnTo>
                    <a:pt x="217214" y="34512"/>
                  </a:lnTo>
                  <a:lnTo>
                    <a:pt x="195785" y="45267"/>
                  </a:lnTo>
                  <a:lnTo>
                    <a:pt x="175088" y="57372"/>
                  </a:lnTo>
                  <a:lnTo>
                    <a:pt x="155208" y="70777"/>
                  </a:lnTo>
                  <a:lnTo>
                    <a:pt x="136225" y="85428"/>
                  </a:lnTo>
                  <a:lnTo>
                    <a:pt x="118219" y="101264"/>
                  </a:lnTo>
                  <a:lnTo>
                    <a:pt x="101264" y="118219"/>
                  </a:lnTo>
                  <a:lnTo>
                    <a:pt x="85428" y="136225"/>
                  </a:lnTo>
                  <a:lnTo>
                    <a:pt x="70777" y="155208"/>
                  </a:lnTo>
                  <a:lnTo>
                    <a:pt x="57372" y="175088"/>
                  </a:lnTo>
                  <a:lnTo>
                    <a:pt x="45267" y="195785"/>
                  </a:lnTo>
                  <a:lnTo>
                    <a:pt x="34512" y="217214"/>
                  </a:lnTo>
                  <a:lnTo>
                    <a:pt x="25151" y="239286"/>
                  </a:lnTo>
                  <a:lnTo>
                    <a:pt x="17222" y="261911"/>
                  </a:lnTo>
                  <a:lnTo>
                    <a:pt x="10760" y="284995"/>
                  </a:lnTo>
                  <a:lnTo>
                    <a:pt x="5789" y="308445"/>
                  </a:lnTo>
                  <a:lnTo>
                    <a:pt x="2330" y="332163"/>
                  </a:lnTo>
                  <a:lnTo>
                    <a:pt x="397" y="356052"/>
                  </a:lnTo>
                  <a:lnTo>
                    <a:pt x="0" y="380015"/>
                  </a:lnTo>
                  <a:lnTo>
                    <a:pt x="1138" y="403952"/>
                  </a:lnTo>
                  <a:lnTo>
                    <a:pt x="3807" y="427764"/>
                  </a:lnTo>
                  <a:lnTo>
                    <a:pt x="7997" y="451356"/>
                  </a:lnTo>
                  <a:lnTo>
                    <a:pt x="13690" y="474628"/>
                  </a:lnTo>
                  <a:lnTo>
                    <a:pt x="20863" y="497486"/>
                  </a:lnTo>
                  <a:lnTo>
                    <a:pt x="29487" y="519836"/>
                  </a:lnTo>
                  <a:lnTo>
                    <a:pt x="39525" y="541586"/>
                  </a:lnTo>
                  <a:lnTo>
                    <a:pt x="50937" y="562647"/>
                  </a:lnTo>
                  <a:lnTo>
                    <a:pt x="63675" y="582931"/>
                  </a:lnTo>
                  <a:lnTo>
                    <a:pt x="77688" y="602357"/>
                  </a:lnTo>
                  <a:lnTo>
                    <a:pt x="92918" y="620843"/>
                  </a:lnTo>
                  <a:lnTo>
                    <a:pt x="109302" y="638314"/>
                  </a:lnTo>
                  <a:lnTo>
                    <a:pt x="126773" y="654698"/>
                  </a:lnTo>
                  <a:lnTo>
                    <a:pt x="145259" y="669927"/>
                  </a:lnTo>
                  <a:lnTo>
                    <a:pt x="164684" y="683940"/>
                  </a:lnTo>
                  <a:lnTo>
                    <a:pt x="184969" y="696679"/>
                  </a:lnTo>
                  <a:lnTo>
                    <a:pt x="206029" y="708091"/>
                  </a:lnTo>
                  <a:lnTo>
                    <a:pt x="227779" y="718129"/>
                  </a:lnTo>
                  <a:lnTo>
                    <a:pt x="250129" y="726752"/>
                  </a:lnTo>
                  <a:lnTo>
                    <a:pt x="272987" y="733925"/>
                  </a:lnTo>
                  <a:lnTo>
                    <a:pt x="296260" y="739618"/>
                  </a:lnTo>
                  <a:lnTo>
                    <a:pt x="319851" y="743808"/>
                  </a:lnTo>
                  <a:lnTo>
                    <a:pt x="343664" y="746478"/>
                  </a:lnTo>
                  <a:lnTo>
                    <a:pt x="367601" y="747616"/>
                  </a:lnTo>
                  <a:lnTo>
                    <a:pt x="391563" y="747218"/>
                  </a:lnTo>
                  <a:lnTo>
                    <a:pt x="415452" y="745286"/>
                  </a:lnTo>
                  <a:lnTo>
                    <a:pt x="439170" y="741827"/>
                  </a:lnTo>
                  <a:lnTo>
                    <a:pt x="462620" y="736856"/>
                  </a:lnTo>
                  <a:lnTo>
                    <a:pt x="485705" y="730393"/>
                  </a:lnTo>
                  <a:lnTo>
                    <a:pt x="508330" y="722465"/>
                  </a:lnTo>
                  <a:lnTo>
                    <a:pt x="530402" y="713104"/>
                  </a:lnTo>
                  <a:lnTo>
                    <a:pt x="551830" y="702349"/>
                  </a:lnTo>
                  <a:lnTo>
                    <a:pt x="572527" y="690244"/>
                  </a:lnTo>
                  <a:lnTo>
                    <a:pt x="592408" y="676838"/>
                  </a:lnTo>
                  <a:lnTo>
                    <a:pt x="611390" y="662187"/>
                  </a:lnTo>
                  <a:lnTo>
                    <a:pt x="629396" y="646352"/>
                  </a:lnTo>
                  <a:lnTo>
                    <a:pt x="646352" y="629396"/>
                  </a:lnTo>
                  <a:lnTo>
                    <a:pt x="662187" y="611390"/>
                  </a:lnTo>
                  <a:lnTo>
                    <a:pt x="676838" y="592408"/>
                  </a:lnTo>
                  <a:lnTo>
                    <a:pt x="690244" y="572527"/>
                  </a:lnTo>
                  <a:lnTo>
                    <a:pt x="702349" y="551830"/>
                  </a:lnTo>
                  <a:lnTo>
                    <a:pt x="713104" y="530402"/>
                  </a:lnTo>
                  <a:lnTo>
                    <a:pt x="722465" y="508330"/>
                  </a:lnTo>
                  <a:lnTo>
                    <a:pt x="730393" y="485705"/>
                  </a:lnTo>
                  <a:lnTo>
                    <a:pt x="736856" y="462620"/>
                  </a:lnTo>
                  <a:lnTo>
                    <a:pt x="741827" y="439170"/>
                  </a:lnTo>
                  <a:lnTo>
                    <a:pt x="745286" y="415452"/>
                  </a:lnTo>
                  <a:lnTo>
                    <a:pt x="747218" y="391563"/>
                  </a:lnTo>
                  <a:lnTo>
                    <a:pt x="747616" y="367601"/>
                  </a:lnTo>
                  <a:lnTo>
                    <a:pt x="746478" y="343664"/>
                  </a:lnTo>
                  <a:lnTo>
                    <a:pt x="743808" y="319851"/>
                  </a:lnTo>
                  <a:lnTo>
                    <a:pt x="739618" y="296260"/>
                  </a:lnTo>
                  <a:lnTo>
                    <a:pt x="733925" y="272987"/>
                  </a:lnTo>
                  <a:lnTo>
                    <a:pt x="726752" y="250129"/>
                  </a:lnTo>
                  <a:lnTo>
                    <a:pt x="718129" y="227779"/>
                  </a:lnTo>
                  <a:lnTo>
                    <a:pt x="708091" y="206029"/>
                  </a:lnTo>
                  <a:lnTo>
                    <a:pt x="696679" y="184969"/>
                  </a:lnTo>
                  <a:lnTo>
                    <a:pt x="683940" y="164684"/>
                  </a:lnTo>
                  <a:lnTo>
                    <a:pt x="669927" y="145259"/>
                  </a:lnTo>
                  <a:lnTo>
                    <a:pt x="654698" y="126773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g27"/>
            <p:cNvSpPr/>
            <p:nvPr/>
          </p:nvSpPr>
          <p:spPr>
            <a:xfrm>
              <a:off x="6029199" y="5432195"/>
              <a:ext cx="747635" cy="747635"/>
            </a:xfrm>
            <a:custGeom>
              <a:avLst/>
              <a:gdLst/>
              <a:ahLst/>
              <a:cxnLst/>
              <a:rect l="0" t="0" r="0" b="0"/>
              <a:pathLst>
                <a:path w="747635" h="747635">
                  <a:moveTo>
                    <a:pt x="602897" y="144738"/>
                  </a:moveTo>
                  <a:lnTo>
                    <a:pt x="583497" y="126279"/>
                  </a:lnTo>
                  <a:lnTo>
                    <a:pt x="563236" y="108838"/>
                  </a:lnTo>
                  <a:lnTo>
                    <a:pt x="542196" y="92485"/>
                  </a:lnTo>
                  <a:lnTo>
                    <a:pt x="520464" y="77289"/>
                  </a:lnTo>
                  <a:lnTo>
                    <a:pt x="498129" y="63311"/>
                  </a:lnTo>
                  <a:lnTo>
                    <a:pt x="475284" y="50608"/>
                  </a:lnTo>
                  <a:lnTo>
                    <a:pt x="452022" y="39234"/>
                  </a:lnTo>
                  <a:lnTo>
                    <a:pt x="428438" y="29235"/>
                  </a:lnTo>
                  <a:lnTo>
                    <a:pt x="404630" y="20652"/>
                  </a:lnTo>
                  <a:lnTo>
                    <a:pt x="380696" y="13520"/>
                  </a:lnTo>
                  <a:lnTo>
                    <a:pt x="356733" y="7869"/>
                  </a:lnTo>
                  <a:lnTo>
                    <a:pt x="332840" y="3721"/>
                  </a:lnTo>
                  <a:lnTo>
                    <a:pt x="309116" y="1095"/>
                  </a:lnTo>
                  <a:lnTo>
                    <a:pt x="285657" y="0"/>
                  </a:lnTo>
                  <a:lnTo>
                    <a:pt x="262561" y="440"/>
                  </a:lnTo>
                  <a:lnTo>
                    <a:pt x="239922" y="2416"/>
                  </a:lnTo>
                  <a:lnTo>
                    <a:pt x="217833" y="5917"/>
                  </a:lnTo>
                  <a:lnTo>
                    <a:pt x="196385" y="10930"/>
                  </a:lnTo>
                  <a:lnTo>
                    <a:pt x="175667" y="17434"/>
                  </a:lnTo>
                  <a:lnTo>
                    <a:pt x="155762" y="25403"/>
                  </a:lnTo>
                  <a:lnTo>
                    <a:pt x="136754" y="34804"/>
                  </a:lnTo>
                  <a:lnTo>
                    <a:pt x="118720" y="45597"/>
                  </a:lnTo>
                  <a:lnTo>
                    <a:pt x="101733" y="57740"/>
                  </a:lnTo>
                  <a:lnTo>
                    <a:pt x="85865" y="71181"/>
                  </a:lnTo>
                  <a:lnTo>
                    <a:pt x="71181" y="85865"/>
                  </a:lnTo>
                  <a:lnTo>
                    <a:pt x="57740" y="101733"/>
                  </a:lnTo>
                  <a:lnTo>
                    <a:pt x="45597" y="118720"/>
                  </a:lnTo>
                  <a:lnTo>
                    <a:pt x="34804" y="136754"/>
                  </a:lnTo>
                  <a:lnTo>
                    <a:pt x="25403" y="155762"/>
                  </a:lnTo>
                  <a:lnTo>
                    <a:pt x="17434" y="175667"/>
                  </a:lnTo>
                  <a:lnTo>
                    <a:pt x="10930" y="196385"/>
                  </a:lnTo>
                  <a:lnTo>
                    <a:pt x="5917" y="217833"/>
                  </a:lnTo>
                  <a:lnTo>
                    <a:pt x="2416" y="239922"/>
                  </a:lnTo>
                  <a:lnTo>
                    <a:pt x="440" y="262561"/>
                  </a:lnTo>
                  <a:lnTo>
                    <a:pt x="0" y="285657"/>
                  </a:lnTo>
                  <a:lnTo>
                    <a:pt x="1095" y="309116"/>
                  </a:lnTo>
                  <a:lnTo>
                    <a:pt x="3721" y="332840"/>
                  </a:lnTo>
                  <a:lnTo>
                    <a:pt x="7869" y="356733"/>
                  </a:lnTo>
                  <a:lnTo>
                    <a:pt x="13520" y="380696"/>
                  </a:lnTo>
                  <a:lnTo>
                    <a:pt x="20652" y="404630"/>
                  </a:lnTo>
                  <a:lnTo>
                    <a:pt x="29235" y="428438"/>
                  </a:lnTo>
                  <a:lnTo>
                    <a:pt x="39234" y="452022"/>
                  </a:lnTo>
                  <a:lnTo>
                    <a:pt x="50608" y="475284"/>
                  </a:lnTo>
                  <a:lnTo>
                    <a:pt x="63311" y="498129"/>
                  </a:lnTo>
                  <a:lnTo>
                    <a:pt x="77289" y="520464"/>
                  </a:lnTo>
                  <a:lnTo>
                    <a:pt x="92485" y="542196"/>
                  </a:lnTo>
                  <a:lnTo>
                    <a:pt x="108838" y="563236"/>
                  </a:lnTo>
                  <a:lnTo>
                    <a:pt x="126279" y="583497"/>
                  </a:lnTo>
                  <a:lnTo>
                    <a:pt x="144738" y="602897"/>
                  </a:lnTo>
                  <a:lnTo>
                    <a:pt x="164138" y="621356"/>
                  </a:lnTo>
                  <a:lnTo>
                    <a:pt x="184399" y="638797"/>
                  </a:lnTo>
                  <a:lnTo>
                    <a:pt x="205439" y="655150"/>
                  </a:lnTo>
                  <a:lnTo>
                    <a:pt x="227171" y="670346"/>
                  </a:lnTo>
                  <a:lnTo>
                    <a:pt x="249506" y="684324"/>
                  </a:lnTo>
                  <a:lnTo>
                    <a:pt x="272351" y="697027"/>
                  </a:lnTo>
                  <a:lnTo>
                    <a:pt x="295613" y="708400"/>
                  </a:lnTo>
                  <a:lnTo>
                    <a:pt x="319197" y="718400"/>
                  </a:lnTo>
                  <a:lnTo>
                    <a:pt x="343005" y="726983"/>
                  </a:lnTo>
                  <a:lnTo>
                    <a:pt x="366939" y="734115"/>
                  </a:lnTo>
                  <a:lnTo>
                    <a:pt x="390902" y="739766"/>
                  </a:lnTo>
                  <a:lnTo>
                    <a:pt x="414795" y="743914"/>
                  </a:lnTo>
                  <a:lnTo>
                    <a:pt x="438519" y="746540"/>
                  </a:lnTo>
                  <a:lnTo>
                    <a:pt x="461978" y="747635"/>
                  </a:lnTo>
                  <a:lnTo>
                    <a:pt x="485074" y="747195"/>
                  </a:lnTo>
                  <a:lnTo>
                    <a:pt x="507713" y="745219"/>
                  </a:lnTo>
                  <a:lnTo>
                    <a:pt x="529802" y="741718"/>
                  </a:lnTo>
                  <a:lnTo>
                    <a:pt x="551250" y="736705"/>
                  </a:lnTo>
                  <a:lnTo>
                    <a:pt x="571968" y="730201"/>
                  </a:lnTo>
                  <a:lnTo>
                    <a:pt x="591873" y="722232"/>
                  </a:lnTo>
                  <a:lnTo>
                    <a:pt x="610881" y="712831"/>
                  </a:lnTo>
                  <a:lnTo>
                    <a:pt x="628915" y="702038"/>
                  </a:lnTo>
                  <a:lnTo>
                    <a:pt x="645901" y="689895"/>
                  </a:lnTo>
                  <a:lnTo>
                    <a:pt x="661769" y="676454"/>
                  </a:lnTo>
                  <a:lnTo>
                    <a:pt x="676454" y="661769"/>
                  </a:lnTo>
                  <a:lnTo>
                    <a:pt x="689895" y="645901"/>
                  </a:lnTo>
                  <a:lnTo>
                    <a:pt x="702038" y="628915"/>
                  </a:lnTo>
                  <a:lnTo>
                    <a:pt x="712831" y="610881"/>
                  </a:lnTo>
                  <a:lnTo>
                    <a:pt x="722232" y="591873"/>
                  </a:lnTo>
                  <a:lnTo>
                    <a:pt x="730201" y="571968"/>
                  </a:lnTo>
                  <a:lnTo>
                    <a:pt x="736705" y="551250"/>
                  </a:lnTo>
                  <a:lnTo>
                    <a:pt x="741718" y="529802"/>
                  </a:lnTo>
                  <a:lnTo>
                    <a:pt x="745219" y="507713"/>
                  </a:lnTo>
                  <a:lnTo>
                    <a:pt x="747195" y="485074"/>
                  </a:lnTo>
                  <a:lnTo>
                    <a:pt x="747635" y="461978"/>
                  </a:lnTo>
                  <a:lnTo>
                    <a:pt x="746540" y="438519"/>
                  </a:lnTo>
                  <a:lnTo>
                    <a:pt x="743914" y="414795"/>
                  </a:lnTo>
                  <a:lnTo>
                    <a:pt x="739766" y="390902"/>
                  </a:lnTo>
                  <a:lnTo>
                    <a:pt x="734115" y="366939"/>
                  </a:lnTo>
                  <a:lnTo>
                    <a:pt x="726983" y="343005"/>
                  </a:lnTo>
                  <a:lnTo>
                    <a:pt x="718400" y="319197"/>
                  </a:lnTo>
                  <a:lnTo>
                    <a:pt x="708400" y="295613"/>
                  </a:lnTo>
                  <a:lnTo>
                    <a:pt x="697027" y="272351"/>
                  </a:lnTo>
                  <a:lnTo>
                    <a:pt x="684324" y="249506"/>
                  </a:lnTo>
                  <a:lnTo>
                    <a:pt x="670346" y="227171"/>
                  </a:lnTo>
                  <a:lnTo>
                    <a:pt x="655150" y="205439"/>
                  </a:lnTo>
                  <a:lnTo>
                    <a:pt x="638797" y="184399"/>
                  </a:lnTo>
                  <a:lnTo>
                    <a:pt x="621356" y="164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g28"/>
            <p:cNvSpPr/>
            <p:nvPr/>
          </p:nvSpPr>
          <p:spPr>
            <a:xfrm>
              <a:off x="6908981" y="2793362"/>
              <a:ext cx="747379" cy="747379"/>
            </a:xfrm>
            <a:custGeom>
              <a:avLst/>
              <a:gdLst/>
              <a:ahLst/>
              <a:cxnLst/>
              <a:rect l="0" t="0" r="0" b="0"/>
              <a:pathLst>
                <a:path w="747379" h="747379">
                  <a:moveTo>
                    <a:pt x="596536" y="150842"/>
                  </a:moveTo>
                  <a:lnTo>
                    <a:pt x="576846" y="132068"/>
                  </a:lnTo>
                  <a:lnTo>
                    <a:pt x="556321" y="114286"/>
                  </a:lnTo>
                  <a:lnTo>
                    <a:pt x="535046" y="97571"/>
                  </a:lnTo>
                  <a:lnTo>
                    <a:pt x="513107" y="81990"/>
                  </a:lnTo>
                  <a:lnTo>
                    <a:pt x="490596" y="67607"/>
                  </a:lnTo>
                  <a:lnTo>
                    <a:pt x="467604" y="54483"/>
                  </a:lnTo>
                  <a:lnTo>
                    <a:pt x="444226" y="42670"/>
                  </a:lnTo>
                  <a:lnTo>
                    <a:pt x="420559" y="32217"/>
                  </a:lnTo>
                  <a:lnTo>
                    <a:pt x="396699" y="23168"/>
                  </a:lnTo>
                  <a:lnTo>
                    <a:pt x="372744" y="15559"/>
                  </a:lnTo>
                  <a:lnTo>
                    <a:pt x="348793" y="9421"/>
                  </a:lnTo>
                  <a:lnTo>
                    <a:pt x="324945" y="4781"/>
                  </a:lnTo>
                  <a:lnTo>
                    <a:pt x="301297" y="1656"/>
                  </a:lnTo>
                  <a:lnTo>
                    <a:pt x="277946" y="60"/>
                  </a:lnTo>
                  <a:lnTo>
                    <a:pt x="254989" y="0"/>
                  </a:lnTo>
                  <a:lnTo>
                    <a:pt x="232519" y="1474"/>
                  </a:lnTo>
                  <a:lnTo>
                    <a:pt x="210630" y="4479"/>
                  </a:lnTo>
                  <a:lnTo>
                    <a:pt x="189410" y="9001"/>
                  </a:lnTo>
                  <a:lnTo>
                    <a:pt x="168948" y="15021"/>
                  </a:lnTo>
                  <a:lnTo>
                    <a:pt x="149327" y="22515"/>
                  </a:lnTo>
                  <a:lnTo>
                    <a:pt x="130628" y="31452"/>
                  </a:lnTo>
                  <a:lnTo>
                    <a:pt x="112928" y="41796"/>
                  </a:lnTo>
                  <a:lnTo>
                    <a:pt x="96300" y="53503"/>
                  </a:lnTo>
                  <a:lnTo>
                    <a:pt x="80811" y="66526"/>
                  </a:lnTo>
                  <a:lnTo>
                    <a:pt x="66526" y="80811"/>
                  </a:lnTo>
                  <a:lnTo>
                    <a:pt x="53503" y="96300"/>
                  </a:lnTo>
                  <a:lnTo>
                    <a:pt x="41796" y="112928"/>
                  </a:lnTo>
                  <a:lnTo>
                    <a:pt x="31452" y="130628"/>
                  </a:lnTo>
                  <a:lnTo>
                    <a:pt x="22515" y="149327"/>
                  </a:lnTo>
                  <a:lnTo>
                    <a:pt x="15021" y="168948"/>
                  </a:lnTo>
                  <a:lnTo>
                    <a:pt x="9001" y="189410"/>
                  </a:lnTo>
                  <a:lnTo>
                    <a:pt x="4479" y="210630"/>
                  </a:lnTo>
                  <a:lnTo>
                    <a:pt x="1474" y="232519"/>
                  </a:lnTo>
                  <a:lnTo>
                    <a:pt x="0" y="254989"/>
                  </a:lnTo>
                  <a:lnTo>
                    <a:pt x="60" y="277946"/>
                  </a:lnTo>
                  <a:lnTo>
                    <a:pt x="1656" y="301297"/>
                  </a:lnTo>
                  <a:lnTo>
                    <a:pt x="4781" y="324945"/>
                  </a:lnTo>
                  <a:lnTo>
                    <a:pt x="9421" y="348793"/>
                  </a:lnTo>
                  <a:lnTo>
                    <a:pt x="15559" y="372744"/>
                  </a:lnTo>
                  <a:lnTo>
                    <a:pt x="23168" y="396699"/>
                  </a:lnTo>
                  <a:lnTo>
                    <a:pt x="32217" y="420559"/>
                  </a:lnTo>
                  <a:lnTo>
                    <a:pt x="42670" y="444226"/>
                  </a:lnTo>
                  <a:lnTo>
                    <a:pt x="54483" y="467604"/>
                  </a:lnTo>
                  <a:lnTo>
                    <a:pt x="67607" y="490596"/>
                  </a:lnTo>
                  <a:lnTo>
                    <a:pt x="81990" y="513107"/>
                  </a:lnTo>
                  <a:lnTo>
                    <a:pt x="97571" y="535046"/>
                  </a:lnTo>
                  <a:lnTo>
                    <a:pt x="114286" y="556321"/>
                  </a:lnTo>
                  <a:lnTo>
                    <a:pt x="132068" y="576846"/>
                  </a:lnTo>
                  <a:lnTo>
                    <a:pt x="150842" y="596536"/>
                  </a:lnTo>
                  <a:lnTo>
                    <a:pt x="170532" y="615311"/>
                  </a:lnTo>
                  <a:lnTo>
                    <a:pt x="191057" y="633092"/>
                  </a:lnTo>
                  <a:lnTo>
                    <a:pt x="212333" y="649808"/>
                  </a:lnTo>
                  <a:lnTo>
                    <a:pt x="234271" y="665389"/>
                  </a:lnTo>
                  <a:lnTo>
                    <a:pt x="256783" y="679771"/>
                  </a:lnTo>
                  <a:lnTo>
                    <a:pt x="279775" y="692896"/>
                  </a:lnTo>
                  <a:lnTo>
                    <a:pt x="303152" y="704709"/>
                  </a:lnTo>
                  <a:lnTo>
                    <a:pt x="326820" y="715161"/>
                  </a:lnTo>
                  <a:lnTo>
                    <a:pt x="350680" y="724211"/>
                  </a:lnTo>
                  <a:lnTo>
                    <a:pt x="374635" y="731820"/>
                  </a:lnTo>
                  <a:lnTo>
                    <a:pt x="398585" y="737957"/>
                  </a:lnTo>
                  <a:lnTo>
                    <a:pt x="422434" y="742598"/>
                  </a:lnTo>
                  <a:lnTo>
                    <a:pt x="446082" y="745723"/>
                  </a:lnTo>
                  <a:lnTo>
                    <a:pt x="469433" y="747319"/>
                  </a:lnTo>
                  <a:lnTo>
                    <a:pt x="492390" y="747379"/>
                  </a:lnTo>
                  <a:lnTo>
                    <a:pt x="514860" y="745904"/>
                  </a:lnTo>
                  <a:lnTo>
                    <a:pt x="536749" y="742900"/>
                  </a:lnTo>
                  <a:lnTo>
                    <a:pt x="557969" y="738378"/>
                  </a:lnTo>
                  <a:lnTo>
                    <a:pt x="578431" y="732358"/>
                  </a:lnTo>
                  <a:lnTo>
                    <a:pt x="598052" y="724864"/>
                  </a:lnTo>
                  <a:lnTo>
                    <a:pt x="616750" y="715927"/>
                  </a:lnTo>
                  <a:lnTo>
                    <a:pt x="634451" y="705583"/>
                  </a:lnTo>
                  <a:lnTo>
                    <a:pt x="651079" y="693876"/>
                  </a:lnTo>
                  <a:lnTo>
                    <a:pt x="666568" y="680853"/>
                  </a:lnTo>
                  <a:lnTo>
                    <a:pt x="680853" y="666568"/>
                  </a:lnTo>
                  <a:lnTo>
                    <a:pt x="693876" y="651079"/>
                  </a:lnTo>
                  <a:lnTo>
                    <a:pt x="705583" y="634451"/>
                  </a:lnTo>
                  <a:lnTo>
                    <a:pt x="715927" y="616750"/>
                  </a:lnTo>
                  <a:lnTo>
                    <a:pt x="724864" y="598052"/>
                  </a:lnTo>
                  <a:lnTo>
                    <a:pt x="732358" y="578431"/>
                  </a:lnTo>
                  <a:lnTo>
                    <a:pt x="738378" y="557969"/>
                  </a:lnTo>
                  <a:lnTo>
                    <a:pt x="742900" y="536749"/>
                  </a:lnTo>
                  <a:lnTo>
                    <a:pt x="745904" y="514860"/>
                  </a:lnTo>
                  <a:lnTo>
                    <a:pt x="747379" y="492390"/>
                  </a:lnTo>
                  <a:lnTo>
                    <a:pt x="747319" y="469433"/>
                  </a:lnTo>
                  <a:lnTo>
                    <a:pt x="745723" y="446082"/>
                  </a:lnTo>
                  <a:lnTo>
                    <a:pt x="742598" y="422434"/>
                  </a:lnTo>
                  <a:lnTo>
                    <a:pt x="737957" y="398585"/>
                  </a:lnTo>
                  <a:lnTo>
                    <a:pt x="731820" y="374635"/>
                  </a:lnTo>
                  <a:lnTo>
                    <a:pt x="724211" y="350680"/>
                  </a:lnTo>
                  <a:lnTo>
                    <a:pt x="715161" y="326820"/>
                  </a:lnTo>
                  <a:lnTo>
                    <a:pt x="704709" y="303152"/>
                  </a:lnTo>
                  <a:lnTo>
                    <a:pt x="692896" y="279775"/>
                  </a:lnTo>
                  <a:lnTo>
                    <a:pt x="679771" y="256783"/>
                  </a:lnTo>
                  <a:lnTo>
                    <a:pt x="665389" y="234271"/>
                  </a:lnTo>
                  <a:lnTo>
                    <a:pt x="649808" y="212333"/>
                  </a:lnTo>
                  <a:lnTo>
                    <a:pt x="633092" y="191057"/>
                  </a:lnTo>
                  <a:lnTo>
                    <a:pt x="615311" y="170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g29"/>
            <p:cNvSpPr/>
            <p:nvPr/>
          </p:nvSpPr>
          <p:spPr>
            <a:xfrm>
              <a:off x="6908899" y="3672934"/>
              <a:ext cx="747543" cy="747543"/>
            </a:xfrm>
            <a:custGeom>
              <a:avLst/>
              <a:gdLst/>
              <a:ahLst/>
              <a:cxnLst/>
              <a:rect l="0" t="0" r="0" b="0"/>
              <a:pathLst>
                <a:path w="747543" h="747543">
                  <a:moveTo>
                    <a:pt x="636856" y="110687"/>
                  </a:moveTo>
                  <a:lnTo>
                    <a:pt x="619297" y="94209"/>
                  </a:lnTo>
                  <a:lnTo>
                    <a:pt x="600730" y="78880"/>
                  </a:lnTo>
                  <a:lnTo>
                    <a:pt x="581229" y="64763"/>
                  </a:lnTo>
                  <a:lnTo>
                    <a:pt x="560877" y="51916"/>
                  </a:lnTo>
                  <a:lnTo>
                    <a:pt x="539755" y="40391"/>
                  </a:lnTo>
                  <a:lnTo>
                    <a:pt x="517951" y="30237"/>
                  </a:lnTo>
                  <a:lnTo>
                    <a:pt x="495555" y="21493"/>
                  </a:lnTo>
                  <a:lnTo>
                    <a:pt x="472659" y="14198"/>
                  </a:lnTo>
                  <a:lnTo>
                    <a:pt x="449356" y="8380"/>
                  </a:lnTo>
                  <a:lnTo>
                    <a:pt x="425742" y="4063"/>
                  </a:lnTo>
                  <a:lnTo>
                    <a:pt x="401915" y="1266"/>
                  </a:lnTo>
                  <a:lnTo>
                    <a:pt x="377973" y="0"/>
                  </a:lnTo>
                  <a:lnTo>
                    <a:pt x="354013" y="269"/>
                  </a:lnTo>
                  <a:lnTo>
                    <a:pt x="330134" y="2073"/>
                  </a:lnTo>
                  <a:lnTo>
                    <a:pt x="306435" y="5404"/>
                  </a:lnTo>
                  <a:lnTo>
                    <a:pt x="283012" y="10250"/>
                  </a:lnTo>
                  <a:lnTo>
                    <a:pt x="259962" y="16589"/>
                  </a:lnTo>
                  <a:lnTo>
                    <a:pt x="237380" y="24395"/>
                  </a:lnTo>
                  <a:lnTo>
                    <a:pt x="215358" y="33638"/>
                  </a:lnTo>
                  <a:lnTo>
                    <a:pt x="193987" y="44278"/>
                  </a:lnTo>
                  <a:lnTo>
                    <a:pt x="173356" y="56272"/>
                  </a:lnTo>
                  <a:lnTo>
                    <a:pt x="153547" y="69571"/>
                  </a:lnTo>
                  <a:lnTo>
                    <a:pt x="134644" y="84119"/>
                  </a:lnTo>
                  <a:lnTo>
                    <a:pt x="116723" y="99858"/>
                  </a:lnTo>
                  <a:lnTo>
                    <a:pt x="99858" y="116723"/>
                  </a:lnTo>
                  <a:lnTo>
                    <a:pt x="84119" y="134644"/>
                  </a:lnTo>
                  <a:lnTo>
                    <a:pt x="69571" y="153547"/>
                  </a:lnTo>
                  <a:lnTo>
                    <a:pt x="56272" y="173356"/>
                  </a:lnTo>
                  <a:lnTo>
                    <a:pt x="44278" y="193987"/>
                  </a:lnTo>
                  <a:lnTo>
                    <a:pt x="33638" y="215358"/>
                  </a:lnTo>
                  <a:lnTo>
                    <a:pt x="24395" y="237380"/>
                  </a:lnTo>
                  <a:lnTo>
                    <a:pt x="16589" y="259962"/>
                  </a:lnTo>
                  <a:lnTo>
                    <a:pt x="10250" y="283012"/>
                  </a:lnTo>
                  <a:lnTo>
                    <a:pt x="5404" y="306435"/>
                  </a:lnTo>
                  <a:lnTo>
                    <a:pt x="2073" y="330134"/>
                  </a:lnTo>
                  <a:lnTo>
                    <a:pt x="269" y="354013"/>
                  </a:lnTo>
                  <a:lnTo>
                    <a:pt x="0" y="377973"/>
                  </a:lnTo>
                  <a:lnTo>
                    <a:pt x="1266" y="401915"/>
                  </a:lnTo>
                  <a:lnTo>
                    <a:pt x="4063" y="425742"/>
                  </a:lnTo>
                  <a:lnTo>
                    <a:pt x="8380" y="449356"/>
                  </a:lnTo>
                  <a:lnTo>
                    <a:pt x="14198" y="472659"/>
                  </a:lnTo>
                  <a:lnTo>
                    <a:pt x="21493" y="495555"/>
                  </a:lnTo>
                  <a:lnTo>
                    <a:pt x="30237" y="517951"/>
                  </a:lnTo>
                  <a:lnTo>
                    <a:pt x="40391" y="539755"/>
                  </a:lnTo>
                  <a:lnTo>
                    <a:pt x="51916" y="560877"/>
                  </a:lnTo>
                  <a:lnTo>
                    <a:pt x="64763" y="581229"/>
                  </a:lnTo>
                  <a:lnTo>
                    <a:pt x="78880" y="600730"/>
                  </a:lnTo>
                  <a:lnTo>
                    <a:pt x="94209" y="619297"/>
                  </a:lnTo>
                  <a:lnTo>
                    <a:pt x="110687" y="636856"/>
                  </a:lnTo>
                  <a:lnTo>
                    <a:pt x="128246" y="653333"/>
                  </a:lnTo>
                  <a:lnTo>
                    <a:pt x="146813" y="668662"/>
                  </a:lnTo>
                  <a:lnTo>
                    <a:pt x="166313" y="682779"/>
                  </a:lnTo>
                  <a:lnTo>
                    <a:pt x="186666" y="695627"/>
                  </a:lnTo>
                  <a:lnTo>
                    <a:pt x="207788" y="707151"/>
                  </a:lnTo>
                  <a:lnTo>
                    <a:pt x="229591" y="717306"/>
                  </a:lnTo>
                  <a:lnTo>
                    <a:pt x="251987" y="726049"/>
                  </a:lnTo>
                  <a:lnTo>
                    <a:pt x="274884" y="733345"/>
                  </a:lnTo>
                  <a:lnTo>
                    <a:pt x="298187" y="739163"/>
                  </a:lnTo>
                  <a:lnTo>
                    <a:pt x="321800" y="743479"/>
                  </a:lnTo>
                  <a:lnTo>
                    <a:pt x="345627" y="746277"/>
                  </a:lnTo>
                  <a:lnTo>
                    <a:pt x="369570" y="747543"/>
                  </a:lnTo>
                  <a:lnTo>
                    <a:pt x="393530" y="747274"/>
                  </a:lnTo>
                  <a:lnTo>
                    <a:pt x="417409" y="745470"/>
                  </a:lnTo>
                  <a:lnTo>
                    <a:pt x="441108" y="742138"/>
                  </a:lnTo>
                  <a:lnTo>
                    <a:pt x="464531" y="737293"/>
                  </a:lnTo>
                  <a:lnTo>
                    <a:pt x="487581" y="730954"/>
                  </a:lnTo>
                  <a:lnTo>
                    <a:pt x="510163" y="723147"/>
                  </a:lnTo>
                  <a:lnTo>
                    <a:pt x="532185" y="713905"/>
                  </a:lnTo>
                  <a:lnTo>
                    <a:pt x="553555" y="703265"/>
                  </a:lnTo>
                  <a:lnTo>
                    <a:pt x="574187" y="691271"/>
                  </a:lnTo>
                  <a:lnTo>
                    <a:pt x="593996" y="677972"/>
                  </a:lnTo>
                  <a:lnTo>
                    <a:pt x="612899" y="663423"/>
                  </a:lnTo>
                  <a:lnTo>
                    <a:pt x="630820" y="647684"/>
                  </a:lnTo>
                  <a:lnTo>
                    <a:pt x="647684" y="630820"/>
                  </a:lnTo>
                  <a:lnTo>
                    <a:pt x="663423" y="612899"/>
                  </a:lnTo>
                  <a:lnTo>
                    <a:pt x="677972" y="593996"/>
                  </a:lnTo>
                  <a:lnTo>
                    <a:pt x="691271" y="574187"/>
                  </a:lnTo>
                  <a:lnTo>
                    <a:pt x="703265" y="553555"/>
                  </a:lnTo>
                  <a:lnTo>
                    <a:pt x="713905" y="532185"/>
                  </a:lnTo>
                  <a:lnTo>
                    <a:pt x="723147" y="510163"/>
                  </a:lnTo>
                  <a:lnTo>
                    <a:pt x="730954" y="487581"/>
                  </a:lnTo>
                  <a:lnTo>
                    <a:pt x="737293" y="464531"/>
                  </a:lnTo>
                  <a:lnTo>
                    <a:pt x="742138" y="441108"/>
                  </a:lnTo>
                  <a:lnTo>
                    <a:pt x="745470" y="417409"/>
                  </a:lnTo>
                  <a:lnTo>
                    <a:pt x="747274" y="393530"/>
                  </a:lnTo>
                  <a:lnTo>
                    <a:pt x="747543" y="369570"/>
                  </a:lnTo>
                  <a:lnTo>
                    <a:pt x="746277" y="345627"/>
                  </a:lnTo>
                  <a:lnTo>
                    <a:pt x="743479" y="321800"/>
                  </a:lnTo>
                  <a:lnTo>
                    <a:pt x="739163" y="298187"/>
                  </a:lnTo>
                  <a:lnTo>
                    <a:pt x="733345" y="274884"/>
                  </a:lnTo>
                  <a:lnTo>
                    <a:pt x="726049" y="251987"/>
                  </a:lnTo>
                  <a:lnTo>
                    <a:pt x="717306" y="229591"/>
                  </a:lnTo>
                  <a:lnTo>
                    <a:pt x="707151" y="207788"/>
                  </a:lnTo>
                  <a:lnTo>
                    <a:pt x="695627" y="186666"/>
                  </a:lnTo>
                  <a:lnTo>
                    <a:pt x="682779" y="166313"/>
                  </a:lnTo>
                  <a:lnTo>
                    <a:pt x="668662" y="146813"/>
                  </a:lnTo>
                  <a:lnTo>
                    <a:pt x="653333" y="128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31"/>
            <p:cNvSpPr/>
            <p:nvPr/>
          </p:nvSpPr>
          <p:spPr>
            <a:xfrm>
              <a:off x="6908902" y="5432244"/>
              <a:ext cx="747537" cy="747537"/>
            </a:xfrm>
            <a:custGeom>
              <a:avLst/>
              <a:gdLst/>
              <a:ahLst/>
              <a:cxnLst/>
              <a:rect l="0" t="0" r="0" b="0"/>
              <a:pathLst>
                <a:path w="747537" h="747537">
                  <a:moveTo>
                    <a:pt x="668576" y="78961"/>
                  </a:moveTo>
                  <a:lnTo>
                    <a:pt x="653241" y="64837"/>
                  </a:lnTo>
                  <a:lnTo>
                    <a:pt x="636757" y="51982"/>
                  </a:lnTo>
                  <a:lnTo>
                    <a:pt x="619192" y="40450"/>
                  </a:lnTo>
                  <a:lnTo>
                    <a:pt x="600619" y="30287"/>
                  </a:lnTo>
                  <a:lnTo>
                    <a:pt x="581114" y="21536"/>
                  </a:lnTo>
                  <a:lnTo>
                    <a:pt x="560757" y="14232"/>
                  </a:lnTo>
                  <a:lnTo>
                    <a:pt x="539631" y="8406"/>
                  </a:lnTo>
                  <a:lnTo>
                    <a:pt x="517824" y="4081"/>
                  </a:lnTo>
                  <a:lnTo>
                    <a:pt x="495424" y="1275"/>
                  </a:lnTo>
                  <a:lnTo>
                    <a:pt x="472525" y="0"/>
                  </a:lnTo>
                  <a:lnTo>
                    <a:pt x="449220" y="260"/>
                  </a:lnTo>
                  <a:lnTo>
                    <a:pt x="425606" y="2056"/>
                  </a:lnTo>
                  <a:lnTo>
                    <a:pt x="401778" y="5379"/>
                  </a:lnTo>
                  <a:lnTo>
                    <a:pt x="377834" y="10215"/>
                  </a:lnTo>
                  <a:lnTo>
                    <a:pt x="353875" y="16546"/>
                  </a:lnTo>
                  <a:lnTo>
                    <a:pt x="329997" y="24344"/>
                  </a:lnTo>
                  <a:lnTo>
                    <a:pt x="306299" y="33579"/>
                  </a:lnTo>
                  <a:lnTo>
                    <a:pt x="282878" y="44211"/>
                  </a:lnTo>
                  <a:lnTo>
                    <a:pt x="259830" y="56198"/>
                  </a:lnTo>
                  <a:lnTo>
                    <a:pt x="237251" y="69489"/>
                  </a:lnTo>
                  <a:lnTo>
                    <a:pt x="215233" y="84031"/>
                  </a:lnTo>
                  <a:lnTo>
                    <a:pt x="193866" y="99763"/>
                  </a:lnTo>
                  <a:lnTo>
                    <a:pt x="173238" y="116622"/>
                  </a:lnTo>
                  <a:lnTo>
                    <a:pt x="153435" y="134537"/>
                  </a:lnTo>
                  <a:lnTo>
                    <a:pt x="134537" y="153435"/>
                  </a:lnTo>
                  <a:lnTo>
                    <a:pt x="116622" y="173238"/>
                  </a:lnTo>
                  <a:lnTo>
                    <a:pt x="99763" y="193866"/>
                  </a:lnTo>
                  <a:lnTo>
                    <a:pt x="84031" y="215233"/>
                  </a:lnTo>
                  <a:lnTo>
                    <a:pt x="69489" y="237251"/>
                  </a:lnTo>
                  <a:lnTo>
                    <a:pt x="56198" y="259830"/>
                  </a:lnTo>
                  <a:lnTo>
                    <a:pt x="44211" y="282878"/>
                  </a:lnTo>
                  <a:lnTo>
                    <a:pt x="33579" y="306299"/>
                  </a:lnTo>
                  <a:lnTo>
                    <a:pt x="24344" y="329997"/>
                  </a:lnTo>
                  <a:lnTo>
                    <a:pt x="16546" y="353875"/>
                  </a:lnTo>
                  <a:lnTo>
                    <a:pt x="10215" y="377834"/>
                  </a:lnTo>
                  <a:lnTo>
                    <a:pt x="5379" y="401778"/>
                  </a:lnTo>
                  <a:lnTo>
                    <a:pt x="2056" y="425606"/>
                  </a:lnTo>
                  <a:lnTo>
                    <a:pt x="260" y="449220"/>
                  </a:lnTo>
                  <a:lnTo>
                    <a:pt x="0" y="472525"/>
                  </a:lnTo>
                  <a:lnTo>
                    <a:pt x="1275" y="495424"/>
                  </a:lnTo>
                  <a:lnTo>
                    <a:pt x="4081" y="517824"/>
                  </a:lnTo>
                  <a:lnTo>
                    <a:pt x="8406" y="539631"/>
                  </a:lnTo>
                  <a:lnTo>
                    <a:pt x="14232" y="560757"/>
                  </a:lnTo>
                  <a:lnTo>
                    <a:pt x="21536" y="581114"/>
                  </a:lnTo>
                  <a:lnTo>
                    <a:pt x="30287" y="600619"/>
                  </a:lnTo>
                  <a:lnTo>
                    <a:pt x="40450" y="619192"/>
                  </a:lnTo>
                  <a:lnTo>
                    <a:pt x="51982" y="636757"/>
                  </a:lnTo>
                  <a:lnTo>
                    <a:pt x="64837" y="653241"/>
                  </a:lnTo>
                  <a:lnTo>
                    <a:pt x="78961" y="668576"/>
                  </a:lnTo>
                  <a:lnTo>
                    <a:pt x="94296" y="682700"/>
                  </a:lnTo>
                  <a:lnTo>
                    <a:pt x="110780" y="695555"/>
                  </a:lnTo>
                  <a:lnTo>
                    <a:pt x="128345" y="707087"/>
                  </a:lnTo>
                  <a:lnTo>
                    <a:pt x="146918" y="717250"/>
                  </a:lnTo>
                  <a:lnTo>
                    <a:pt x="166423" y="726001"/>
                  </a:lnTo>
                  <a:lnTo>
                    <a:pt x="186780" y="733305"/>
                  </a:lnTo>
                  <a:lnTo>
                    <a:pt x="207906" y="739131"/>
                  </a:lnTo>
                  <a:lnTo>
                    <a:pt x="229713" y="743456"/>
                  </a:lnTo>
                  <a:lnTo>
                    <a:pt x="252113" y="746262"/>
                  </a:lnTo>
                  <a:lnTo>
                    <a:pt x="275012" y="747537"/>
                  </a:lnTo>
                  <a:lnTo>
                    <a:pt x="298317" y="747277"/>
                  </a:lnTo>
                  <a:lnTo>
                    <a:pt x="321931" y="745481"/>
                  </a:lnTo>
                  <a:lnTo>
                    <a:pt x="345759" y="742158"/>
                  </a:lnTo>
                  <a:lnTo>
                    <a:pt x="369703" y="737322"/>
                  </a:lnTo>
                  <a:lnTo>
                    <a:pt x="393662" y="730991"/>
                  </a:lnTo>
                  <a:lnTo>
                    <a:pt x="417540" y="723193"/>
                  </a:lnTo>
                  <a:lnTo>
                    <a:pt x="441238" y="713958"/>
                  </a:lnTo>
                  <a:lnTo>
                    <a:pt x="464659" y="703326"/>
                  </a:lnTo>
                  <a:lnTo>
                    <a:pt x="487707" y="691339"/>
                  </a:lnTo>
                  <a:lnTo>
                    <a:pt x="510286" y="678048"/>
                  </a:lnTo>
                  <a:lnTo>
                    <a:pt x="532304" y="663506"/>
                  </a:lnTo>
                  <a:lnTo>
                    <a:pt x="553671" y="647774"/>
                  </a:lnTo>
                  <a:lnTo>
                    <a:pt x="574299" y="630915"/>
                  </a:lnTo>
                  <a:lnTo>
                    <a:pt x="594102" y="613000"/>
                  </a:lnTo>
                  <a:lnTo>
                    <a:pt x="613000" y="594102"/>
                  </a:lnTo>
                  <a:lnTo>
                    <a:pt x="630915" y="574299"/>
                  </a:lnTo>
                  <a:lnTo>
                    <a:pt x="647774" y="553671"/>
                  </a:lnTo>
                  <a:lnTo>
                    <a:pt x="663506" y="532304"/>
                  </a:lnTo>
                  <a:lnTo>
                    <a:pt x="678048" y="510286"/>
                  </a:lnTo>
                  <a:lnTo>
                    <a:pt x="691339" y="487707"/>
                  </a:lnTo>
                  <a:lnTo>
                    <a:pt x="703326" y="464659"/>
                  </a:lnTo>
                  <a:lnTo>
                    <a:pt x="713958" y="441238"/>
                  </a:lnTo>
                  <a:lnTo>
                    <a:pt x="723193" y="417540"/>
                  </a:lnTo>
                  <a:lnTo>
                    <a:pt x="730991" y="393662"/>
                  </a:lnTo>
                  <a:lnTo>
                    <a:pt x="737322" y="369703"/>
                  </a:lnTo>
                  <a:lnTo>
                    <a:pt x="742158" y="345759"/>
                  </a:lnTo>
                  <a:lnTo>
                    <a:pt x="745481" y="321931"/>
                  </a:lnTo>
                  <a:lnTo>
                    <a:pt x="747277" y="298317"/>
                  </a:lnTo>
                  <a:lnTo>
                    <a:pt x="747537" y="275012"/>
                  </a:lnTo>
                  <a:lnTo>
                    <a:pt x="746262" y="252113"/>
                  </a:lnTo>
                  <a:lnTo>
                    <a:pt x="743456" y="229713"/>
                  </a:lnTo>
                  <a:lnTo>
                    <a:pt x="739131" y="207906"/>
                  </a:lnTo>
                  <a:lnTo>
                    <a:pt x="733305" y="186780"/>
                  </a:lnTo>
                  <a:lnTo>
                    <a:pt x="726001" y="166423"/>
                  </a:lnTo>
                  <a:lnTo>
                    <a:pt x="717250" y="146918"/>
                  </a:lnTo>
                  <a:lnTo>
                    <a:pt x="707087" y="128345"/>
                  </a:lnTo>
                  <a:lnTo>
                    <a:pt x="695555" y="110780"/>
                  </a:lnTo>
                  <a:lnTo>
                    <a:pt x="682700" y="9429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32"/>
            <p:cNvSpPr/>
            <p:nvPr/>
          </p:nvSpPr>
          <p:spPr>
            <a:xfrm>
              <a:off x="7788483" y="2793211"/>
              <a:ext cx="747682" cy="747682"/>
            </a:xfrm>
            <a:custGeom>
              <a:avLst/>
              <a:gdLst/>
              <a:ahLst/>
              <a:cxnLst/>
              <a:rect l="0" t="0" r="0" b="0"/>
              <a:pathLst>
                <a:path w="747682" h="747682">
                  <a:moveTo>
                    <a:pt x="627338" y="120343"/>
                  </a:moveTo>
                  <a:lnTo>
                    <a:pt x="609212" y="103259"/>
                  </a:lnTo>
                  <a:lnTo>
                    <a:pt x="590119" y="87286"/>
                  </a:lnTo>
                  <a:lnTo>
                    <a:pt x="570137" y="72491"/>
                  </a:lnTo>
                  <a:lnTo>
                    <a:pt x="549348" y="58934"/>
                  </a:lnTo>
                  <a:lnTo>
                    <a:pt x="527838" y="46672"/>
                  </a:lnTo>
                  <a:lnTo>
                    <a:pt x="505696" y="35753"/>
                  </a:lnTo>
                  <a:lnTo>
                    <a:pt x="483011" y="26224"/>
                  </a:lnTo>
                  <a:lnTo>
                    <a:pt x="459878" y="18124"/>
                  </a:lnTo>
                  <a:lnTo>
                    <a:pt x="436391" y="11485"/>
                  </a:lnTo>
                  <a:lnTo>
                    <a:pt x="412647" y="6335"/>
                  </a:lnTo>
                  <a:lnTo>
                    <a:pt x="388744" y="2695"/>
                  </a:lnTo>
                  <a:lnTo>
                    <a:pt x="364780" y="580"/>
                  </a:lnTo>
                  <a:lnTo>
                    <a:pt x="340853" y="0"/>
                  </a:lnTo>
                  <a:lnTo>
                    <a:pt x="317061" y="955"/>
                  </a:lnTo>
                  <a:lnTo>
                    <a:pt x="293503" y="3442"/>
                  </a:lnTo>
                  <a:lnTo>
                    <a:pt x="270275" y="7452"/>
                  </a:lnTo>
                  <a:lnTo>
                    <a:pt x="247472" y="12967"/>
                  </a:lnTo>
                  <a:lnTo>
                    <a:pt x="225189" y="19966"/>
                  </a:lnTo>
                  <a:lnTo>
                    <a:pt x="203516" y="28418"/>
                  </a:lnTo>
                  <a:lnTo>
                    <a:pt x="182544" y="38290"/>
                  </a:lnTo>
                  <a:lnTo>
                    <a:pt x="162357" y="49540"/>
                  </a:lnTo>
                  <a:lnTo>
                    <a:pt x="143040" y="62123"/>
                  </a:lnTo>
                  <a:lnTo>
                    <a:pt x="124671" y="75987"/>
                  </a:lnTo>
                  <a:lnTo>
                    <a:pt x="107325" y="91075"/>
                  </a:lnTo>
                  <a:lnTo>
                    <a:pt x="91075" y="107325"/>
                  </a:lnTo>
                  <a:lnTo>
                    <a:pt x="75987" y="124671"/>
                  </a:lnTo>
                  <a:lnTo>
                    <a:pt x="62123" y="143040"/>
                  </a:lnTo>
                  <a:lnTo>
                    <a:pt x="49540" y="162357"/>
                  </a:lnTo>
                  <a:lnTo>
                    <a:pt x="38290" y="182544"/>
                  </a:lnTo>
                  <a:lnTo>
                    <a:pt x="28418" y="203516"/>
                  </a:lnTo>
                  <a:lnTo>
                    <a:pt x="19966" y="225189"/>
                  </a:lnTo>
                  <a:lnTo>
                    <a:pt x="12967" y="247472"/>
                  </a:lnTo>
                  <a:lnTo>
                    <a:pt x="7452" y="270275"/>
                  </a:lnTo>
                  <a:lnTo>
                    <a:pt x="3442" y="293503"/>
                  </a:lnTo>
                  <a:lnTo>
                    <a:pt x="955" y="317061"/>
                  </a:lnTo>
                  <a:lnTo>
                    <a:pt x="0" y="340853"/>
                  </a:lnTo>
                  <a:lnTo>
                    <a:pt x="580" y="364780"/>
                  </a:lnTo>
                  <a:lnTo>
                    <a:pt x="2695" y="388744"/>
                  </a:lnTo>
                  <a:lnTo>
                    <a:pt x="6335" y="412647"/>
                  </a:lnTo>
                  <a:lnTo>
                    <a:pt x="11485" y="436391"/>
                  </a:lnTo>
                  <a:lnTo>
                    <a:pt x="18124" y="459878"/>
                  </a:lnTo>
                  <a:lnTo>
                    <a:pt x="26224" y="483011"/>
                  </a:lnTo>
                  <a:lnTo>
                    <a:pt x="35753" y="505696"/>
                  </a:lnTo>
                  <a:lnTo>
                    <a:pt x="46672" y="527838"/>
                  </a:lnTo>
                  <a:lnTo>
                    <a:pt x="58934" y="549348"/>
                  </a:lnTo>
                  <a:lnTo>
                    <a:pt x="72491" y="570137"/>
                  </a:lnTo>
                  <a:lnTo>
                    <a:pt x="87286" y="590119"/>
                  </a:lnTo>
                  <a:lnTo>
                    <a:pt x="103259" y="609212"/>
                  </a:lnTo>
                  <a:lnTo>
                    <a:pt x="120343" y="627338"/>
                  </a:lnTo>
                  <a:lnTo>
                    <a:pt x="138470" y="644423"/>
                  </a:lnTo>
                  <a:lnTo>
                    <a:pt x="157563" y="660396"/>
                  </a:lnTo>
                  <a:lnTo>
                    <a:pt x="177545" y="675191"/>
                  </a:lnTo>
                  <a:lnTo>
                    <a:pt x="198334" y="688747"/>
                  </a:lnTo>
                  <a:lnTo>
                    <a:pt x="219844" y="701010"/>
                  </a:lnTo>
                  <a:lnTo>
                    <a:pt x="241986" y="711929"/>
                  </a:lnTo>
                  <a:lnTo>
                    <a:pt x="264671" y="721458"/>
                  </a:lnTo>
                  <a:lnTo>
                    <a:pt x="287804" y="729558"/>
                  </a:lnTo>
                  <a:lnTo>
                    <a:pt x="311291" y="736197"/>
                  </a:lnTo>
                  <a:lnTo>
                    <a:pt x="335034" y="741347"/>
                  </a:lnTo>
                  <a:lnTo>
                    <a:pt x="358938" y="744987"/>
                  </a:lnTo>
                  <a:lnTo>
                    <a:pt x="382902" y="747102"/>
                  </a:lnTo>
                  <a:lnTo>
                    <a:pt x="406829" y="747682"/>
                  </a:lnTo>
                  <a:lnTo>
                    <a:pt x="430621" y="746727"/>
                  </a:lnTo>
                  <a:lnTo>
                    <a:pt x="454179" y="744239"/>
                  </a:lnTo>
                  <a:lnTo>
                    <a:pt x="477407" y="740230"/>
                  </a:lnTo>
                  <a:lnTo>
                    <a:pt x="500210" y="734714"/>
                  </a:lnTo>
                  <a:lnTo>
                    <a:pt x="522493" y="727716"/>
                  </a:lnTo>
                  <a:lnTo>
                    <a:pt x="544166" y="719264"/>
                  </a:lnTo>
                  <a:lnTo>
                    <a:pt x="565138" y="709392"/>
                  </a:lnTo>
                  <a:lnTo>
                    <a:pt x="585325" y="698142"/>
                  </a:lnTo>
                  <a:lnTo>
                    <a:pt x="604642" y="685559"/>
                  </a:lnTo>
                  <a:lnTo>
                    <a:pt x="623011" y="671694"/>
                  </a:lnTo>
                  <a:lnTo>
                    <a:pt x="640356" y="656606"/>
                  </a:lnTo>
                  <a:lnTo>
                    <a:pt x="656606" y="640356"/>
                  </a:lnTo>
                  <a:lnTo>
                    <a:pt x="671694" y="623011"/>
                  </a:lnTo>
                  <a:lnTo>
                    <a:pt x="685559" y="604642"/>
                  </a:lnTo>
                  <a:lnTo>
                    <a:pt x="698142" y="585325"/>
                  </a:lnTo>
                  <a:lnTo>
                    <a:pt x="709392" y="565138"/>
                  </a:lnTo>
                  <a:lnTo>
                    <a:pt x="719264" y="544166"/>
                  </a:lnTo>
                  <a:lnTo>
                    <a:pt x="727716" y="522493"/>
                  </a:lnTo>
                  <a:lnTo>
                    <a:pt x="734714" y="500210"/>
                  </a:lnTo>
                  <a:lnTo>
                    <a:pt x="740230" y="477407"/>
                  </a:lnTo>
                  <a:lnTo>
                    <a:pt x="744239" y="454179"/>
                  </a:lnTo>
                  <a:lnTo>
                    <a:pt x="746727" y="430621"/>
                  </a:lnTo>
                  <a:lnTo>
                    <a:pt x="747682" y="406829"/>
                  </a:lnTo>
                  <a:lnTo>
                    <a:pt x="747102" y="382902"/>
                  </a:lnTo>
                  <a:lnTo>
                    <a:pt x="744987" y="358938"/>
                  </a:lnTo>
                  <a:lnTo>
                    <a:pt x="741347" y="335034"/>
                  </a:lnTo>
                  <a:lnTo>
                    <a:pt x="736197" y="311291"/>
                  </a:lnTo>
                  <a:lnTo>
                    <a:pt x="729558" y="287804"/>
                  </a:lnTo>
                  <a:lnTo>
                    <a:pt x="721458" y="264671"/>
                  </a:lnTo>
                  <a:lnTo>
                    <a:pt x="711929" y="241986"/>
                  </a:lnTo>
                  <a:lnTo>
                    <a:pt x="701010" y="219844"/>
                  </a:lnTo>
                  <a:lnTo>
                    <a:pt x="688747" y="198334"/>
                  </a:lnTo>
                  <a:lnTo>
                    <a:pt x="675191" y="177545"/>
                  </a:lnTo>
                  <a:lnTo>
                    <a:pt x="660396" y="157563"/>
                  </a:lnTo>
                  <a:lnTo>
                    <a:pt x="644423" y="138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g33"/>
            <p:cNvSpPr/>
            <p:nvPr/>
          </p:nvSpPr>
          <p:spPr>
            <a:xfrm>
              <a:off x="7788501" y="3672882"/>
              <a:ext cx="747647" cy="747647"/>
            </a:xfrm>
            <a:custGeom>
              <a:avLst/>
              <a:gdLst/>
              <a:ahLst/>
              <a:cxnLst/>
              <a:rect l="0" t="0" r="0" b="0"/>
              <a:pathLst>
                <a:path w="747647" h="747647">
                  <a:moveTo>
                    <a:pt x="655452" y="92194"/>
                  </a:moveTo>
                  <a:lnTo>
                    <a:pt x="639121" y="77020"/>
                  </a:lnTo>
                  <a:lnTo>
                    <a:pt x="621699" y="63066"/>
                  </a:lnTo>
                  <a:lnTo>
                    <a:pt x="603259" y="50388"/>
                  </a:lnTo>
                  <a:lnTo>
                    <a:pt x="583876" y="39040"/>
                  </a:lnTo>
                  <a:lnTo>
                    <a:pt x="563630" y="29067"/>
                  </a:lnTo>
                  <a:lnTo>
                    <a:pt x="542604" y="20511"/>
                  </a:lnTo>
                  <a:lnTo>
                    <a:pt x="520884" y="13406"/>
                  </a:lnTo>
                  <a:lnTo>
                    <a:pt x="498560" y="7783"/>
                  </a:lnTo>
                  <a:lnTo>
                    <a:pt x="475724" y="3664"/>
                  </a:lnTo>
                  <a:lnTo>
                    <a:pt x="452468" y="1066"/>
                  </a:lnTo>
                  <a:lnTo>
                    <a:pt x="428890" y="0"/>
                  </a:lnTo>
                  <a:lnTo>
                    <a:pt x="405085" y="469"/>
                  </a:lnTo>
                  <a:lnTo>
                    <a:pt x="381152" y="2473"/>
                  </a:lnTo>
                  <a:lnTo>
                    <a:pt x="357189" y="6003"/>
                  </a:lnTo>
                  <a:lnTo>
                    <a:pt x="333294" y="11045"/>
                  </a:lnTo>
                  <a:lnTo>
                    <a:pt x="309566" y="17577"/>
                  </a:lnTo>
                  <a:lnTo>
                    <a:pt x="286101" y="25573"/>
                  </a:lnTo>
                  <a:lnTo>
                    <a:pt x="262997" y="35000"/>
                  </a:lnTo>
                  <a:lnTo>
                    <a:pt x="240349" y="45819"/>
                  </a:lnTo>
                  <a:lnTo>
                    <a:pt x="218249" y="57986"/>
                  </a:lnTo>
                  <a:lnTo>
                    <a:pt x="196788" y="71451"/>
                  </a:lnTo>
                  <a:lnTo>
                    <a:pt x="176055" y="86159"/>
                  </a:lnTo>
                  <a:lnTo>
                    <a:pt x="156134" y="102049"/>
                  </a:lnTo>
                  <a:lnTo>
                    <a:pt x="137108" y="119055"/>
                  </a:lnTo>
                  <a:lnTo>
                    <a:pt x="119055" y="137108"/>
                  </a:lnTo>
                  <a:lnTo>
                    <a:pt x="102049" y="156134"/>
                  </a:lnTo>
                  <a:lnTo>
                    <a:pt x="86159" y="176055"/>
                  </a:lnTo>
                  <a:lnTo>
                    <a:pt x="71451" y="196788"/>
                  </a:lnTo>
                  <a:lnTo>
                    <a:pt x="57986" y="218249"/>
                  </a:lnTo>
                  <a:lnTo>
                    <a:pt x="45819" y="240349"/>
                  </a:lnTo>
                  <a:lnTo>
                    <a:pt x="35000" y="262997"/>
                  </a:lnTo>
                  <a:lnTo>
                    <a:pt x="25573" y="286101"/>
                  </a:lnTo>
                  <a:lnTo>
                    <a:pt x="17577" y="309566"/>
                  </a:lnTo>
                  <a:lnTo>
                    <a:pt x="11045" y="333294"/>
                  </a:lnTo>
                  <a:lnTo>
                    <a:pt x="6003" y="357189"/>
                  </a:lnTo>
                  <a:lnTo>
                    <a:pt x="2473" y="381152"/>
                  </a:lnTo>
                  <a:lnTo>
                    <a:pt x="469" y="405085"/>
                  </a:lnTo>
                  <a:lnTo>
                    <a:pt x="0" y="428890"/>
                  </a:lnTo>
                  <a:lnTo>
                    <a:pt x="1066" y="452468"/>
                  </a:lnTo>
                  <a:lnTo>
                    <a:pt x="3664" y="475724"/>
                  </a:lnTo>
                  <a:lnTo>
                    <a:pt x="7783" y="498560"/>
                  </a:lnTo>
                  <a:lnTo>
                    <a:pt x="13406" y="520884"/>
                  </a:lnTo>
                  <a:lnTo>
                    <a:pt x="20511" y="542604"/>
                  </a:lnTo>
                  <a:lnTo>
                    <a:pt x="29067" y="563630"/>
                  </a:lnTo>
                  <a:lnTo>
                    <a:pt x="39040" y="583876"/>
                  </a:lnTo>
                  <a:lnTo>
                    <a:pt x="50388" y="603259"/>
                  </a:lnTo>
                  <a:lnTo>
                    <a:pt x="63066" y="621699"/>
                  </a:lnTo>
                  <a:lnTo>
                    <a:pt x="77020" y="639121"/>
                  </a:lnTo>
                  <a:lnTo>
                    <a:pt x="92194" y="655452"/>
                  </a:lnTo>
                  <a:lnTo>
                    <a:pt x="108526" y="670627"/>
                  </a:lnTo>
                  <a:lnTo>
                    <a:pt x="125947" y="684581"/>
                  </a:lnTo>
                  <a:lnTo>
                    <a:pt x="144388" y="697259"/>
                  </a:lnTo>
                  <a:lnTo>
                    <a:pt x="163771" y="708607"/>
                  </a:lnTo>
                  <a:lnTo>
                    <a:pt x="184017" y="718580"/>
                  </a:lnTo>
                  <a:lnTo>
                    <a:pt x="205043" y="727136"/>
                  </a:lnTo>
                  <a:lnTo>
                    <a:pt x="226763" y="734240"/>
                  </a:lnTo>
                  <a:lnTo>
                    <a:pt x="249087" y="739864"/>
                  </a:lnTo>
                  <a:lnTo>
                    <a:pt x="271923" y="743983"/>
                  </a:lnTo>
                  <a:lnTo>
                    <a:pt x="295178" y="746581"/>
                  </a:lnTo>
                  <a:lnTo>
                    <a:pt x="318757" y="747647"/>
                  </a:lnTo>
                  <a:lnTo>
                    <a:pt x="342561" y="747177"/>
                  </a:lnTo>
                  <a:lnTo>
                    <a:pt x="366495" y="745173"/>
                  </a:lnTo>
                  <a:lnTo>
                    <a:pt x="390458" y="741644"/>
                  </a:lnTo>
                  <a:lnTo>
                    <a:pt x="414353" y="736602"/>
                  </a:lnTo>
                  <a:lnTo>
                    <a:pt x="438081" y="730070"/>
                  </a:lnTo>
                  <a:lnTo>
                    <a:pt x="461546" y="722074"/>
                  </a:lnTo>
                  <a:lnTo>
                    <a:pt x="484649" y="712647"/>
                  </a:lnTo>
                  <a:lnTo>
                    <a:pt x="507298" y="701828"/>
                  </a:lnTo>
                  <a:lnTo>
                    <a:pt x="529398" y="689660"/>
                  </a:lnTo>
                  <a:lnTo>
                    <a:pt x="550859" y="676195"/>
                  </a:lnTo>
                  <a:lnTo>
                    <a:pt x="571592" y="661488"/>
                  </a:lnTo>
                  <a:lnTo>
                    <a:pt x="591512" y="645598"/>
                  </a:lnTo>
                  <a:lnTo>
                    <a:pt x="610538" y="628592"/>
                  </a:lnTo>
                  <a:lnTo>
                    <a:pt x="628592" y="610538"/>
                  </a:lnTo>
                  <a:lnTo>
                    <a:pt x="645598" y="591512"/>
                  </a:lnTo>
                  <a:lnTo>
                    <a:pt x="661488" y="571592"/>
                  </a:lnTo>
                  <a:lnTo>
                    <a:pt x="676195" y="550859"/>
                  </a:lnTo>
                  <a:lnTo>
                    <a:pt x="689660" y="529398"/>
                  </a:lnTo>
                  <a:lnTo>
                    <a:pt x="701828" y="507298"/>
                  </a:lnTo>
                  <a:lnTo>
                    <a:pt x="712647" y="484649"/>
                  </a:lnTo>
                  <a:lnTo>
                    <a:pt x="722074" y="461546"/>
                  </a:lnTo>
                  <a:lnTo>
                    <a:pt x="730070" y="438081"/>
                  </a:lnTo>
                  <a:lnTo>
                    <a:pt x="736602" y="414353"/>
                  </a:lnTo>
                  <a:lnTo>
                    <a:pt x="741644" y="390458"/>
                  </a:lnTo>
                  <a:lnTo>
                    <a:pt x="745173" y="366495"/>
                  </a:lnTo>
                  <a:lnTo>
                    <a:pt x="747177" y="342561"/>
                  </a:lnTo>
                  <a:lnTo>
                    <a:pt x="747647" y="318757"/>
                  </a:lnTo>
                  <a:lnTo>
                    <a:pt x="746581" y="295178"/>
                  </a:lnTo>
                  <a:lnTo>
                    <a:pt x="743983" y="271923"/>
                  </a:lnTo>
                  <a:lnTo>
                    <a:pt x="739864" y="249087"/>
                  </a:lnTo>
                  <a:lnTo>
                    <a:pt x="734240" y="226763"/>
                  </a:lnTo>
                  <a:lnTo>
                    <a:pt x="727136" y="205043"/>
                  </a:lnTo>
                  <a:lnTo>
                    <a:pt x="718580" y="184017"/>
                  </a:lnTo>
                  <a:lnTo>
                    <a:pt x="708607" y="163771"/>
                  </a:lnTo>
                  <a:lnTo>
                    <a:pt x="697259" y="144388"/>
                  </a:lnTo>
                  <a:lnTo>
                    <a:pt x="684581" y="125947"/>
                  </a:lnTo>
                  <a:lnTo>
                    <a:pt x="670627" y="10852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  <a:ln w="9525" cap="rnd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34"/>
            <p:cNvSpPr/>
            <p:nvPr/>
          </p:nvSpPr>
          <p:spPr>
            <a:xfrm>
              <a:off x="7788472" y="4552507"/>
              <a:ext cx="747705" cy="747705"/>
            </a:xfrm>
            <a:custGeom>
              <a:avLst/>
              <a:gdLst/>
              <a:ahLst/>
              <a:cxnLst/>
              <a:rect l="0" t="0" r="0" b="0"/>
              <a:pathLst>
                <a:path w="747705" h="747705">
                  <a:moveTo>
                    <a:pt x="625061" y="122644"/>
                  </a:moveTo>
                  <a:lnTo>
                    <a:pt x="606805" y="105420"/>
                  </a:lnTo>
                  <a:lnTo>
                    <a:pt x="587593" y="89300"/>
                  </a:lnTo>
                  <a:lnTo>
                    <a:pt x="567501" y="74349"/>
                  </a:lnTo>
                  <a:lnTo>
                    <a:pt x="546614" y="60629"/>
                  </a:lnTo>
                  <a:lnTo>
                    <a:pt x="525018" y="48195"/>
                  </a:lnTo>
                  <a:lnTo>
                    <a:pt x="502800" y="37100"/>
                  </a:lnTo>
                  <a:lnTo>
                    <a:pt x="480052" y="27389"/>
                  </a:lnTo>
                  <a:lnTo>
                    <a:pt x="456867" y="19102"/>
                  </a:lnTo>
                  <a:lnTo>
                    <a:pt x="433342" y="12272"/>
                  </a:lnTo>
                  <a:lnTo>
                    <a:pt x="409572" y="6928"/>
                  </a:lnTo>
                  <a:lnTo>
                    <a:pt x="385656" y="3092"/>
                  </a:lnTo>
                  <a:lnTo>
                    <a:pt x="361690" y="779"/>
                  </a:lnTo>
                  <a:lnTo>
                    <a:pt x="337775" y="0"/>
                  </a:lnTo>
                  <a:lnTo>
                    <a:pt x="314008" y="756"/>
                  </a:lnTo>
                  <a:lnTo>
                    <a:pt x="290487" y="3046"/>
                  </a:lnTo>
                  <a:lnTo>
                    <a:pt x="267309" y="6859"/>
                  </a:lnTo>
                  <a:lnTo>
                    <a:pt x="244568" y="12181"/>
                  </a:lnTo>
                  <a:lnTo>
                    <a:pt x="222359" y="18989"/>
                  </a:lnTo>
                  <a:lnTo>
                    <a:pt x="200772" y="27255"/>
                  </a:lnTo>
                  <a:lnTo>
                    <a:pt x="179896" y="36945"/>
                  </a:lnTo>
                  <a:lnTo>
                    <a:pt x="159818" y="48019"/>
                  </a:lnTo>
                  <a:lnTo>
                    <a:pt x="140619" y="60433"/>
                  </a:lnTo>
                  <a:lnTo>
                    <a:pt x="122378" y="74134"/>
                  </a:lnTo>
                  <a:lnTo>
                    <a:pt x="105171" y="89067"/>
                  </a:lnTo>
                  <a:lnTo>
                    <a:pt x="89067" y="105171"/>
                  </a:lnTo>
                  <a:lnTo>
                    <a:pt x="74134" y="122378"/>
                  </a:lnTo>
                  <a:lnTo>
                    <a:pt x="60433" y="140619"/>
                  </a:lnTo>
                  <a:lnTo>
                    <a:pt x="48019" y="159818"/>
                  </a:lnTo>
                  <a:lnTo>
                    <a:pt x="36945" y="179896"/>
                  </a:lnTo>
                  <a:lnTo>
                    <a:pt x="27255" y="200772"/>
                  </a:lnTo>
                  <a:lnTo>
                    <a:pt x="18989" y="222359"/>
                  </a:lnTo>
                  <a:lnTo>
                    <a:pt x="12181" y="244568"/>
                  </a:lnTo>
                  <a:lnTo>
                    <a:pt x="6859" y="267309"/>
                  </a:lnTo>
                  <a:lnTo>
                    <a:pt x="3046" y="290487"/>
                  </a:lnTo>
                  <a:lnTo>
                    <a:pt x="756" y="314008"/>
                  </a:lnTo>
                  <a:lnTo>
                    <a:pt x="0" y="337775"/>
                  </a:lnTo>
                  <a:lnTo>
                    <a:pt x="779" y="361690"/>
                  </a:lnTo>
                  <a:lnTo>
                    <a:pt x="3092" y="385656"/>
                  </a:lnTo>
                  <a:lnTo>
                    <a:pt x="6928" y="409572"/>
                  </a:lnTo>
                  <a:lnTo>
                    <a:pt x="12272" y="433342"/>
                  </a:lnTo>
                  <a:lnTo>
                    <a:pt x="19102" y="456867"/>
                  </a:lnTo>
                  <a:lnTo>
                    <a:pt x="27389" y="480052"/>
                  </a:lnTo>
                  <a:lnTo>
                    <a:pt x="37100" y="502800"/>
                  </a:lnTo>
                  <a:lnTo>
                    <a:pt x="48195" y="525018"/>
                  </a:lnTo>
                  <a:lnTo>
                    <a:pt x="60629" y="546614"/>
                  </a:lnTo>
                  <a:lnTo>
                    <a:pt x="74349" y="567501"/>
                  </a:lnTo>
                  <a:lnTo>
                    <a:pt x="89300" y="587593"/>
                  </a:lnTo>
                  <a:lnTo>
                    <a:pt x="105420" y="606805"/>
                  </a:lnTo>
                  <a:lnTo>
                    <a:pt x="122644" y="625061"/>
                  </a:lnTo>
                  <a:lnTo>
                    <a:pt x="140899" y="642284"/>
                  </a:lnTo>
                  <a:lnTo>
                    <a:pt x="160112" y="658405"/>
                  </a:lnTo>
                  <a:lnTo>
                    <a:pt x="180203" y="673356"/>
                  </a:lnTo>
                  <a:lnTo>
                    <a:pt x="201090" y="687076"/>
                  </a:lnTo>
                  <a:lnTo>
                    <a:pt x="222687" y="699509"/>
                  </a:lnTo>
                  <a:lnTo>
                    <a:pt x="244905" y="710604"/>
                  </a:lnTo>
                  <a:lnTo>
                    <a:pt x="267653" y="720315"/>
                  </a:lnTo>
                  <a:lnTo>
                    <a:pt x="290837" y="728603"/>
                  </a:lnTo>
                  <a:lnTo>
                    <a:pt x="314363" y="735433"/>
                  </a:lnTo>
                  <a:lnTo>
                    <a:pt x="338132" y="740777"/>
                  </a:lnTo>
                  <a:lnTo>
                    <a:pt x="362049" y="744613"/>
                  </a:lnTo>
                  <a:lnTo>
                    <a:pt x="386014" y="746926"/>
                  </a:lnTo>
                  <a:lnTo>
                    <a:pt x="409929" y="747705"/>
                  </a:lnTo>
                  <a:lnTo>
                    <a:pt x="433696" y="746949"/>
                  </a:lnTo>
                  <a:lnTo>
                    <a:pt x="457217" y="744659"/>
                  </a:lnTo>
                  <a:lnTo>
                    <a:pt x="480396" y="740845"/>
                  </a:lnTo>
                  <a:lnTo>
                    <a:pt x="503136" y="735524"/>
                  </a:lnTo>
                  <a:lnTo>
                    <a:pt x="525346" y="728716"/>
                  </a:lnTo>
                  <a:lnTo>
                    <a:pt x="546933" y="720450"/>
                  </a:lnTo>
                  <a:lnTo>
                    <a:pt x="567808" y="710760"/>
                  </a:lnTo>
                  <a:lnTo>
                    <a:pt x="587887" y="699685"/>
                  </a:lnTo>
                  <a:lnTo>
                    <a:pt x="607086" y="687272"/>
                  </a:lnTo>
                  <a:lnTo>
                    <a:pt x="625327" y="673570"/>
                  </a:lnTo>
                  <a:lnTo>
                    <a:pt x="642534" y="658637"/>
                  </a:lnTo>
                  <a:lnTo>
                    <a:pt x="658637" y="642534"/>
                  </a:lnTo>
                  <a:lnTo>
                    <a:pt x="673570" y="625327"/>
                  </a:lnTo>
                  <a:lnTo>
                    <a:pt x="687272" y="607086"/>
                  </a:lnTo>
                  <a:lnTo>
                    <a:pt x="699685" y="587887"/>
                  </a:lnTo>
                  <a:lnTo>
                    <a:pt x="710760" y="567808"/>
                  </a:lnTo>
                  <a:lnTo>
                    <a:pt x="720450" y="546933"/>
                  </a:lnTo>
                  <a:lnTo>
                    <a:pt x="728716" y="525346"/>
                  </a:lnTo>
                  <a:lnTo>
                    <a:pt x="735524" y="503136"/>
                  </a:lnTo>
                  <a:lnTo>
                    <a:pt x="740845" y="480396"/>
                  </a:lnTo>
                  <a:lnTo>
                    <a:pt x="744659" y="457217"/>
                  </a:lnTo>
                  <a:lnTo>
                    <a:pt x="746949" y="433696"/>
                  </a:lnTo>
                  <a:lnTo>
                    <a:pt x="747705" y="409929"/>
                  </a:lnTo>
                  <a:lnTo>
                    <a:pt x="746926" y="386014"/>
                  </a:lnTo>
                  <a:lnTo>
                    <a:pt x="744613" y="362049"/>
                  </a:lnTo>
                  <a:lnTo>
                    <a:pt x="740777" y="338132"/>
                  </a:lnTo>
                  <a:lnTo>
                    <a:pt x="735433" y="314363"/>
                  </a:lnTo>
                  <a:lnTo>
                    <a:pt x="728603" y="290837"/>
                  </a:lnTo>
                  <a:lnTo>
                    <a:pt x="720315" y="267653"/>
                  </a:lnTo>
                  <a:lnTo>
                    <a:pt x="710604" y="244905"/>
                  </a:lnTo>
                  <a:lnTo>
                    <a:pt x="699509" y="222687"/>
                  </a:lnTo>
                  <a:lnTo>
                    <a:pt x="687076" y="201090"/>
                  </a:lnTo>
                  <a:lnTo>
                    <a:pt x="673356" y="180203"/>
                  </a:lnTo>
                  <a:lnTo>
                    <a:pt x="658405" y="160112"/>
                  </a:lnTo>
                  <a:lnTo>
                    <a:pt x="642284" y="140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40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41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42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43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44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45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46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47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48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49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50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51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61"/>
            <p:cNvSpPr/>
            <p:nvPr/>
          </p:nvSpPr>
          <p:spPr>
            <a:xfrm rot="18900000">
              <a:off x="5206873" y="6514126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4" name="tx62"/>
            <p:cNvSpPr/>
            <p:nvPr/>
          </p:nvSpPr>
          <p:spPr>
            <a:xfrm rot="18900000">
              <a:off x="6095462" y="6533007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5" name="tx63"/>
            <p:cNvSpPr/>
            <p:nvPr/>
          </p:nvSpPr>
          <p:spPr>
            <a:xfrm rot="18900000">
              <a:off x="6624613" y="6710337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26" name="tx64"/>
            <p:cNvSpPr/>
            <p:nvPr/>
          </p:nvSpPr>
          <p:spPr>
            <a:xfrm rot="18900000">
              <a:off x="7604761" y="6675547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27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8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9" name="tx67"/>
            <p:cNvSpPr/>
            <p:nvPr/>
          </p:nvSpPr>
          <p:spPr>
            <a:xfrm>
              <a:off x="3966838" y="4844146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0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31" name="tx69"/>
            <p:cNvSpPr/>
            <p:nvPr/>
          </p:nvSpPr>
          <p:spPr>
            <a:xfrm>
              <a:off x="5375056" y="3109381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 smtClean="0">
                  <a:latin typeface="Arial"/>
                  <a:cs typeface="Arial"/>
                </a:rPr>
                <a:t>0.28</a:t>
              </a:r>
              <a:r>
                <a:rPr lang="en-CA" sz="1200" b="1" dirty="0" smtClean="0">
                  <a:latin typeface="Arial"/>
                  <a:cs typeface="Arial"/>
                </a:rPr>
                <a:t>0</a:t>
              </a:r>
              <a:endParaRPr sz="1200" b="1" dirty="0">
                <a:latin typeface="Arial"/>
                <a:cs typeface="Arial"/>
              </a:endParaRPr>
            </a:p>
          </p:txBody>
        </p:sp>
        <p:sp>
          <p:nvSpPr>
            <p:cNvPr id="232" name="tx70"/>
            <p:cNvSpPr/>
            <p:nvPr/>
          </p:nvSpPr>
          <p:spPr>
            <a:xfrm>
              <a:off x="5332677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233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234" name="tx72"/>
            <p:cNvSpPr/>
            <p:nvPr/>
          </p:nvSpPr>
          <p:spPr>
            <a:xfrm>
              <a:off x="5307302" y="5748454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235" name="tx73"/>
            <p:cNvSpPr/>
            <p:nvPr/>
          </p:nvSpPr>
          <p:spPr>
            <a:xfrm>
              <a:off x="6212331" y="3109381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236" name="tx74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237" name="tx75"/>
            <p:cNvSpPr/>
            <p:nvPr/>
          </p:nvSpPr>
          <p:spPr>
            <a:xfrm>
              <a:off x="6212331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38" name="tx76"/>
            <p:cNvSpPr/>
            <p:nvPr/>
          </p:nvSpPr>
          <p:spPr>
            <a:xfrm>
              <a:off x="6186956" y="5748342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239" name="tx77"/>
            <p:cNvSpPr/>
            <p:nvPr/>
          </p:nvSpPr>
          <p:spPr>
            <a:xfrm>
              <a:off x="7066610" y="3109381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240" name="tx78"/>
            <p:cNvSpPr/>
            <p:nvPr/>
          </p:nvSpPr>
          <p:spPr>
            <a:xfrm>
              <a:off x="7108989" y="398914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  <a:r>
                <a:rPr lang="en-CA"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7E7C7C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1" name="tx79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242" name="tx80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243" name="tx81"/>
            <p:cNvSpPr/>
            <p:nvPr/>
          </p:nvSpPr>
          <p:spPr>
            <a:xfrm>
              <a:off x="7988642" y="3109381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0.08</a:t>
              </a:r>
              <a:r>
                <a:rPr lang="en-CA" sz="1200" b="1" dirty="0" smtClean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7E7C7C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4" name="tx82"/>
            <p:cNvSpPr/>
            <p:nvPr/>
          </p:nvSpPr>
          <p:spPr>
            <a:xfrm>
              <a:off x="7971639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245" name="tx83"/>
            <p:cNvSpPr/>
            <p:nvPr/>
          </p:nvSpPr>
          <p:spPr>
            <a:xfrm>
              <a:off x="7946264" y="486868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246" name="tx84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247" name="rc85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81003" y="180827"/>
            <a:ext cx="9144000" cy="5819437"/>
            <a:chOff x="5581003" y="180827"/>
            <a:chExt cx="9144000" cy="5819437"/>
          </a:xfrm>
        </p:grpSpPr>
        <p:grpSp>
          <p:nvGrpSpPr>
            <p:cNvPr id="248" name="Group 247"/>
            <p:cNvGrpSpPr/>
            <p:nvPr/>
          </p:nvGrpSpPr>
          <p:grpSpPr>
            <a:xfrm>
              <a:off x="5581003" y="180827"/>
              <a:ext cx="9144000" cy="5486400"/>
              <a:chOff x="777081" y="1038225"/>
              <a:chExt cx="9144000" cy="5486400"/>
            </a:xfrm>
          </p:grpSpPr>
          <p:sp>
            <p:nvSpPr>
              <p:cNvPr id="249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4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5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6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7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8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9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10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11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12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13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g15"/>
              <p:cNvSpPr/>
              <p:nvPr/>
            </p:nvSpPr>
            <p:spPr>
              <a:xfrm>
                <a:off x="5149631" y="3672973"/>
                <a:ext cx="747465" cy="747465"/>
              </a:xfrm>
              <a:custGeom>
                <a:avLst/>
                <a:gdLst/>
                <a:ahLst/>
                <a:cxnLst/>
                <a:rect l="0" t="0" r="0" b="0"/>
                <a:pathLst>
                  <a:path w="747465" h="747465">
                    <a:moveTo>
                      <a:pt x="632013" y="115451"/>
                    </a:moveTo>
                    <a:lnTo>
                      <a:pt x="614165" y="98664"/>
                    </a:lnTo>
                    <a:lnTo>
                      <a:pt x="595329" y="83007"/>
                    </a:lnTo>
                    <a:lnTo>
                      <a:pt x="575582" y="68546"/>
                    </a:lnTo>
                    <a:lnTo>
                      <a:pt x="555006" y="55338"/>
                    </a:lnTo>
                    <a:lnTo>
                      <a:pt x="533685" y="43438"/>
                    </a:lnTo>
                    <a:lnTo>
                      <a:pt x="511706" y="32896"/>
                    </a:lnTo>
                    <a:lnTo>
                      <a:pt x="489161" y="23754"/>
                    </a:lnTo>
                    <a:lnTo>
                      <a:pt x="466141" y="16051"/>
                    </a:lnTo>
                    <a:lnTo>
                      <a:pt x="442742" y="9817"/>
                    </a:lnTo>
                    <a:lnTo>
                      <a:pt x="419059" y="5079"/>
                    </a:lnTo>
                    <a:lnTo>
                      <a:pt x="395189" y="1855"/>
                    </a:lnTo>
                    <a:lnTo>
                      <a:pt x="371232" y="160"/>
                    </a:lnTo>
                    <a:lnTo>
                      <a:pt x="347285" y="0"/>
                    </a:lnTo>
                    <a:lnTo>
                      <a:pt x="323446" y="1375"/>
                    </a:lnTo>
                    <a:lnTo>
                      <a:pt x="299814" y="4281"/>
                    </a:lnTo>
                    <a:lnTo>
                      <a:pt x="276486" y="8704"/>
                    </a:lnTo>
                    <a:lnTo>
                      <a:pt x="253558" y="14628"/>
                    </a:lnTo>
                    <a:lnTo>
                      <a:pt x="231123" y="22027"/>
                    </a:lnTo>
                    <a:lnTo>
                      <a:pt x="209274" y="30872"/>
                    </a:lnTo>
                    <a:lnTo>
                      <a:pt x="188102" y="41125"/>
                    </a:lnTo>
                    <a:lnTo>
                      <a:pt x="167691" y="52746"/>
                    </a:lnTo>
                    <a:lnTo>
                      <a:pt x="148128" y="65685"/>
                    </a:lnTo>
                    <a:lnTo>
                      <a:pt x="129492" y="79890"/>
                    </a:lnTo>
                    <a:lnTo>
                      <a:pt x="111859" y="95302"/>
                    </a:lnTo>
                    <a:lnTo>
                      <a:pt x="95302" y="111859"/>
                    </a:lnTo>
                    <a:lnTo>
                      <a:pt x="79890" y="129492"/>
                    </a:lnTo>
                    <a:lnTo>
                      <a:pt x="65685" y="148128"/>
                    </a:lnTo>
                    <a:lnTo>
                      <a:pt x="52746" y="167691"/>
                    </a:lnTo>
                    <a:lnTo>
                      <a:pt x="41125" y="188102"/>
                    </a:lnTo>
                    <a:lnTo>
                      <a:pt x="30872" y="209274"/>
                    </a:lnTo>
                    <a:lnTo>
                      <a:pt x="22027" y="231123"/>
                    </a:lnTo>
                    <a:lnTo>
                      <a:pt x="14628" y="253558"/>
                    </a:lnTo>
                    <a:lnTo>
                      <a:pt x="8704" y="276486"/>
                    </a:lnTo>
                    <a:lnTo>
                      <a:pt x="4281" y="299814"/>
                    </a:lnTo>
                    <a:lnTo>
                      <a:pt x="1375" y="323446"/>
                    </a:lnTo>
                    <a:lnTo>
                      <a:pt x="0" y="347285"/>
                    </a:lnTo>
                    <a:lnTo>
                      <a:pt x="160" y="371232"/>
                    </a:lnTo>
                    <a:lnTo>
                      <a:pt x="1855" y="395189"/>
                    </a:lnTo>
                    <a:lnTo>
                      <a:pt x="5079" y="419059"/>
                    </a:lnTo>
                    <a:lnTo>
                      <a:pt x="9817" y="442742"/>
                    </a:lnTo>
                    <a:lnTo>
                      <a:pt x="16051" y="466141"/>
                    </a:lnTo>
                    <a:lnTo>
                      <a:pt x="23754" y="489161"/>
                    </a:lnTo>
                    <a:lnTo>
                      <a:pt x="32896" y="511706"/>
                    </a:lnTo>
                    <a:lnTo>
                      <a:pt x="43438" y="533685"/>
                    </a:lnTo>
                    <a:lnTo>
                      <a:pt x="55338" y="555006"/>
                    </a:lnTo>
                    <a:lnTo>
                      <a:pt x="68546" y="575582"/>
                    </a:lnTo>
                    <a:lnTo>
                      <a:pt x="83007" y="595329"/>
                    </a:lnTo>
                    <a:lnTo>
                      <a:pt x="98664" y="614165"/>
                    </a:lnTo>
                    <a:lnTo>
                      <a:pt x="115451" y="632013"/>
                    </a:lnTo>
                    <a:lnTo>
                      <a:pt x="133299" y="648800"/>
                    </a:lnTo>
                    <a:lnTo>
                      <a:pt x="152135" y="664457"/>
                    </a:lnTo>
                    <a:lnTo>
                      <a:pt x="171882" y="678919"/>
                    </a:lnTo>
                    <a:lnTo>
                      <a:pt x="192458" y="692126"/>
                    </a:lnTo>
                    <a:lnTo>
                      <a:pt x="213780" y="704026"/>
                    </a:lnTo>
                    <a:lnTo>
                      <a:pt x="235758" y="714568"/>
                    </a:lnTo>
                    <a:lnTo>
                      <a:pt x="258303" y="723710"/>
                    </a:lnTo>
                    <a:lnTo>
                      <a:pt x="281323" y="731413"/>
                    </a:lnTo>
                    <a:lnTo>
                      <a:pt x="304722" y="737647"/>
                    </a:lnTo>
                    <a:lnTo>
                      <a:pt x="328405" y="742386"/>
                    </a:lnTo>
                    <a:lnTo>
                      <a:pt x="352275" y="745609"/>
                    </a:lnTo>
                    <a:lnTo>
                      <a:pt x="376232" y="747304"/>
                    </a:lnTo>
                    <a:lnTo>
                      <a:pt x="400179" y="747465"/>
                    </a:lnTo>
                    <a:lnTo>
                      <a:pt x="424018" y="746089"/>
                    </a:lnTo>
                    <a:lnTo>
                      <a:pt x="447650" y="743184"/>
                    </a:lnTo>
                    <a:lnTo>
                      <a:pt x="470978" y="738760"/>
                    </a:lnTo>
                    <a:lnTo>
                      <a:pt x="493906" y="732836"/>
                    </a:lnTo>
                    <a:lnTo>
                      <a:pt x="516341" y="725437"/>
                    </a:lnTo>
                    <a:lnTo>
                      <a:pt x="538190" y="716592"/>
                    </a:lnTo>
                    <a:lnTo>
                      <a:pt x="559363" y="706339"/>
                    </a:lnTo>
                    <a:lnTo>
                      <a:pt x="579773" y="694719"/>
                    </a:lnTo>
                    <a:lnTo>
                      <a:pt x="599336" y="681779"/>
                    </a:lnTo>
                    <a:lnTo>
                      <a:pt x="617972" y="667574"/>
                    </a:lnTo>
                    <a:lnTo>
                      <a:pt x="635605" y="652162"/>
                    </a:lnTo>
                    <a:lnTo>
                      <a:pt x="652162" y="635605"/>
                    </a:lnTo>
                    <a:lnTo>
                      <a:pt x="667574" y="617972"/>
                    </a:lnTo>
                    <a:lnTo>
                      <a:pt x="681779" y="599336"/>
                    </a:lnTo>
                    <a:lnTo>
                      <a:pt x="694719" y="579773"/>
                    </a:lnTo>
                    <a:lnTo>
                      <a:pt x="706339" y="559363"/>
                    </a:lnTo>
                    <a:lnTo>
                      <a:pt x="716592" y="538190"/>
                    </a:lnTo>
                    <a:lnTo>
                      <a:pt x="725437" y="516341"/>
                    </a:lnTo>
                    <a:lnTo>
                      <a:pt x="732836" y="493906"/>
                    </a:lnTo>
                    <a:lnTo>
                      <a:pt x="738760" y="470978"/>
                    </a:lnTo>
                    <a:lnTo>
                      <a:pt x="743184" y="447650"/>
                    </a:lnTo>
                    <a:lnTo>
                      <a:pt x="746089" y="424018"/>
                    </a:lnTo>
                    <a:lnTo>
                      <a:pt x="747465" y="400179"/>
                    </a:lnTo>
                    <a:lnTo>
                      <a:pt x="747304" y="376232"/>
                    </a:lnTo>
                    <a:lnTo>
                      <a:pt x="745609" y="352275"/>
                    </a:lnTo>
                    <a:lnTo>
                      <a:pt x="742386" y="328405"/>
                    </a:lnTo>
                    <a:lnTo>
                      <a:pt x="737647" y="304722"/>
                    </a:lnTo>
                    <a:lnTo>
                      <a:pt x="731413" y="281323"/>
                    </a:lnTo>
                    <a:lnTo>
                      <a:pt x="723710" y="258303"/>
                    </a:lnTo>
                    <a:lnTo>
                      <a:pt x="714568" y="235758"/>
                    </a:lnTo>
                    <a:lnTo>
                      <a:pt x="704026" y="213780"/>
                    </a:lnTo>
                    <a:lnTo>
                      <a:pt x="692126" y="192458"/>
                    </a:lnTo>
                    <a:lnTo>
                      <a:pt x="678919" y="171882"/>
                    </a:lnTo>
                    <a:lnTo>
                      <a:pt x="664457" y="152135"/>
                    </a:lnTo>
                    <a:lnTo>
                      <a:pt x="648800" y="13329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g16"/>
              <p:cNvSpPr/>
              <p:nvPr/>
            </p:nvSpPr>
            <p:spPr>
              <a:xfrm>
                <a:off x="5149511" y="4552507"/>
                <a:ext cx="747704" cy="747704"/>
              </a:xfrm>
              <a:custGeom>
                <a:avLst/>
                <a:gdLst/>
                <a:ahLst/>
                <a:cxnLst/>
                <a:rect l="0" t="0" r="0" b="0"/>
                <a:pathLst>
                  <a:path w="747704" h="747704">
                    <a:moveTo>
                      <a:pt x="567213" y="180491"/>
                    </a:moveTo>
                    <a:lnTo>
                      <a:pt x="546315" y="160388"/>
                    </a:lnTo>
                    <a:lnTo>
                      <a:pt x="524709" y="141163"/>
                    </a:lnTo>
                    <a:lnTo>
                      <a:pt x="502483" y="122893"/>
                    </a:lnTo>
                    <a:lnTo>
                      <a:pt x="479728" y="105655"/>
                    </a:lnTo>
                    <a:lnTo>
                      <a:pt x="456538" y="89518"/>
                    </a:lnTo>
                    <a:lnTo>
                      <a:pt x="433009" y="74550"/>
                    </a:lnTo>
                    <a:lnTo>
                      <a:pt x="409236" y="60812"/>
                    </a:lnTo>
                    <a:lnTo>
                      <a:pt x="385318" y="48361"/>
                    </a:lnTo>
                    <a:lnTo>
                      <a:pt x="361353" y="37247"/>
                    </a:lnTo>
                    <a:lnTo>
                      <a:pt x="337439" y="27516"/>
                    </a:lnTo>
                    <a:lnTo>
                      <a:pt x="313675" y="19208"/>
                    </a:lnTo>
                    <a:lnTo>
                      <a:pt x="290158" y="12357"/>
                    </a:lnTo>
                    <a:lnTo>
                      <a:pt x="266986" y="6992"/>
                    </a:lnTo>
                    <a:lnTo>
                      <a:pt x="244252" y="3135"/>
                    </a:lnTo>
                    <a:lnTo>
                      <a:pt x="222050" y="801"/>
                    </a:lnTo>
                    <a:lnTo>
                      <a:pt x="200473" y="0"/>
                    </a:lnTo>
                    <a:lnTo>
                      <a:pt x="179608" y="735"/>
                    </a:lnTo>
                    <a:lnTo>
                      <a:pt x="159541" y="3003"/>
                    </a:lnTo>
                    <a:lnTo>
                      <a:pt x="140355" y="6795"/>
                    </a:lnTo>
                    <a:lnTo>
                      <a:pt x="122128" y="12095"/>
                    </a:lnTo>
                    <a:lnTo>
                      <a:pt x="104936" y="18882"/>
                    </a:lnTo>
                    <a:lnTo>
                      <a:pt x="88849" y="27128"/>
                    </a:lnTo>
                    <a:lnTo>
                      <a:pt x="73933" y="36798"/>
                    </a:lnTo>
                    <a:lnTo>
                      <a:pt x="60249" y="47854"/>
                    </a:lnTo>
                    <a:lnTo>
                      <a:pt x="47854" y="60249"/>
                    </a:lnTo>
                    <a:lnTo>
                      <a:pt x="36798" y="73933"/>
                    </a:lnTo>
                    <a:lnTo>
                      <a:pt x="27128" y="88849"/>
                    </a:lnTo>
                    <a:lnTo>
                      <a:pt x="18882" y="104936"/>
                    </a:lnTo>
                    <a:lnTo>
                      <a:pt x="12095" y="122128"/>
                    </a:lnTo>
                    <a:lnTo>
                      <a:pt x="6795" y="140355"/>
                    </a:lnTo>
                    <a:lnTo>
                      <a:pt x="3003" y="159541"/>
                    </a:lnTo>
                    <a:lnTo>
                      <a:pt x="735" y="179608"/>
                    </a:lnTo>
                    <a:lnTo>
                      <a:pt x="0" y="200473"/>
                    </a:lnTo>
                    <a:lnTo>
                      <a:pt x="801" y="222050"/>
                    </a:lnTo>
                    <a:lnTo>
                      <a:pt x="3135" y="244252"/>
                    </a:lnTo>
                    <a:lnTo>
                      <a:pt x="6992" y="266986"/>
                    </a:lnTo>
                    <a:lnTo>
                      <a:pt x="12357" y="290158"/>
                    </a:lnTo>
                    <a:lnTo>
                      <a:pt x="19208" y="313675"/>
                    </a:lnTo>
                    <a:lnTo>
                      <a:pt x="27516" y="337439"/>
                    </a:lnTo>
                    <a:lnTo>
                      <a:pt x="37247" y="361353"/>
                    </a:lnTo>
                    <a:lnTo>
                      <a:pt x="48361" y="385318"/>
                    </a:lnTo>
                    <a:lnTo>
                      <a:pt x="60812" y="409236"/>
                    </a:lnTo>
                    <a:lnTo>
                      <a:pt x="74550" y="433009"/>
                    </a:lnTo>
                    <a:lnTo>
                      <a:pt x="89518" y="456538"/>
                    </a:lnTo>
                    <a:lnTo>
                      <a:pt x="105655" y="479728"/>
                    </a:lnTo>
                    <a:lnTo>
                      <a:pt x="122893" y="502483"/>
                    </a:lnTo>
                    <a:lnTo>
                      <a:pt x="141163" y="524709"/>
                    </a:lnTo>
                    <a:lnTo>
                      <a:pt x="160388" y="546315"/>
                    </a:lnTo>
                    <a:lnTo>
                      <a:pt x="180491" y="567213"/>
                    </a:lnTo>
                    <a:lnTo>
                      <a:pt x="201389" y="587316"/>
                    </a:lnTo>
                    <a:lnTo>
                      <a:pt x="222995" y="606541"/>
                    </a:lnTo>
                    <a:lnTo>
                      <a:pt x="245221" y="624811"/>
                    </a:lnTo>
                    <a:lnTo>
                      <a:pt x="267976" y="642049"/>
                    </a:lnTo>
                    <a:lnTo>
                      <a:pt x="291166" y="658186"/>
                    </a:lnTo>
                    <a:lnTo>
                      <a:pt x="314695" y="673154"/>
                    </a:lnTo>
                    <a:lnTo>
                      <a:pt x="338468" y="686892"/>
                    </a:lnTo>
                    <a:lnTo>
                      <a:pt x="362386" y="699343"/>
                    </a:lnTo>
                    <a:lnTo>
                      <a:pt x="386351" y="710457"/>
                    </a:lnTo>
                    <a:lnTo>
                      <a:pt x="410265" y="720188"/>
                    </a:lnTo>
                    <a:lnTo>
                      <a:pt x="434029" y="728496"/>
                    </a:lnTo>
                    <a:lnTo>
                      <a:pt x="457546" y="735347"/>
                    </a:lnTo>
                    <a:lnTo>
                      <a:pt x="480718" y="740712"/>
                    </a:lnTo>
                    <a:lnTo>
                      <a:pt x="503452" y="744569"/>
                    </a:lnTo>
                    <a:lnTo>
                      <a:pt x="525654" y="746903"/>
                    </a:lnTo>
                    <a:lnTo>
                      <a:pt x="547231" y="747704"/>
                    </a:lnTo>
                    <a:lnTo>
                      <a:pt x="568096" y="746969"/>
                    </a:lnTo>
                    <a:lnTo>
                      <a:pt x="588163" y="744701"/>
                    </a:lnTo>
                    <a:lnTo>
                      <a:pt x="607349" y="740909"/>
                    </a:lnTo>
                    <a:lnTo>
                      <a:pt x="625576" y="735609"/>
                    </a:lnTo>
                    <a:lnTo>
                      <a:pt x="642768" y="728822"/>
                    </a:lnTo>
                    <a:lnTo>
                      <a:pt x="658855" y="720576"/>
                    </a:lnTo>
                    <a:lnTo>
                      <a:pt x="673771" y="710906"/>
                    </a:lnTo>
                    <a:lnTo>
                      <a:pt x="687455" y="699850"/>
                    </a:lnTo>
                    <a:lnTo>
                      <a:pt x="699850" y="687455"/>
                    </a:lnTo>
                    <a:lnTo>
                      <a:pt x="710906" y="673771"/>
                    </a:lnTo>
                    <a:lnTo>
                      <a:pt x="720576" y="658855"/>
                    </a:lnTo>
                    <a:lnTo>
                      <a:pt x="728822" y="642768"/>
                    </a:lnTo>
                    <a:lnTo>
                      <a:pt x="735609" y="625576"/>
                    </a:lnTo>
                    <a:lnTo>
                      <a:pt x="740909" y="607349"/>
                    </a:lnTo>
                    <a:lnTo>
                      <a:pt x="744701" y="588163"/>
                    </a:lnTo>
                    <a:lnTo>
                      <a:pt x="746969" y="568096"/>
                    </a:lnTo>
                    <a:lnTo>
                      <a:pt x="747704" y="547231"/>
                    </a:lnTo>
                    <a:lnTo>
                      <a:pt x="746903" y="525654"/>
                    </a:lnTo>
                    <a:lnTo>
                      <a:pt x="744569" y="503452"/>
                    </a:lnTo>
                    <a:lnTo>
                      <a:pt x="740712" y="480718"/>
                    </a:lnTo>
                    <a:lnTo>
                      <a:pt x="735347" y="457546"/>
                    </a:lnTo>
                    <a:lnTo>
                      <a:pt x="728496" y="434029"/>
                    </a:lnTo>
                    <a:lnTo>
                      <a:pt x="720188" y="410265"/>
                    </a:lnTo>
                    <a:lnTo>
                      <a:pt x="710457" y="386351"/>
                    </a:lnTo>
                    <a:lnTo>
                      <a:pt x="699343" y="362386"/>
                    </a:lnTo>
                    <a:lnTo>
                      <a:pt x="686892" y="338468"/>
                    </a:lnTo>
                    <a:lnTo>
                      <a:pt x="673154" y="314695"/>
                    </a:lnTo>
                    <a:lnTo>
                      <a:pt x="658186" y="291166"/>
                    </a:lnTo>
                    <a:lnTo>
                      <a:pt x="642049" y="267976"/>
                    </a:lnTo>
                    <a:lnTo>
                      <a:pt x="624811" y="245221"/>
                    </a:lnTo>
                    <a:lnTo>
                      <a:pt x="606541" y="222995"/>
                    </a:lnTo>
                    <a:lnTo>
                      <a:pt x="587316" y="20138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g17"/>
              <p:cNvSpPr/>
              <p:nvPr/>
            </p:nvSpPr>
            <p:spPr>
              <a:xfrm>
                <a:off x="5149614" y="5432264"/>
                <a:ext cx="747498" cy="747498"/>
              </a:xfrm>
              <a:custGeom>
                <a:avLst/>
                <a:gdLst/>
                <a:ahLst/>
                <a:cxnLst/>
                <a:rect l="0" t="0" r="0" b="0"/>
                <a:pathLst>
                  <a:path w="747498" h="747498">
                    <a:moveTo>
                      <a:pt x="648351" y="99147"/>
                    </a:moveTo>
                    <a:lnTo>
                      <a:pt x="631533" y="83457"/>
                    </a:lnTo>
                    <a:lnTo>
                      <a:pt x="613655" y="68960"/>
                    </a:lnTo>
                    <a:lnTo>
                      <a:pt x="594792" y="55715"/>
                    </a:lnTo>
                    <a:lnTo>
                      <a:pt x="575020" y="43777"/>
                    </a:lnTo>
                    <a:lnTo>
                      <a:pt x="554421" y="33196"/>
                    </a:lnTo>
                    <a:lnTo>
                      <a:pt x="533080" y="24013"/>
                    </a:lnTo>
                    <a:lnTo>
                      <a:pt x="511084" y="16268"/>
                    </a:lnTo>
                    <a:lnTo>
                      <a:pt x="488524" y="9992"/>
                    </a:lnTo>
                    <a:lnTo>
                      <a:pt x="465492" y="5210"/>
                    </a:lnTo>
                    <a:lnTo>
                      <a:pt x="442083" y="1943"/>
                    </a:lnTo>
                    <a:lnTo>
                      <a:pt x="418393" y="204"/>
                    </a:lnTo>
                    <a:lnTo>
                      <a:pt x="394520" y="0"/>
                    </a:lnTo>
                    <a:lnTo>
                      <a:pt x="370562" y="1331"/>
                    </a:lnTo>
                    <a:lnTo>
                      <a:pt x="346616" y="4193"/>
                    </a:lnTo>
                    <a:lnTo>
                      <a:pt x="322782" y="8573"/>
                    </a:lnTo>
                    <a:lnTo>
                      <a:pt x="299158" y="14454"/>
                    </a:lnTo>
                    <a:lnTo>
                      <a:pt x="275840" y="21812"/>
                    </a:lnTo>
                    <a:lnTo>
                      <a:pt x="252924" y="30615"/>
                    </a:lnTo>
                    <a:lnTo>
                      <a:pt x="230505" y="40829"/>
                    </a:lnTo>
                    <a:lnTo>
                      <a:pt x="208674" y="52411"/>
                    </a:lnTo>
                    <a:lnTo>
                      <a:pt x="187522" y="65313"/>
                    </a:lnTo>
                    <a:lnTo>
                      <a:pt x="167135" y="79482"/>
                    </a:lnTo>
                    <a:lnTo>
                      <a:pt x="147597" y="94861"/>
                    </a:lnTo>
                    <a:lnTo>
                      <a:pt x="128989" y="111386"/>
                    </a:lnTo>
                    <a:lnTo>
                      <a:pt x="111386" y="128989"/>
                    </a:lnTo>
                    <a:lnTo>
                      <a:pt x="94861" y="147597"/>
                    </a:lnTo>
                    <a:lnTo>
                      <a:pt x="79482" y="167135"/>
                    </a:lnTo>
                    <a:lnTo>
                      <a:pt x="65313" y="187522"/>
                    </a:lnTo>
                    <a:lnTo>
                      <a:pt x="52411" y="208674"/>
                    </a:lnTo>
                    <a:lnTo>
                      <a:pt x="40829" y="230505"/>
                    </a:lnTo>
                    <a:lnTo>
                      <a:pt x="30615" y="252924"/>
                    </a:lnTo>
                    <a:lnTo>
                      <a:pt x="21812" y="275840"/>
                    </a:lnTo>
                    <a:lnTo>
                      <a:pt x="14454" y="299158"/>
                    </a:lnTo>
                    <a:lnTo>
                      <a:pt x="8573" y="322782"/>
                    </a:lnTo>
                    <a:lnTo>
                      <a:pt x="4193" y="346616"/>
                    </a:lnTo>
                    <a:lnTo>
                      <a:pt x="1331" y="370562"/>
                    </a:lnTo>
                    <a:lnTo>
                      <a:pt x="0" y="394520"/>
                    </a:lnTo>
                    <a:lnTo>
                      <a:pt x="204" y="418393"/>
                    </a:lnTo>
                    <a:lnTo>
                      <a:pt x="1943" y="442083"/>
                    </a:lnTo>
                    <a:lnTo>
                      <a:pt x="5210" y="465492"/>
                    </a:lnTo>
                    <a:lnTo>
                      <a:pt x="9992" y="488524"/>
                    </a:lnTo>
                    <a:lnTo>
                      <a:pt x="16268" y="511084"/>
                    </a:lnTo>
                    <a:lnTo>
                      <a:pt x="24013" y="533080"/>
                    </a:lnTo>
                    <a:lnTo>
                      <a:pt x="33196" y="554421"/>
                    </a:lnTo>
                    <a:lnTo>
                      <a:pt x="43777" y="575020"/>
                    </a:lnTo>
                    <a:lnTo>
                      <a:pt x="55715" y="594792"/>
                    </a:lnTo>
                    <a:lnTo>
                      <a:pt x="68960" y="613655"/>
                    </a:lnTo>
                    <a:lnTo>
                      <a:pt x="83457" y="631533"/>
                    </a:lnTo>
                    <a:lnTo>
                      <a:pt x="99147" y="648351"/>
                    </a:lnTo>
                    <a:lnTo>
                      <a:pt x="115965" y="664041"/>
                    </a:lnTo>
                    <a:lnTo>
                      <a:pt x="133843" y="678538"/>
                    </a:lnTo>
                    <a:lnTo>
                      <a:pt x="152706" y="691783"/>
                    </a:lnTo>
                    <a:lnTo>
                      <a:pt x="172478" y="703720"/>
                    </a:lnTo>
                    <a:lnTo>
                      <a:pt x="193076" y="714302"/>
                    </a:lnTo>
                    <a:lnTo>
                      <a:pt x="214418" y="723484"/>
                    </a:lnTo>
                    <a:lnTo>
                      <a:pt x="236414" y="731230"/>
                    </a:lnTo>
                    <a:lnTo>
                      <a:pt x="258974" y="737506"/>
                    </a:lnTo>
                    <a:lnTo>
                      <a:pt x="282006" y="742287"/>
                    </a:lnTo>
                    <a:lnTo>
                      <a:pt x="305415" y="745555"/>
                    </a:lnTo>
                    <a:lnTo>
                      <a:pt x="329104" y="747294"/>
                    </a:lnTo>
                    <a:lnTo>
                      <a:pt x="352978" y="747498"/>
                    </a:lnTo>
                    <a:lnTo>
                      <a:pt x="376936" y="746167"/>
                    </a:lnTo>
                    <a:lnTo>
                      <a:pt x="400882" y="743305"/>
                    </a:lnTo>
                    <a:lnTo>
                      <a:pt x="424715" y="738924"/>
                    </a:lnTo>
                    <a:lnTo>
                      <a:pt x="448340" y="733043"/>
                    </a:lnTo>
                    <a:lnTo>
                      <a:pt x="471658" y="725686"/>
                    </a:lnTo>
                    <a:lnTo>
                      <a:pt x="494574" y="716882"/>
                    </a:lnTo>
                    <a:lnTo>
                      <a:pt x="516993" y="706669"/>
                    </a:lnTo>
                    <a:lnTo>
                      <a:pt x="538823" y="695087"/>
                    </a:lnTo>
                    <a:lnTo>
                      <a:pt x="559975" y="682185"/>
                    </a:lnTo>
                    <a:lnTo>
                      <a:pt x="580362" y="668015"/>
                    </a:lnTo>
                    <a:lnTo>
                      <a:pt x="599900" y="652637"/>
                    </a:lnTo>
                    <a:lnTo>
                      <a:pt x="618509" y="636112"/>
                    </a:lnTo>
                    <a:lnTo>
                      <a:pt x="636112" y="618509"/>
                    </a:lnTo>
                    <a:lnTo>
                      <a:pt x="652637" y="599900"/>
                    </a:lnTo>
                    <a:lnTo>
                      <a:pt x="668015" y="580362"/>
                    </a:lnTo>
                    <a:lnTo>
                      <a:pt x="682185" y="559975"/>
                    </a:lnTo>
                    <a:lnTo>
                      <a:pt x="695087" y="538823"/>
                    </a:lnTo>
                    <a:lnTo>
                      <a:pt x="706669" y="516993"/>
                    </a:lnTo>
                    <a:lnTo>
                      <a:pt x="716882" y="494574"/>
                    </a:lnTo>
                    <a:lnTo>
                      <a:pt x="725686" y="471658"/>
                    </a:lnTo>
                    <a:lnTo>
                      <a:pt x="733043" y="448340"/>
                    </a:lnTo>
                    <a:lnTo>
                      <a:pt x="738924" y="424715"/>
                    </a:lnTo>
                    <a:lnTo>
                      <a:pt x="743305" y="400882"/>
                    </a:lnTo>
                    <a:lnTo>
                      <a:pt x="746167" y="376936"/>
                    </a:lnTo>
                    <a:lnTo>
                      <a:pt x="747498" y="352978"/>
                    </a:lnTo>
                    <a:lnTo>
                      <a:pt x="747294" y="329104"/>
                    </a:lnTo>
                    <a:lnTo>
                      <a:pt x="745555" y="305415"/>
                    </a:lnTo>
                    <a:lnTo>
                      <a:pt x="742287" y="282006"/>
                    </a:lnTo>
                    <a:lnTo>
                      <a:pt x="737506" y="258974"/>
                    </a:lnTo>
                    <a:lnTo>
                      <a:pt x="731230" y="236414"/>
                    </a:lnTo>
                    <a:lnTo>
                      <a:pt x="723484" y="214418"/>
                    </a:lnTo>
                    <a:lnTo>
                      <a:pt x="714302" y="193076"/>
                    </a:lnTo>
                    <a:lnTo>
                      <a:pt x="703720" y="172478"/>
                    </a:lnTo>
                    <a:lnTo>
                      <a:pt x="691783" y="152706"/>
                    </a:lnTo>
                    <a:lnTo>
                      <a:pt x="678538" y="133843"/>
                    </a:lnTo>
                    <a:lnTo>
                      <a:pt x="664041" y="115965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g19"/>
              <p:cNvSpPr/>
              <p:nvPr/>
            </p:nvSpPr>
            <p:spPr>
              <a:xfrm>
                <a:off x="6029191" y="4552533"/>
                <a:ext cx="747652" cy="747652"/>
              </a:xfrm>
              <a:custGeom>
                <a:avLst/>
                <a:gdLst/>
                <a:ahLst/>
                <a:cxnLst/>
                <a:rect l="0" t="0" r="0" b="0"/>
                <a:pathLst>
                  <a:path w="747652" h="747652">
                    <a:moveTo>
                      <a:pt x="603416" y="144236"/>
                    </a:moveTo>
                    <a:lnTo>
                      <a:pt x="584040" y="125803"/>
                    </a:lnTo>
                    <a:lnTo>
                      <a:pt x="563801" y="108390"/>
                    </a:lnTo>
                    <a:lnTo>
                      <a:pt x="542781" y="92068"/>
                    </a:lnTo>
                    <a:lnTo>
                      <a:pt x="521067" y="76904"/>
                    </a:lnTo>
                    <a:lnTo>
                      <a:pt x="498747" y="62959"/>
                    </a:lnTo>
                    <a:lnTo>
                      <a:pt x="475914" y="50292"/>
                    </a:lnTo>
                    <a:lnTo>
                      <a:pt x="452662" y="38955"/>
                    </a:lnTo>
                    <a:lnTo>
                      <a:pt x="429086" y="28993"/>
                    </a:lnTo>
                    <a:lnTo>
                      <a:pt x="405283" y="20449"/>
                    </a:lnTo>
                    <a:lnTo>
                      <a:pt x="381350" y="13357"/>
                    </a:lnTo>
                    <a:lnTo>
                      <a:pt x="357387" y="7746"/>
                    </a:lnTo>
                    <a:lnTo>
                      <a:pt x="333491" y="3639"/>
                    </a:lnTo>
                    <a:lnTo>
                      <a:pt x="309761" y="1053"/>
                    </a:lnTo>
                    <a:lnTo>
                      <a:pt x="286294" y="0"/>
                    </a:lnTo>
                    <a:lnTo>
                      <a:pt x="263187" y="482"/>
                    </a:lnTo>
                    <a:lnTo>
                      <a:pt x="240534" y="2498"/>
                    </a:lnTo>
                    <a:lnTo>
                      <a:pt x="218429" y="6041"/>
                    </a:lnTo>
                    <a:lnTo>
                      <a:pt x="196963" y="11094"/>
                    </a:lnTo>
                    <a:lnTo>
                      <a:pt x="176223" y="17639"/>
                    </a:lnTo>
                    <a:lnTo>
                      <a:pt x="156296" y="25646"/>
                    </a:lnTo>
                    <a:lnTo>
                      <a:pt x="137262" y="35085"/>
                    </a:lnTo>
                    <a:lnTo>
                      <a:pt x="119201" y="45916"/>
                    </a:lnTo>
                    <a:lnTo>
                      <a:pt x="102185" y="58094"/>
                    </a:lnTo>
                    <a:lnTo>
                      <a:pt x="86286" y="71569"/>
                    </a:lnTo>
                    <a:lnTo>
                      <a:pt x="71569" y="86286"/>
                    </a:lnTo>
                    <a:lnTo>
                      <a:pt x="58094" y="102185"/>
                    </a:lnTo>
                    <a:lnTo>
                      <a:pt x="45916" y="119201"/>
                    </a:lnTo>
                    <a:lnTo>
                      <a:pt x="35085" y="137262"/>
                    </a:lnTo>
                    <a:lnTo>
                      <a:pt x="25646" y="156296"/>
                    </a:lnTo>
                    <a:lnTo>
                      <a:pt x="17639" y="176223"/>
                    </a:lnTo>
                    <a:lnTo>
                      <a:pt x="11094" y="196963"/>
                    </a:lnTo>
                    <a:lnTo>
                      <a:pt x="6041" y="218429"/>
                    </a:lnTo>
                    <a:lnTo>
                      <a:pt x="2498" y="240534"/>
                    </a:lnTo>
                    <a:lnTo>
                      <a:pt x="482" y="263187"/>
                    </a:lnTo>
                    <a:lnTo>
                      <a:pt x="0" y="286294"/>
                    </a:lnTo>
                    <a:lnTo>
                      <a:pt x="1053" y="309761"/>
                    </a:lnTo>
                    <a:lnTo>
                      <a:pt x="3639" y="333491"/>
                    </a:lnTo>
                    <a:lnTo>
                      <a:pt x="7746" y="357387"/>
                    </a:lnTo>
                    <a:lnTo>
                      <a:pt x="13357" y="381350"/>
                    </a:lnTo>
                    <a:lnTo>
                      <a:pt x="20449" y="405283"/>
                    </a:lnTo>
                    <a:lnTo>
                      <a:pt x="28993" y="429086"/>
                    </a:lnTo>
                    <a:lnTo>
                      <a:pt x="38955" y="452662"/>
                    </a:lnTo>
                    <a:lnTo>
                      <a:pt x="50292" y="475914"/>
                    </a:lnTo>
                    <a:lnTo>
                      <a:pt x="62959" y="498747"/>
                    </a:lnTo>
                    <a:lnTo>
                      <a:pt x="76904" y="521067"/>
                    </a:lnTo>
                    <a:lnTo>
                      <a:pt x="92068" y="542781"/>
                    </a:lnTo>
                    <a:lnTo>
                      <a:pt x="108390" y="563801"/>
                    </a:lnTo>
                    <a:lnTo>
                      <a:pt x="125803" y="584040"/>
                    </a:lnTo>
                    <a:lnTo>
                      <a:pt x="144236" y="603416"/>
                    </a:lnTo>
                    <a:lnTo>
                      <a:pt x="163611" y="621848"/>
                    </a:lnTo>
                    <a:lnTo>
                      <a:pt x="183851" y="639261"/>
                    </a:lnTo>
                    <a:lnTo>
                      <a:pt x="204871" y="655583"/>
                    </a:lnTo>
                    <a:lnTo>
                      <a:pt x="226585" y="670748"/>
                    </a:lnTo>
                    <a:lnTo>
                      <a:pt x="248904" y="684692"/>
                    </a:lnTo>
                    <a:lnTo>
                      <a:pt x="271737" y="697359"/>
                    </a:lnTo>
                    <a:lnTo>
                      <a:pt x="294989" y="708697"/>
                    </a:lnTo>
                    <a:lnTo>
                      <a:pt x="318566" y="718658"/>
                    </a:lnTo>
                    <a:lnTo>
                      <a:pt x="342369" y="727202"/>
                    </a:lnTo>
                    <a:lnTo>
                      <a:pt x="366301" y="734295"/>
                    </a:lnTo>
                    <a:lnTo>
                      <a:pt x="390265" y="739906"/>
                    </a:lnTo>
                    <a:lnTo>
                      <a:pt x="414161" y="744013"/>
                    </a:lnTo>
                    <a:lnTo>
                      <a:pt x="437891" y="746598"/>
                    </a:lnTo>
                    <a:lnTo>
                      <a:pt x="461358" y="747652"/>
                    </a:lnTo>
                    <a:lnTo>
                      <a:pt x="484465" y="747170"/>
                    </a:lnTo>
                    <a:lnTo>
                      <a:pt x="507117" y="745153"/>
                    </a:lnTo>
                    <a:lnTo>
                      <a:pt x="529222" y="741611"/>
                    </a:lnTo>
                    <a:lnTo>
                      <a:pt x="550689" y="736557"/>
                    </a:lnTo>
                    <a:lnTo>
                      <a:pt x="571428" y="730013"/>
                    </a:lnTo>
                    <a:lnTo>
                      <a:pt x="591356" y="722005"/>
                    </a:lnTo>
                    <a:lnTo>
                      <a:pt x="610389" y="712567"/>
                    </a:lnTo>
                    <a:lnTo>
                      <a:pt x="628451" y="701736"/>
                    </a:lnTo>
                    <a:lnTo>
                      <a:pt x="645466" y="689558"/>
                    </a:lnTo>
                    <a:lnTo>
                      <a:pt x="661365" y="676083"/>
                    </a:lnTo>
                    <a:lnTo>
                      <a:pt x="676083" y="661365"/>
                    </a:lnTo>
                    <a:lnTo>
                      <a:pt x="689558" y="645466"/>
                    </a:lnTo>
                    <a:lnTo>
                      <a:pt x="701736" y="628451"/>
                    </a:lnTo>
                    <a:lnTo>
                      <a:pt x="712567" y="610389"/>
                    </a:lnTo>
                    <a:lnTo>
                      <a:pt x="722005" y="591356"/>
                    </a:lnTo>
                    <a:lnTo>
                      <a:pt x="730013" y="571428"/>
                    </a:lnTo>
                    <a:lnTo>
                      <a:pt x="736557" y="550689"/>
                    </a:lnTo>
                    <a:lnTo>
                      <a:pt x="741611" y="529222"/>
                    </a:lnTo>
                    <a:lnTo>
                      <a:pt x="745153" y="507117"/>
                    </a:lnTo>
                    <a:lnTo>
                      <a:pt x="747170" y="484465"/>
                    </a:lnTo>
                    <a:lnTo>
                      <a:pt x="747652" y="461358"/>
                    </a:lnTo>
                    <a:lnTo>
                      <a:pt x="746598" y="437891"/>
                    </a:lnTo>
                    <a:lnTo>
                      <a:pt x="744013" y="414161"/>
                    </a:lnTo>
                    <a:lnTo>
                      <a:pt x="739906" y="390265"/>
                    </a:lnTo>
                    <a:lnTo>
                      <a:pt x="734295" y="366301"/>
                    </a:lnTo>
                    <a:lnTo>
                      <a:pt x="727202" y="342369"/>
                    </a:lnTo>
                    <a:lnTo>
                      <a:pt x="718658" y="318566"/>
                    </a:lnTo>
                    <a:lnTo>
                      <a:pt x="708697" y="294989"/>
                    </a:lnTo>
                    <a:lnTo>
                      <a:pt x="697359" y="271737"/>
                    </a:lnTo>
                    <a:lnTo>
                      <a:pt x="684692" y="248904"/>
                    </a:lnTo>
                    <a:lnTo>
                      <a:pt x="670748" y="226585"/>
                    </a:lnTo>
                    <a:lnTo>
                      <a:pt x="655583" y="204871"/>
                    </a:lnTo>
                    <a:lnTo>
                      <a:pt x="639261" y="183851"/>
                    </a:lnTo>
                    <a:lnTo>
                      <a:pt x="621848" y="1636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g20"/>
              <p:cNvSpPr/>
              <p:nvPr/>
            </p:nvSpPr>
            <p:spPr>
              <a:xfrm>
                <a:off x="6029174" y="5432170"/>
                <a:ext cx="747686" cy="747686"/>
              </a:xfrm>
              <a:custGeom>
                <a:avLst/>
                <a:gdLst/>
                <a:ahLst/>
                <a:cxnLst/>
                <a:rect l="0" t="0" r="0" b="0"/>
                <a:pathLst>
                  <a:path w="747686" h="747686">
                    <a:moveTo>
                      <a:pt x="482806" y="264879"/>
                    </a:moveTo>
                    <a:lnTo>
                      <a:pt x="459669" y="242190"/>
                    </a:lnTo>
                    <a:lnTo>
                      <a:pt x="436180" y="220042"/>
                    </a:lnTo>
                    <a:lnTo>
                      <a:pt x="412434" y="198526"/>
                    </a:lnTo>
                    <a:lnTo>
                      <a:pt x="388530" y="177731"/>
                    </a:lnTo>
                    <a:lnTo>
                      <a:pt x="364565" y="157741"/>
                    </a:lnTo>
                    <a:lnTo>
                      <a:pt x="340639" y="138639"/>
                    </a:lnTo>
                    <a:lnTo>
                      <a:pt x="316849" y="120504"/>
                    </a:lnTo>
                    <a:lnTo>
                      <a:pt x="293293" y="103410"/>
                    </a:lnTo>
                    <a:lnTo>
                      <a:pt x="270068" y="87427"/>
                    </a:lnTo>
                    <a:lnTo>
                      <a:pt x="247270" y="72621"/>
                    </a:lnTo>
                    <a:lnTo>
                      <a:pt x="224992" y="59053"/>
                    </a:lnTo>
                    <a:lnTo>
                      <a:pt x="203325" y="46778"/>
                    </a:lnTo>
                    <a:lnTo>
                      <a:pt x="182360" y="35847"/>
                    </a:lnTo>
                    <a:lnTo>
                      <a:pt x="162180" y="26306"/>
                    </a:lnTo>
                    <a:lnTo>
                      <a:pt x="142871" y="18192"/>
                    </a:lnTo>
                    <a:lnTo>
                      <a:pt x="124511" y="11540"/>
                    </a:lnTo>
                    <a:lnTo>
                      <a:pt x="107175" y="6376"/>
                    </a:lnTo>
                    <a:lnTo>
                      <a:pt x="90936" y="2723"/>
                    </a:lnTo>
                    <a:lnTo>
                      <a:pt x="75858" y="594"/>
                    </a:lnTo>
                    <a:lnTo>
                      <a:pt x="62006" y="0"/>
                    </a:lnTo>
                    <a:lnTo>
                      <a:pt x="49434" y="941"/>
                    </a:lnTo>
                    <a:lnTo>
                      <a:pt x="38196" y="3415"/>
                    </a:lnTo>
                    <a:lnTo>
                      <a:pt x="28337" y="7411"/>
                    </a:lnTo>
                    <a:lnTo>
                      <a:pt x="19897" y="12913"/>
                    </a:lnTo>
                    <a:lnTo>
                      <a:pt x="12913" y="19897"/>
                    </a:lnTo>
                    <a:lnTo>
                      <a:pt x="7411" y="28337"/>
                    </a:lnTo>
                    <a:lnTo>
                      <a:pt x="3415" y="38196"/>
                    </a:lnTo>
                    <a:lnTo>
                      <a:pt x="941" y="49434"/>
                    </a:lnTo>
                    <a:lnTo>
                      <a:pt x="0" y="62006"/>
                    </a:lnTo>
                    <a:lnTo>
                      <a:pt x="594" y="75858"/>
                    </a:lnTo>
                    <a:lnTo>
                      <a:pt x="2723" y="90936"/>
                    </a:lnTo>
                    <a:lnTo>
                      <a:pt x="6376" y="107175"/>
                    </a:lnTo>
                    <a:lnTo>
                      <a:pt x="11540" y="124511"/>
                    </a:lnTo>
                    <a:lnTo>
                      <a:pt x="18192" y="142871"/>
                    </a:lnTo>
                    <a:lnTo>
                      <a:pt x="26306" y="162180"/>
                    </a:lnTo>
                    <a:lnTo>
                      <a:pt x="35847" y="182360"/>
                    </a:lnTo>
                    <a:lnTo>
                      <a:pt x="46778" y="203325"/>
                    </a:lnTo>
                    <a:lnTo>
                      <a:pt x="59053" y="224992"/>
                    </a:lnTo>
                    <a:lnTo>
                      <a:pt x="72621" y="247270"/>
                    </a:lnTo>
                    <a:lnTo>
                      <a:pt x="87427" y="270068"/>
                    </a:lnTo>
                    <a:lnTo>
                      <a:pt x="103410" y="293293"/>
                    </a:lnTo>
                    <a:lnTo>
                      <a:pt x="120504" y="316849"/>
                    </a:lnTo>
                    <a:lnTo>
                      <a:pt x="138639" y="340639"/>
                    </a:lnTo>
                    <a:lnTo>
                      <a:pt x="157741" y="364565"/>
                    </a:lnTo>
                    <a:lnTo>
                      <a:pt x="177731" y="388530"/>
                    </a:lnTo>
                    <a:lnTo>
                      <a:pt x="198526" y="412434"/>
                    </a:lnTo>
                    <a:lnTo>
                      <a:pt x="220042" y="436180"/>
                    </a:lnTo>
                    <a:lnTo>
                      <a:pt x="242190" y="459669"/>
                    </a:lnTo>
                    <a:lnTo>
                      <a:pt x="264879" y="482806"/>
                    </a:lnTo>
                    <a:lnTo>
                      <a:pt x="288016" y="505495"/>
                    </a:lnTo>
                    <a:lnTo>
                      <a:pt x="311505" y="527643"/>
                    </a:lnTo>
                    <a:lnTo>
                      <a:pt x="335251" y="549159"/>
                    </a:lnTo>
                    <a:lnTo>
                      <a:pt x="359155" y="569954"/>
                    </a:lnTo>
                    <a:lnTo>
                      <a:pt x="383120" y="589944"/>
                    </a:lnTo>
                    <a:lnTo>
                      <a:pt x="407046" y="609046"/>
                    </a:lnTo>
                    <a:lnTo>
                      <a:pt x="430836" y="627181"/>
                    </a:lnTo>
                    <a:lnTo>
                      <a:pt x="454392" y="644275"/>
                    </a:lnTo>
                    <a:lnTo>
                      <a:pt x="477617" y="660258"/>
                    </a:lnTo>
                    <a:lnTo>
                      <a:pt x="500415" y="675064"/>
                    </a:lnTo>
                    <a:lnTo>
                      <a:pt x="522693" y="688632"/>
                    </a:lnTo>
                    <a:lnTo>
                      <a:pt x="544360" y="700907"/>
                    </a:lnTo>
                    <a:lnTo>
                      <a:pt x="565326" y="711838"/>
                    </a:lnTo>
                    <a:lnTo>
                      <a:pt x="585505" y="721380"/>
                    </a:lnTo>
                    <a:lnTo>
                      <a:pt x="604814" y="729493"/>
                    </a:lnTo>
                    <a:lnTo>
                      <a:pt x="623174" y="736146"/>
                    </a:lnTo>
                    <a:lnTo>
                      <a:pt x="640510" y="741309"/>
                    </a:lnTo>
                    <a:lnTo>
                      <a:pt x="656749" y="744962"/>
                    </a:lnTo>
                    <a:lnTo>
                      <a:pt x="671827" y="747091"/>
                    </a:lnTo>
                    <a:lnTo>
                      <a:pt x="685680" y="747686"/>
                    </a:lnTo>
                    <a:lnTo>
                      <a:pt x="698251" y="746744"/>
                    </a:lnTo>
                    <a:lnTo>
                      <a:pt x="709489" y="744270"/>
                    </a:lnTo>
                    <a:lnTo>
                      <a:pt x="719348" y="740274"/>
                    </a:lnTo>
                    <a:lnTo>
                      <a:pt x="727788" y="734773"/>
                    </a:lnTo>
                    <a:lnTo>
                      <a:pt x="734773" y="727788"/>
                    </a:lnTo>
                    <a:lnTo>
                      <a:pt x="740274" y="719348"/>
                    </a:lnTo>
                    <a:lnTo>
                      <a:pt x="744270" y="709489"/>
                    </a:lnTo>
                    <a:lnTo>
                      <a:pt x="746744" y="698251"/>
                    </a:lnTo>
                    <a:lnTo>
                      <a:pt x="747686" y="685680"/>
                    </a:lnTo>
                    <a:lnTo>
                      <a:pt x="747091" y="671827"/>
                    </a:lnTo>
                    <a:lnTo>
                      <a:pt x="744962" y="656749"/>
                    </a:lnTo>
                    <a:lnTo>
                      <a:pt x="741309" y="640510"/>
                    </a:lnTo>
                    <a:lnTo>
                      <a:pt x="736146" y="623174"/>
                    </a:lnTo>
                    <a:lnTo>
                      <a:pt x="729493" y="604814"/>
                    </a:lnTo>
                    <a:lnTo>
                      <a:pt x="721380" y="585505"/>
                    </a:lnTo>
                    <a:lnTo>
                      <a:pt x="711838" y="565326"/>
                    </a:lnTo>
                    <a:lnTo>
                      <a:pt x="700907" y="544360"/>
                    </a:lnTo>
                    <a:lnTo>
                      <a:pt x="688632" y="522693"/>
                    </a:lnTo>
                    <a:lnTo>
                      <a:pt x="675064" y="500415"/>
                    </a:lnTo>
                    <a:lnTo>
                      <a:pt x="660258" y="477617"/>
                    </a:lnTo>
                    <a:lnTo>
                      <a:pt x="644275" y="454392"/>
                    </a:lnTo>
                    <a:lnTo>
                      <a:pt x="627181" y="430836"/>
                    </a:lnTo>
                    <a:lnTo>
                      <a:pt x="609046" y="407046"/>
                    </a:lnTo>
                    <a:lnTo>
                      <a:pt x="589944" y="383120"/>
                    </a:lnTo>
                    <a:lnTo>
                      <a:pt x="569954" y="359155"/>
                    </a:lnTo>
                    <a:lnTo>
                      <a:pt x="549159" y="335251"/>
                    </a:lnTo>
                    <a:lnTo>
                      <a:pt x="527643" y="311505"/>
                    </a:lnTo>
                    <a:lnTo>
                      <a:pt x="505495" y="28801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g22"/>
              <p:cNvSpPr/>
              <p:nvPr/>
            </p:nvSpPr>
            <p:spPr>
              <a:xfrm>
                <a:off x="6908958" y="5432301"/>
                <a:ext cx="747425" cy="747425"/>
              </a:xfrm>
              <a:custGeom>
                <a:avLst/>
                <a:gdLst/>
                <a:ahLst/>
                <a:cxnLst/>
                <a:rect l="0" t="0" r="0" b="0"/>
                <a:pathLst>
                  <a:path w="747425" h="747425">
                    <a:moveTo>
                      <a:pt x="681334" y="66091"/>
                    </a:moveTo>
                    <a:lnTo>
                      <a:pt x="667090" y="53111"/>
                    </a:lnTo>
                    <a:lnTo>
                      <a:pt x="651640" y="41449"/>
                    </a:lnTo>
                    <a:lnTo>
                      <a:pt x="635049" y="31152"/>
                    </a:lnTo>
                    <a:lnTo>
                      <a:pt x="617384" y="22263"/>
                    </a:lnTo>
                    <a:lnTo>
                      <a:pt x="598717" y="14818"/>
                    </a:lnTo>
                    <a:lnTo>
                      <a:pt x="579126" y="8847"/>
                    </a:lnTo>
                    <a:lnTo>
                      <a:pt x="558691" y="4376"/>
                    </a:lnTo>
                    <a:lnTo>
                      <a:pt x="537495" y="1423"/>
                    </a:lnTo>
                    <a:lnTo>
                      <a:pt x="515627" y="0"/>
                    </a:lnTo>
                    <a:lnTo>
                      <a:pt x="493175" y="112"/>
                    </a:lnTo>
                    <a:lnTo>
                      <a:pt x="470233" y="1759"/>
                    </a:lnTo>
                    <a:lnTo>
                      <a:pt x="446894" y="4935"/>
                    </a:lnTo>
                    <a:lnTo>
                      <a:pt x="423254" y="9626"/>
                    </a:lnTo>
                    <a:lnTo>
                      <a:pt x="399411" y="15813"/>
                    </a:lnTo>
                    <a:lnTo>
                      <a:pt x="375462" y="23471"/>
                    </a:lnTo>
                    <a:lnTo>
                      <a:pt x="351506" y="32568"/>
                    </a:lnTo>
                    <a:lnTo>
                      <a:pt x="327641" y="43067"/>
                    </a:lnTo>
                    <a:lnTo>
                      <a:pt x="303965" y="54925"/>
                    </a:lnTo>
                    <a:lnTo>
                      <a:pt x="280576" y="68093"/>
                    </a:lnTo>
                    <a:lnTo>
                      <a:pt x="257570" y="82516"/>
                    </a:lnTo>
                    <a:lnTo>
                      <a:pt x="235041" y="98136"/>
                    </a:lnTo>
                    <a:lnTo>
                      <a:pt x="213082" y="114889"/>
                    </a:lnTo>
                    <a:lnTo>
                      <a:pt x="191782" y="132705"/>
                    </a:lnTo>
                    <a:lnTo>
                      <a:pt x="171231" y="151511"/>
                    </a:lnTo>
                    <a:lnTo>
                      <a:pt x="151511" y="171231"/>
                    </a:lnTo>
                    <a:lnTo>
                      <a:pt x="132705" y="191782"/>
                    </a:lnTo>
                    <a:lnTo>
                      <a:pt x="114889" y="213082"/>
                    </a:lnTo>
                    <a:lnTo>
                      <a:pt x="98136" y="235041"/>
                    </a:lnTo>
                    <a:lnTo>
                      <a:pt x="82516" y="257570"/>
                    </a:lnTo>
                    <a:lnTo>
                      <a:pt x="68093" y="280576"/>
                    </a:lnTo>
                    <a:lnTo>
                      <a:pt x="54925" y="303965"/>
                    </a:lnTo>
                    <a:lnTo>
                      <a:pt x="43067" y="327641"/>
                    </a:lnTo>
                    <a:lnTo>
                      <a:pt x="32568" y="351506"/>
                    </a:lnTo>
                    <a:lnTo>
                      <a:pt x="23471" y="375462"/>
                    </a:lnTo>
                    <a:lnTo>
                      <a:pt x="15813" y="399411"/>
                    </a:lnTo>
                    <a:lnTo>
                      <a:pt x="9626" y="423254"/>
                    </a:lnTo>
                    <a:lnTo>
                      <a:pt x="4935" y="446894"/>
                    </a:lnTo>
                    <a:lnTo>
                      <a:pt x="1759" y="470233"/>
                    </a:lnTo>
                    <a:lnTo>
                      <a:pt x="112" y="493175"/>
                    </a:lnTo>
                    <a:lnTo>
                      <a:pt x="0" y="515627"/>
                    </a:lnTo>
                    <a:lnTo>
                      <a:pt x="1423" y="537495"/>
                    </a:lnTo>
                    <a:lnTo>
                      <a:pt x="4376" y="558691"/>
                    </a:lnTo>
                    <a:lnTo>
                      <a:pt x="8847" y="579126"/>
                    </a:lnTo>
                    <a:lnTo>
                      <a:pt x="14818" y="598717"/>
                    </a:lnTo>
                    <a:lnTo>
                      <a:pt x="22263" y="617384"/>
                    </a:lnTo>
                    <a:lnTo>
                      <a:pt x="31152" y="635049"/>
                    </a:lnTo>
                    <a:lnTo>
                      <a:pt x="41449" y="651640"/>
                    </a:lnTo>
                    <a:lnTo>
                      <a:pt x="53111" y="667090"/>
                    </a:lnTo>
                    <a:lnTo>
                      <a:pt x="66091" y="681334"/>
                    </a:lnTo>
                    <a:lnTo>
                      <a:pt x="80335" y="694313"/>
                    </a:lnTo>
                    <a:lnTo>
                      <a:pt x="95784" y="705975"/>
                    </a:lnTo>
                    <a:lnTo>
                      <a:pt x="112376" y="716272"/>
                    </a:lnTo>
                    <a:lnTo>
                      <a:pt x="130041" y="725162"/>
                    </a:lnTo>
                    <a:lnTo>
                      <a:pt x="148707" y="732607"/>
                    </a:lnTo>
                    <a:lnTo>
                      <a:pt x="168299" y="738577"/>
                    </a:lnTo>
                    <a:lnTo>
                      <a:pt x="188734" y="743048"/>
                    </a:lnTo>
                    <a:lnTo>
                      <a:pt x="209929" y="746001"/>
                    </a:lnTo>
                    <a:lnTo>
                      <a:pt x="231798" y="747425"/>
                    </a:lnTo>
                    <a:lnTo>
                      <a:pt x="254249" y="747313"/>
                    </a:lnTo>
                    <a:lnTo>
                      <a:pt x="277192" y="745666"/>
                    </a:lnTo>
                    <a:lnTo>
                      <a:pt x="300531" y="742490"/>
                    </a:lnTo>
                    <a:lnTo>
                      <a:pt x="324170" y="737799"/>
                    </a:lnTo>
                    <a:lnTo>
                      <a:pt x="348014" y="731611"/>
                    </a:lnTo>
                    <a:lnTo>
                      <a:pt x="371963" y="723953"/>
                    </a:lnTo>
                    <a:lnTo>
                      <a:pt x="395919" y="714856"/>
                    </a:lnTo>
                    <a:lnTo>
                      <a:pt x="419784" y="704357"/>
                    </a:lnTo>
                    <a:lnTo>
                      <a:pt x="443460" y="692499"/>
                    </a:lnTo>
                    <a:lnTo>
                      <a:pt x="466849" y="679332"/>
                    </a:lnTo>
                    <a:lnTo>
                      <a:pt x="489855" y="664908"/>
                    </a:lnTo>
                    <a:lnTo>
                      <a:pt x="512384" y="649288"/>
                    </a:lnTo>
                    <a:lnTo>
                      <a:pt x="534343" y="632536"/>
                    </a:lnTo>
                    <a:lnTo>
                      <a:pt x="555642" y="614720"/>
                    </a:lnTo>
                    <a:lnTo>
                      <a:pt x="576194" y="595913"/>
                    </a:lnTo>
                    <a:lnTo>
                      <a:pt x="595913" y="576194"/>
                    </a:lnTo>
                    <a:lnTo>
                      <a:pt x="614720" y="555642"/>
                    </a:lnTo>
                    <a:lnTo>
                      <a:pt x="632536" y="534343"/>
                    </a:lnTo>
                    <a:lnTo>
                      <a:pt x="649288" y="512384"/>
                    </a:lnTo>
                    <a:lnTo>
                      <a:pt x="664908" y="489855"/>
                    </a:lnTo>
                    <a:lnTo>
                      <a:pt x="679332" y="466849"/>
                    </a:lnTo>
                    <a:lnTo>
                      <a:pt x="692499" y="443460"/>
                    </a:lnTo>
                    <a:lnTo>
                      <a:pt x="704357" y="419784"/>
                    </a:lnTo>
                    <a:lnTo>
                      <a:pt x="714856" y="395919"/>
                    </a:lnTo>
                    <a:lnTo>
                      <a:pt x="723953" y="371963"/>
                    </a:lnTo>
                    <a:lnTo>
                      <a:pt x="731611" y="348014"/>
                    </a:lnTo>
                    <a:lnTo>
                      <a:pt x="737799" y="324170"/>
                    </a:lnTo>
                    <a:lnTo>
                      <a:pt x="742490" y="300531"/>
                    </a:lnTo>
                    <a:lnTo>
                      <a:pt x="745666" y="277192"/>
                    </a:lnTo>
                    <a:lnTo>
                      <a:pt x="747313" y="254249"/>
                    </a:lnTo>
                    <a:lnTo>
                      <a:pt x="747425" y="231798"/>
                    </a:lnTo>
                    <a:lnTo>
                      <a:pt x="746001" y="209929"/>
                    </a:lnTo>
                    <a:lnTo>
                      <a:pt x="743048" y="188734"/>
                    </a:lnTo>
                    <a:lnTo>
                      <a:pt x="738577" y="168299"/>
                    </a:lnTo>
                    <a:lnTo>
                      <a:pt x="732607" y="148707"/>
                    </a:lnTo>
                    <a:lnTo>
                      <a:pt x="725162" y="130041"/>
                    </a:lnTo>
                    <a:lnTo>
                      <a:pt x="716272" y="112376"/>
                    </a:lnTo>
                    <a:lnTo>
                      <a:pt x="705975" y="95784"/>
                    </a:lnTo>
                    <a:lnTo>
                      <a:pt x="694313" y="80335"/>
                    </a:lnTo>
                    <a:close/>
                  </a:path>
                </a:pathLst>
              </a:cu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4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5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6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8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9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36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37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38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39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40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41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42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43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44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45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46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47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48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49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50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51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52"/>
              <p:cNvSpPr/>
              <p:nvPr/>
            </p:nvSpPr>
            <p:spPr>
              <a:xfrm>
                <a:off x="8654931" y="4486533"/>
                <a:ext cx="102919" cy="1759307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53"/>
              <p:cNvSpPr/>
              <p:nvPr/>
            </p:nvSpPr>
            <p:spPr>
              <a:xfrm>
                <a:off x="8654931" y="2727225"/>
                <a:ext cx="102919" cy="1759307"/>
              </a:xfrm>
              <a:prstGeom prst="rect">
                <a:avLst/>
              </a:prstGeom>
              <a:solidFill>
                <a:srgbClr val="D3D3D3">
                  <a:alpha val="100000"/>
                </a:srgb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54"/>
              <p:cNvSpPr/>
              <p:nvPr/>
            </p:nvSpPr>
            <p:spPr>
              <a:xfrm>
                <a:off x="8654931" y="2727225"/>
                <a:ext cx="102919" cy="351861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55"/>
              <p:cNvSpPr/>
              <p:nvPr/>
            </p:nvSpPr>
            <p:spPr>
              <a:xfrm>
                <a:off x="8757850" y="6245840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56"/>
              <p:cNvSpPr/>
              <p:nvPr/>
            </p:nvSpPr>
            <p:spPr>
              <a:xfrm>
                <a:off x="8757850" y="4486533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57"/>
              <p:cNvSpPr/>
              <p:nvPr/>
            </p:nvSpPr>
            <p:spPr>
              <a:xfrm>
                <a:off x="8757850" y="2727225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tx58"/>
              <p:cNvSpPr/>
              <p:nvPr/>
            </p:nvSpPr>
            <p:spPr>
              <a:xfrm>
                <a:off x="8830624" y="6199287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05" name="tx59"/>
              <p:cNvSpPr/>
              <p:nvPr/>
            </p:nvSpPr>
            <p:spPr>
              <a:xfrm>
                <a:off x="8852193" y="4437607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06" name="tx60"/>
              <p:cNvSpPr/>
              <p:nvPr/>
            </p:nvSpPr>
            <p:spPr>
              <a:xfrm>
                <a:off x="8852193" y="2680672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11" name="tx65"/>
              <p:cNvSpPr/>
              <p:nvPr/>
            </p:nvSpPr>
            <p:spPr>
              <a:xfrm>
                <a:off x="4553631" y="3053733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312" name="tx66"/>
              <p:cNvSpPr/>
              <p:nvPr/>
            </p:nvSpPr>
            <p:spPr>
              <a:xfrm>
                <a:off x="4563044" y="3964492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313" name="tx67"/>
              <p:cNvSpPr/>
              <p:nvPr/>
            </p:nvSpPr>
            <p:spPr>
              <a:xfrm>
                <a:off x="3956582" y="4844391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in </a:t>
                </a:r>
                <a:r>
                  <a:rPr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ambush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4" name="tx68"/>
              <p:cNvSpPr/>
              <p:nvPr/>
            </p:nvSpPr>
            <p:spPr>
              <a:xfrm>
                <a:off x="4060043" y="5692203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315" name="tx69"/>
              <p:cNvSpPr/>
              <p:nvPr/>
            </p:nvSpPr>
            <p:spPr>
              <a:xfrm>
                <a:off x="5332677" y="310949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16" name="tx70"/>
              <p:cNvSpPr/>
              <p:nvPr/>
            </p:nvSpPr>
            <p:spPr>
              <a:xfrm>
                <a:off x="5307302" y="3989146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-0.045</a:t>
                </a:r>
              </a:p>
            </p:txBody>
          </p:sp>
          <p:sp>
            <p:nvSpPr>
              <p:cNvPr id="317" name="tx71"/>
              <p:cNvSpPr/>
              <p:nvPr/>
            </p:nvSpPr>
            <p:spPr>
              <a:xfrm>
                <a:off x="5307302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-0.465</a:t>
                </a:r>
              </a:p>
            </p:txBody>
          </p:sp>
          <p:sp>
            <p:nvSpPr>
              <p:cNvPr id="318" name="tx72"/>
              <p:cNvSpPr/>
              <p:nvPr/>
            </p:nvSpPr>
            <p:spPr>
              <a:xfrm>
                <a:off x="5332677" y="5748342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0.079</a:t>
                </a:r>
              </a:p>
            </p:txBody>
          </p:sp>
          <p:sp>
            <p:nvSpPr>
              <p:cNvPr id="319" name="tx73"/>
              <p:cNvSpPr/>
              <p:nvPr/>
            </p:nvSpPr>
            <p:spPr>
              <a:xfrm>
                <a:off x="6212331" y="398914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0.065</a:t>
                </a:r>
              </a:p>
            </p:txBody>
          </p:sp>
          <p:sp>
            <p:nvSpPr>
              <p:cNvPr id="320" name="tx74"/>
              <p:cNvSpPr/>
              <p:nvPr/>
            </p:nvSpPr>
            <p:spPr>
              <a:xfrm>
                <a:off x="6186956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-0.246</a:t>
                </a:r>
              </a:p>
            </p:txBody>
          </p:sp>
          <p:sp>
            <p:nvSpPr>
              <p:cNvPr id="321" name="tx75"/>
              <p:cNvSpPr/>
              <p:nvPr/>
            </p:nvSpPr>
            <p:spPr>
              <a:xfrm>
                <a:off x="6229335" y="5748342"/>
                <a:ext cx="347364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0.83</a:t>
                </a:r>
                <a:r>
                  <a:rPr lang="en-CA" sz="1200" b="1" dirty="0" smtClean="0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rgbClr val="7E7C7C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22" name="tx76"/>
              <p:cNvSpPr/>
              <p:nvPr/>
            </p:nvSpPr>
            <p:spPr>
              <a:xfrm>
                <a:off x="7091985" y="486880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23" name="tx77"/>
              <p:cNvSpPr/>
              <p:nvPr/>
            </p:nvSpPr>
            <p:spPr>
              <a:xfrm>
                <a:off x="7091985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rgbClr val="7E7C7C">
                        <a:alpha val="100000"/>
                      </a:srgbClr>
                    </a:solidFill>
                    <a:latin typeface="Arial"/>
                    <a:cs typeface="Arial"/>
                  </a:rPr>
                  <a:t>0.354</a:t>
                </a:r>
              </a:p>
            </p:txBody>
          </p:sp>
          <p:sp>
            <p:nvSpPr>
              <p:cNvPr id="324" name="tx78"/>
              <p:cNvSpPr/>
              <p:nvPr/>
            </p:nvSpPr>
            <p:spPr>
              <a:xfrm>
                <a:off x="7971639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0.055</a:t>
                </a:r>
              </a:p>
            </p:txBody>
          </p:sp>
          <p:sp>
            <p:nvSpPr>
              <p:cNvPr id="325" name="rc79"/>
              <p:cNvSpPr/>
              <p:nvPr/>
            </p:nvSpPr>
            <p:spPr>
              <a:xfrm>
                <a:off x="5083537" y="2727225"/>
                <a:ext cx="3518615" cy="3518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72" name="tx61"/>
            <p:cNvSpPr/>
            <p:nvPr/>
          </p:nvSpPr>
          <p:spPr>
            <a:xfrm rot="18900000">
              <a:off x="10019431" y="5682089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73" name="tx62"/>
            <p:cNvSpPr/>
            <p:nvPr/>
          </p:nvSpPr>
          <p:spPr>
            <a:xfrm rot="18900000">
              <a:off x="10908020" y="5700970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74" name="tx63"/>
            <p:cNvSpPr/>
            <p:nvPr/>
          </p:nvSpPr>
          <p:spPr>
            <a:xfrm rot="18900000">
              <a:off x="11437171" y="5878300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 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75" name="tx64"/>
            <p:cNvSpPr/>
            <p:nvPr/>
          </p:nvSpPr>
          <p:spPr>
            <a:xfrm rot="18900000">
              <a:off x="12417319" y="584351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29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51" y="844072"/>
            <a:ext cx="10540898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/>
          <p:cNvGrpSpPr/>
          <p:nvPr/>
        </p:nvGrpSpPr>
        <p:grpSpPr>
          <a:xfrm>
            <a:off x="-2899955" y="-26894"/>
            <a:ext cx="9144000" cy="5794076"/>
            <a:chOff x="777081" y="1038225"/>
            <a:chExt cx="9144000" cy="5794076"/>
          </a:xfrm>
        </p:grpSpPr>
        <p:sp>
          <p:nvSpPr>
            <p:cNvPr id="165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4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5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6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rc7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8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9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10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11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12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13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14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15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16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17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rc18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rc19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g21"/>
            <p:cNvSpPr/>
            <p:nvPr/>
          </p:nvSpPr>
          <p:spPr>
            <a:xfrm>
              <a:off x="5149606" y="3672948"/>
              <a:ext cx="747515" cy="747515"/>
            </a:xfrm>
            <a:custGeom>
              <a:avLst/>
              <a:gdLst/>
              <a:ahLst/>
              <a:cxnLst/>
              <a:rect l="0" t="0" r="0" b="0"/>
              <a:pathLst>
                <a:path w="747515" h="747515">
                  <a:moveTo>
                    <a:pt x="682402" y="65113"/>
                  </a:moveTo>
                  <a:lnTo>
                    <a:pt x="668251" y="52231"/>
                  </a:lnTo>
                  <a:lnTo>
                    <a:pt x="652891" y="40670"/>
                  </a:lnTo>
                  <a:lnTo>
                    <a:pt x="636383" y="30478"/>
                  </a:lnTo>
                  <a:lnTo>
                    <a:pt x="618796" y="21696"/>
                  </a:lnTo>
                  <a:lnTo>
                    <a:pt x="600203" y="14361"/>
                  </a:lnTo>
                  <a:lnTo>
                    <a:pt x="580678" y="8503"/>
                  </a:lnTo>
                  <a:lnTo>
                    <a:pt x="560304" y="4146"/>
                  </a:lnTo>
                  <a:lnTo>
                    <a:pt x="539163" y="1307"/>
                  </a:lnTo>
                  <a:lnTo>
                    <a:pt x="517342" y="0"/>
                  </a:lnTo>
                  <a:lnTo>
                    <a:pt x="494931" y="227"/>
                  </a:lnTo>
                  <a:lnTo>
                    <a:pt x="472022" y="1990"/>
                  </a:lnTo>
                  <a:lnTo>
                    <a:pt x="448710" y="5281"/>
                  </a:lnTo>
                  <a:lnTo>
                    <a:pt x="425089" y="10086"/>
                  </a:lnTo>
                  <a:lnTo>
                    <a:pt x="401258" y="16385"/>
                  </a:lnTo>
                  <a:lnTo>
                    <a:pt x="377314" y="24152"/>
                  </a:lnTo>
                  <a:lnTo>
                    <a:pt x="353354" y="33357"/>
                  </a:lnTo>
                  <a:lnTo>
                    <a:pt x="329479" y="43960"/>
                  </a:lnTo>
                  <a:lnTo>
                    <a:pt x="305786" y="55918"/>
                  </a:lnTo>
                  <a:lnTo>
                    <a:pt x="282372" y="69182"/>
                  </a:lnTo>
                  <a:lnTo>
                    <a:pt x="259334" y="83698"/>
                  </a:lnTo>
                  <a:lnTo>
                    <a:pt x="236765" y="99406"/>
                  </a:lnTo>
                  <a:lnTo>
                    <a:pt x="214760" y="116241"/>
                  </a:lnTo>
                  <a:lnTo>
                    <a:pt x="193408" y="134134"/>
                  </a:lnTo>
                  <a:lnTo>
                    <a:pt x="172797" y="153012"/>
                  </a:lnTo>
                  <a:lnTo>
                    <a:pt x="153012" y="172797"/>
                  </a:lnTo>
                  <a:lnTo>
                    <a:pt x="134134" y="193408"/>
                  </a:lnTo>
                  <a:lnTo>
                    <a:pt x="116241" y="214760"/>
                  </a:lnTo>
                  <a:lnTo>
                    <a:pt x="99406" y="236765"/>
                  </a:lnTo>
                  <a:lnTo>
                    <a:pt x="83698" y="259334"/>
                  </a:lnTo>
                  <a:lnTo>
                    <a:pt x="69182" y="282372"/>
                  </a:lnTo>
                  <a:lnTo>
                    <a:pt x="55918" y="305786"/>
                  </a:lnTo>
                  <a:lnTo>
                    <a:pt x="43960" y="329479"/>
                  </a:lnTo>
                  <a:lnTo>
                    <a:pt x="33357" y="353354"/>
                  </a:lnTo>
                  <a:lnTo>
                    <a:pt x="24152" y="377314"/>
                  </a:lnTo>
                  <a:lnTo>
                    <a:pt x="16385" y="401258"/>
                  </a:lnTo>
                  <a:lnTo>
                    <a:pt x="10086" y="425089"/>
                  </a:lnTo>
                  <a:lnTo>
                    <a:pt x="5281" y="448710"/>
                  </a:lnTo>
                  <a:lnTo>
                    <a:pt x="1990" y="472022"/>
                  </a:lnTo>
                  <a:lnTo>
                    <a:pt x="227" y="494931"/>
                  </a:lnTo>
                  <a:lnTo>
                    <a:pt x="0" y="517342"/>
                  </a:lnTo>
                  <a:lnTo>
                    <a:pt x="1307" y="539163"/>
                  </a:lnTo>
                  <a:lnTo>
                    <a:pt x="4146" y="560304"/>
                  </a:lnTo>
                  <a:lnTo>
                    <a:pt x="8503" y="580678"/>
                  </a:lnTo>
                  <a:lnTo>
                    <a:pt x="14361" y="600203"/>
                  </a:lnTo>
                  <a:lnTo>
                    <a:pt x="21696" y="618796"/>
                  </a:lnTo>
                  <a:lnTo>
                    <a:pt x="30478" y="636383"/>
                  </a:lnTo>
                  <a:lnTo>
                    <a:pt x="40670" y="652891"/>
                  </a:lnTo>
                  <a:lnTo>
                    <a:pt x="52231" y="668251"/>
                  </a:lnTo>
                  <a:lnTo>
                    <a:pt x="65113" y="682402"/>
                  </a:lnTo>
                  <a:lnTo>
                    <a:pt x="79263" y="695284"/>
                  </a:lnTo>
                  <a:lnTo>
                    <a:pt x="94624" y="706845"/>
                  </a:lnTo>
                  <a:lnTo>
                    <a:pt x="111132" y="717037"/>
                  </a:lnTo>
                  <a:lnTo>
                    <a:pt x="128718" y="725819"/>
                  </a:lnTo>
                  <a:lnTo>
                    <a:pt x="147312" y="733154"/>
                  </a:lnTo>
                  <a:lnTo>
                    <a:pt x="166836" y="739012"/>
                  </a:lnTo>
                  <a:lnTo>
                    <a:pt x="187211" y="743369"/>
                  </a:lnTo>
                  <a:lnTo>
                    <a:pt x="208352" y="746207"/>
                  </a:lnTo>
                  <a:lnTo>
                    <a:pt x="230173" y="747515"/>
                  </a:lnTo>
                  <a:lnTo>
                    <a:pt x="252584" y="747287"/>
                  </a:lnTo>
                  <a:lnTo>
                    <a:pt x="275492" y="745524"/>
                  </a:lnTo>
                  <a:lnTo>
                    <a:pt x="298805" y="742234"/>
                  </a:lnTo>
                  <a:lnTo>
                    <a:pt x="322425" y="737429"/>
                  </a:lnTo>
                  <a:lnTo>
                    <a:pt x="346257" y="731130"/>
                  </a:lnTo>
                  <a:lnTo>
                    <a:pt x="370201" y="723362"/>
                  </a:lnTo>
                  <a:lnTo>
                    <a:pt x="394160" y="714158"/>
                  </a:lnTo>
                  <a:lnTo>
                    <a:pt x="418035" y="703555"/>
                  </a:lnTo>
                  <a:lnTo>
                    <a:pt x="441729" y="691597"/>
                  </a:lnTo>
                  <a:lnTo>
                    <a:pt x="465143" y="678333"/>
                  </a:lnTo>
                  <a:lnTo>
                    <a:pt x="488181" y="663817"/>
                  </a:lnTo>
                  <a:lnTo>
                    <a:pt x="510749" y="648109"/>
                  </a:lnTo>
                  <a:lnTo>
                    <a:pt x="532755" y="631274"/>
                  </a:lnTo>
                  <a:lnTo>
                    <a:pt x="554107" y="613381"/>
                  </a:lnTo>
                  <a:lnTo>
                    <a:pt x="574718" y="594503"/>
                  </a:lnTo>
                  <a:lnTo>
                    <a:pt x="594503" y="574718"/>
                  </a:lnTo>
                  <a:lnTo>
                    <a:pt x="613381" y="554107"/>
                  </a:lnTo>
                  <a:lnTo>
                    <a:pt x="631274" y="532755"/>
                  </a:lnTo>
                  <a:lnTo>
                    <a:pt x="648109" y="510749"/>
                  </a:lnTo>
                  <a:lnTo>
                    <a:pt x="663817" y="488181"/>
                  </a:lnTo>
                  <a:lnTo>
                    <a:pt x="678333" y="465143"/>
                  </a:lnTo>
                  <a:lnTo>
                    <a:pt x="691597" y="441729"/>
                  </a:lnTo>
                  <a:lnTo>
                    <a:pt x="703555" y="418035"/>
                  </a:lnTo>
                  <a:lnTo>
                    <a:pt x="714158" y="394160"/>
                  </a:lnTo>
                  <a:lnTo>
                    <a:pt x="723362" y="370201"/>
                  </a:lnTo>
                  <a:lnTo>
                    <a:pt x="731130" y="346257"/>
                  </a:lnTo>
                  <a:lnTo>
                    <a:pt x="737429" y="322425"/>
                  </a:lnTo>
                  <a:lnTo>
                    <a:pt x="742234" y="298805"/>
                  </a:lnTo>
                  <a:lnTo>
                    <a:pt x="745524" y="275492"/>
                  </a:lnTo>
                  <a:lnTo>
                    <a:pt x="747287" y="252584"/>
                  </a:lnTo>
                  <a:lnTo>
                    <a:pt x="747515" y="230173"/>
                  </a:lnTo>
                  <a:lnTo>
                    <a:pt x="746207" y="208352"/>
                  </a:lnTo>
                  <a:lnTo>
                    <a:pt x="743369" y="187211"/>
                  </a:lnTo>
                  <a:lnTo>
                    <a:pt x="739012" y="166836"/>
                  </a:lnTo>
                  <a:lnTo>
                    <a:pt x="733154" y="147312"/>
                  </a:lnTo>
                  <a:lnTo>
                    <a:pt x="725819" y="128718"/>
                  </a:lnTo>
                  <a:lnTo>
                    <a:pt x="717037" y="111132"/>
                  </a:lnTo>
                  <a:lnTo>
                    <a:pt x="706845" y="94624"/>
                  </a:lnTo>
                  <a:lnTo>
                    <a:pt x="695284" y="7926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g22"/>
            <p:cNvSpPr/>
            <p:nvPr/>
          </p:nvSpPr>
          <p:spPr>
            <a:xfrm>
              <a:off x="5149626" y="4552622"/>
              <a:ext cx="747475" cy="747475"/>
            </a:xfrm>
            <a:custGeom>
              <a:avLst/>
              <a:gdLst/>
              <a:ahLst/>
              <a:cxnLst/>
              <a:rect l="0" t="0" r="0" b="0"/>
              <a:pathLst>
                <a:path w="747475" h="747475">
                  <a:moveTo>
                    <a:pt x="533495" y="213980"/>
                  </a:moveTo>
                  <a:lnTo>
                    <a:pt x="511511" y="192652"/>
                  </a:lnTo>
                  <a:lnTo>
                    <a:pt x="488961" y="172069"/>
                  </a:lnTo>
                  <a:lnTo>
                    <a:pt x="465938" y="152314"/>
                  </a:lnTo>
                  <a:lnTo>
                    <a:pt x="442535" y="133470"/>
                  </a:lnTo>
                  <a:lnTo>
                    <a:pt x="418850" y="115612"/>
                  </a:lnTo>
                  <a:lnTo>
                    <a:pt x="394980" y="98815"/>
                  </a:lnTo>
                  <a:lnTo>
                    <a:pt x="371022" y="83148"/>
                  </a:lnTo>
                  <a:lnTo>
                    <a:pt x="347075" y="68675"/>
                  </a:lnTo>
                  <a:lnTo>
                    <a:pt x="323238" y="55456"/>
                  </a:lnTo>
                  <a:lnTo>
                    <a:pt x="299609" y="43545"/>
                  </a:lnTo>
                  <a:lnTo>
                    <a:pt x="276284" y="32990"/>
                  </a:lnTo>
                  <a:lnTo>
                    <a:pt x="253359" y="23836"/>
                  </a:lnTo>
                  <a:lnTo>
                    <a:pt x="230929" y="16119"/>
                  </a:lnTo>
                  <a:lnTo>
                    <a:pt x="209086" y="9872"/>
                  </a:lnTo>
                  <a:lnTo>
                    <a:pt x="187920" y="5120"/>
                  </a:lnTo>
                  <a:lnTo>
                    <a:pt x="167517" y="1883"/>
                  </a:lnTo>
                  <a:lnTo>
                    <a:pt x="147962" y="174"/>
                  </a:lnTo>
                  <a:lnTo>
                    <a:pt x="129334" y="0"/>
                  </a:lnTo>
                  <a:lnTo>
                    <a:pt x="111711" y="1361"/>
                  </a:lnTo>
                  <a:lnTo>
                    <a:pt x="95164" y="4253"/>
                  </a:lnTo>
                  <a:lnTo>
                    <a:pt x="79762" y="8663"/>
                  </a:lnTo>
                  <a:lnTo>
                    <a:pt x="65568" y="14574"/>
                  </a:lnTo>
                  <a:lnTo>
                    <a:pt x="52641" y="21960"/>
                  </a:lnTo>
                  <a:lnTo>
                    <a:pt x="41032" y="30791"/>
                  </a:lnTo>
                  <a:lnTo>
                    <a:pt x="30791" y="41032"/>
                  </a:lnTo>
                  <a:lnTo>
                    <a:pt x="21960" y="52641"/>
                  </a:lnTo>
                  <a:lnTo>
                    <a:pt x="14574" y="65568"/>
                  </a:lnTo>
                  <a:lnTo>
                    <a:pt x="8663" y="79762"/>
                  </a:lnTo>
                  <a:lnTo>
                    <a:pt x="4253" y="95164"/>
                  </a:lnTo>
                  <a:lnTo>
                    <a:pt x="1361" y="111711"/>
                  </a:lnTo>
                  <a:lnTo>
                    <a:pt x="0" y="129334"/>
                  </a:lnTo>
                  <a:lnTo>
                    <a:pt x="174" y="147962"/>
                  </a:lnTo>
                  <a:lnTo>
                    <a:pt x="1883" y="167517"/>
                  </a:lnTo>
                  <a:lnTo>
                    <a:pt x="5120" y="187920"/>
                  </a:lnTo>
                  <a:lnTo>
                    <a:pt x="9872" y="209086"/>
                  </a:lnTo>
                  <a:lnTo>
                    <a:pt x="16119" y="230929"/>
                  </a:lnTo>
                  <a:lnTo>
                    <a:pt x="23836" y="253359"/>
                  </a:lnTo>
                  <a:lnTo>
                    <a:pt x="32990" y="276284"/>
                  </a:lnTo>
                  <a:lnTo>
                    <a:pt x="43545" y="299609"/>
                  </a:lnTo>
                  <a:lnTo>
                    <a:pt x="55456" y="323238"/>
                  </a:lnTo>
                  <a:lnTo>
                    <a:pt x="68675" y="347075"/>
                  </a:lnTo>
                  <a:lnTo>
                    <a:pt x="83148" y="371022"/>
                  </a:lnTo>
                  <a:lnTo>
                    <a:pt x="98815" y="394980"/>
                  </a:lnTo>
                  <a:lnTo>
                    <a:pt x="115612" y="418850"/>
                  </a:lnTo>
                  <a:lnTo>
                    <a:pt x="133470" y="442535"/>
                  </a:lnTo>
                  <a:lnTo>
                    <a:pt x="152314" y="465938"/>
                  </a:lnTo>
                  <a:lnTo>
                    <a:pt x="172069" y="488961"/>
                  </a:lnTo>
                  <a:lnTo>
                    <a:pt x="192652" y="511511"/>
                  </a:lnTo>
                  <a:lnTo>
                    <a:pt x="213980" y="533495"/>
                  </a:lnTo>
                  <a:lnTo>
                    <a:pt x="235964" y="554823"/>
                  </a:lnTo>
                  <a:lnTo>
                    <a:pt x="258514" y="575406"/>
                  </a:lnTo>
                  <a:lnTo>
                    <a:pt x="281537" y="595161"/>
                  </a:lnTo>
                  <a:lnTo>
                    <a:pt x="304940" y="614005"/>
                  </a:lnTo>
                  <a:lnTo>
                    <a:pt x="328625" y="631863"/>
                  </a:lnTo>
                  <a:lnTo>
                    <a:pt x="352495" y="648659"/>
                  </a:lnTo>
                  <a:lnTo>
                    <a:pt x="376453" y="664326"/>
                  </a:lnTo>
                  <a:lnTo>
                    <a:pt x="400400" y="678799"/>
                  </a:lnTo>
                  <a:lnTo>
                    <a:pt x="424237" y="692019"/>
                  </a:lnTo>
                  <a:lnTo>
                    <a:pt x="447866" y="703930"/>
                  </a:lnTo>
                  <a:lnTo>
                    <a:pt x="471191" y="714485"/>
                  </a:lnTo>
                  <a:lnTo>
                    <a:pt x="494116" y="723639"/>
                  </a:lnTo>
                  <a:lnTo>
                    <a:pt x="516546" y="731356"/>
                  </a:lnTo>
                  <a:lnTo>
                    <a:pt x="538389" y="737603"/>
                  </a:lnTo>
                  <a:lnTo>
                    <a:pt x="559555" y="742355"/>
                  </a:lnTo>
                  <a:lnTo>
                    <a:pt x="579958" y="745592"/>
                  </a:lnTo>
                  <a:lnTo>
                    <a:pt x="599513" y="747301"/>
                  </a:lnTo>
                  <a:lnTo>
                    <a:pt x="618141" y="747475"/>
                  </a:lnTo>
                  <a:lnTo>
                    <a:pt x="635764" y="746114"/>
                  </a:lnTo>
                  <a:lnTo>
                    <a:pt x="652311" y="743222"/>
                  </a:lnTo>
                  <a:lnTo>
                    <a:pt x="667713" y="738812"/>
                  </a:lnTo>
                  <a:lnTo>
                    <a:pt x="681907" y="732901"/>
                  </a:lnTo>
                  <a:lnTo>
                    <a:pt x="694834" y="725515"/>
                  </a:lnTo>
                  <a:lnTo>
                    <a:pt x="706443" y="716683"/>
                  </a:lnTo>
                  <a:lnTo>
                    <a:pt x="716683" y="706443"/>
                  </a:lnTo>
                  <a:lnTo>
                    <a:pt x="725515" y="694834"/>
                  </a:lnTo>
                  <a:lnTo>
                    <a:pt x="732901" y="681907"/>
                  </a:lnTo>
                  <a:lnTo>
                    <a:pt x="738812" y="667713"/>
                  </a:lnTo>
                  <a:lnTo>
                    <a:pt x="743222" y="652311"/>
                  </a:lnTo>
                  <a:lnTo>
                    <a:pt x="746114" y="635764"/>
                  </a:lnTo>
                  <a:lnTo>
                    <a:pt x="747475" y="618141"/>
                  </a:lnTo>
                  <a:lnTo>
                    <a:pt x="747301" y="599513"/>
                  </a:lnTo>
                  <a:lnTo>
                    <a:pt x="745592" y="579958"/>
                  </a:lnTo>
                  <a:lnTo>
                    <a:pt x="742355" y="559555"/>
                  </a:lnTo>
                  <a:lnTo>
                    <a:pt x="737603" y="538389"/>
                  </a:lnTo>
                  <a:lnTo>
                    <a:pt x="731356" y="516546"/>
                  </a:lnTo>
                  <a:lnTo>
                    <a:pt x="723639" y="494116"/>
                  </a:lnTo>
                  <a:lnTo>
                    <a:pt x="714485" y="471191"/>
                  </a:lnTo>
                  <a:lnTo>
                    <a:pt x="703930" y="447866"/>
                  </a:lnTo>
                  <a:lnTo>
                    <a:pt x="692019" y="424237"/>
                  </a:lnTo>
                  <a:lnTo>
                    <a:pt x="678799" y="400400"/>
                  </a:lnTo>
                  <a:lnTo>
                    <a:pt x="664326" y="376453"/>
                  </a:lnTo>
                  <a:lnTo>
                    <a:pt x="648659" y="352495"/>
                  </a:lnTo>
                  <a:lnTo>
                    <a:pt x="631863" y="328625"/>
                  </a:lnTo>
                  <a:lnTo>
                    <a:pt x="614005" y="304940"/>
                  </a:lnTo>
                  <a:lnTo>
                    <a:pt x="595161" y="281537"/>
                  </a:lnTo>
                  <a:lnTo>
                    <a:pt x="575406" y="258514"/>
                  </a:lnTo>
                  <a:lnTo>
                    <a:pt x="554823" y="23596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g23"/>
            <p:cNvSpPr/>
            <p:nvPr/>
          </p:nvSpPr>
          <p:spPr>
            <a:xfrm>
              <a:off x="5149660" y="5432310"/>
              <a:ext cx="747406" cy="747406"/>
            </a:xfrm>
            <a:custGeom>
              <a:avLst/>
              <a:gdLst/>
              <a:ahLst/>
              <a:cxnLst/>
              <a:rect l="0" t="0" r="0" b="0"/>
              <a:pathLst>
                <a:path w="747406" h="747406">
                  <a:moveTo>
                    <a:pt x="576468" y="170938"/>
                  </a:moveTo>
                  <a:lnTo>
                    <a:pt x="555928" y="151231"/>
                  </a:lnTo>
                  <a:lnTo>
                    <a:pt x="534638" y="132438"/>
                  </a:lnTo>
                  <a:lnTo>
                    <a:pt x="512688" y="114636"/>
                  </a:lnTo>
                  <a:lnTo>
                    <a:pt x="490166" y="97899"/>
                  </a:lnTo>
                  <a:lnTo>
                    <a:pt x="467166" y="82295"/>
                  </a:lnTo>
                  <a:lnTo>
                    <a:pt x="443782" y="67889"/>
                  </a:lnTo>
                  <a:lnTo>
                    <a:pt x="420110" y="54739"/>
                  </a:lnTo>
                  <a:lnTo>
                    <a:pt x="396247" y="42901"/>
                  </a:lnTo>
                  <a:lnTo>
                    <a:pt x="372291" y="32421"/>
                  </a:lnTo>
                  <a:lnTo>
                    <a:pt x="348341" y="23344"/>
                  </a:lnTo>
                  <a:lnTo>
                    <a:pt x="324496" y="15706"/>
                  </a:lnTo>
                  <a:lnTo>
                    <a:pt x="300852" y="9540"/>
                  </a:lnTo>
                  <a:lnTo>
                    <a:pt x="277508" y="4870"/>
                  </a:lnTo>
                  <a:lnTo>
                    <a:pt x="254560" y="1716"/>
                  </a:lnTo>
                  <a:lnTo>
                    <a:pt x="232101" y="90"/>
                  </a:lnTo>
                  <a:lnTo>
                    <a:pt x="210223" y="0"/>
                  </a:lnTo>
                  <a:lnTo>
                    <a:pt x="189018" y="1445"/>
                  </a:lnTo>
                  <a:lnTo>
                    <a:pt x="168571" y="4419"/>
                  </a:lnTo>
                  <a:lnTo>
                    <a:pt x="148968" y="8912"/>
                  </a:lnTo>
                  <a:lnTo>
                    <a:pt x="130288" y="14903"/>
                  </a:lnTo>
                  <a:lnTo>
                    <a:pt x="112608" y="22369"/>
                  </a:lnTo>
                  <a:lnTo>
                    <a:pt x="96001" y="31278"/>
                  </a:lnTo>
                  <a:lnTo>
                    <a:pt x="80535" y="41595"/>
                  </a:lnTo>
                  <a:lnTo>
                    <a:pt x="66274" y="53276"/>
                  </a:lnTo>
                  <a:lnTo>
                    <a:pt x="53276" y="66274"/>
                  </a:lnTo>
                  <a:lnTo>
                    <a:pt x="41595" y="80535"/>
                  </a:lnTo>
                  <a:lnTo>
                    <a:pt x="31278" y="96001"/>
                  </a:lnTo>
                  <a:lnTo>
                    <a:pt x="22369" y="112608"/>
                  </a:lnTo>
                  <a:lnTo>
                    <a:pt x="14903" y="130288"/>
                  </a:lnTo>
                  <a:lnTo>
                    <a:pt x="8912" y="148968"/>
                  </a:lnTo>
                  <a:lnTo>
                    <a:pt x="4419" y="168571"/>
                  </a:lnTo>
                  <a:lnTo>
                    <a:pt x="1445" y="189018"/>
                  </a:lnTo>
                  <a:lnTo>
                    <a:pt x="0" y="210223"/>
                  </a:lnTo>
                  <a:lnTo>
                    <a:pt x="90" y="232101"/>
                  </a:lnTo>
                  <a:lnTo>
                    <a:pt x="1716" y="254560"/>
                  </a:lnTo>
                  <a:lnTo>
                    <a:pt x="4870" y="277508"/>
                  </a:lnTo>
                  <a:lnTo>
                    <a:pt x="9540" y="300852"/>
                  </a:lnTo>
                  <a:lnTo>
                    <a:pt x="15706" y="324496"/>
                  </a:lnTo>
                  <a:lnTo>
                    <a:pt x="23344" y="348341"/>
                  </a:lnTo>
                  <a:lnTo>
                    <a:pt x="32421" y="372291"/>
                  </a:lnTo>
                  <a:lnTo>
                    <a:pt x="42901" y="396247"/>
                  </a:lnTo>
                  <a:lnTo>
                    <a:pt x="54739" y="420110"/>
                  </a:lnTo>
                  <a:lnTo>
                    <a:pt x="67889" y="443782"/>
                  </a:lnTo>
                  <a:lnTo>
                    <a:pt x="82295" y="467166"/>
                  </a:lnTo>
                  <a:lnTo>
                    <a:pt x="97899" y="490166"/>
                  </a:lnTo>
                  <a:lnTo>
                    <a:pt x="114636" y="512688"/>
                  </a:lnTo>
                  <a:lnTo>
                    <a:pt x="132438" y="534638"/>
                  </a:lnTo>
                  <a:lnTo>
                    <a:pt x="151231" y="555928"/>
                  </a:lnTo>
                  <a:lnTo>
                    <a:pt x="170938" y="576468"/>
                  </a:lnTo>
                  <a:lnTo>
                    <a:pt x="191478" y="596175"/>
                  </a:lnTo>
                  <a:lnTo>
                    <a:pt x="212767" y="614968"/>
                  </a:lnTo>
                  <a:lnTo>
                    <a:pt x="234718" y="632770"/>
                  </a:lnTo>
                  <a:lnTo>
                    <a:pt x="257239" y="649507"/>
                  </a:lnTo>
                  <a:lnTo>
                    <a:pt x="280240" y="665111"/>
                  </a:lnTo>
                  <a:lnTo>
                    <a:pt x="303624" y="679517"/>
                  </a:lnTo>
                  <a:lnTo>
                    <a:pt x="327296" y="692666"/>
                  </a:lnTo>
                  <a:lnTo>
                    <a:pt x="351159" y="704505"/>
                  </a:lnTo>
                  <a:lnTo>
                    <a:pt x="375115" y="714985"/>
                  </a:lnTo>
                  <a:lnTo>
                    <a:pt x="399064" y="724062"/>
                  </a:lnTo>
                  <a:lnTo>
                    <a:pt x="422910" y="731699"/>
                  </a:lnTo>
                  <a:lnTo>
                    <a:pt x="446553" y="737866"/>
                  </a:lnTo>
                  <a:lnTo>
                    <a:pt x="469897" y="742536"/>
                  </a:lnTo>
                  <a:lnTo>
                    <a:pt x="492846" y="745690"/>
                  </a:lnTo>
                  <a:lnTo>
                    <a:pt x="515305" y="747316"/>
                  </a:lnTo>
                  <a:lnTo>
                    <a:pt x="537182" y="747406"/>
                  </a:lnTo>
                  <a:lnTo>
                    <a:pt x="558388" y="745961"/>
                  </a:lnTo>
                  <a:lnTo>
                    <a:pt x="578834" y="742986"/>
                  </a:lnTo>
                  <a:lnTo>
                    <a:pt x="598438" y="738494"/>
                  </a:lnTo>
                  <a:lnTo>
                    <a:pt x="617118" y="732503"/>
                  </a:lnTo>
                  <a:lnTo>
                    <a:pt x="634798" y="725037"/>
                  </a:lnTo>
                  <a:lnTo>
                    <a:pt x="651405" y="716128"/>
                  </a:lnTo>
                  <a:lnTo>
                    <a:pt x="666871" y="705811"/>
                  </a:lnTo>
                  <a:lnTo>
                    <a:pt x="681132" y="694130"/>
                  </a:lnTo>
                  <a:lnTo>
                    <a:pt x="694130" y="681132"/>
                  </a:lnTo>
                  <a:lnTo>
                    <a:pt x="705811" y="666871"/>
                  </a:lnTo>
                  <a:lnTo>
                    <a:pt x="716128" y="651405"/>
                  </a:lnTo>
                  <a:lnTo>
                    <a:pt x="725037" y="634798"/>
                  </a:lnTo>
                  <a:lnTo>
                    <a:pt x="732503" y="617118"/>
                  </a:lnTo>
                  <a:lnTo>
                    <a:pt x="738494" y="598438"/>
                  </a:lnTo>
                  <a:lnTo>
                    <a:pt x="742986" y="578834"/>
                  </a:lnTo>
                  <a:lnTo>
                    <a:pt x="745961" y="558388"/>
                  </a:lnTo>
                  <a:lnTo>
                    <a:pt x="747406" y="537182"/>
                  </a:lnTo>
                  <a:lnTo>
                    <a:pt x="747316" y="515305"/>
                  </a:lnTo>
                  <a:lnTo>
                    <a:pt x="745690" y="492846"/>
                  </a:lnTo>
                  <a:lnTo>
                    <a:pt x="742536" y="469897"/>
                  </a:lnTo>
                  <a:lnTo>
                    <a:pt x="737866" y="446553"/>
                  </a:lnTo>
                  <a:lnTo>
                    <a:pt x="731699" y="422910"/>
                  </a:lnTo>
                  <a:lnTo>
                    <a:pt x="724062" y="399064"/>
                  </a:lnTo>
                  <a:lnTo>
                    <a:pt x="714985" y="375115"/>
                  </a:lnTo>
                  <a:lnTo>
                    <a:pt x="704505" y="351159"/>
                  </a:lnTo>
                  <a:lnTo>
                    <a:pt x="692666" y="327296"/>
                  </a:lnTo>
                  <a:lnTo>
                    <a:pt x="679517" y="303624"/>
                  </a:lnTo>
                  <a:lnTo>
                    <a:pt x="665111" y="280240"/>
                  </a:lnTo>
                  <a:lnTo>
                    <a:pt x="649507" y="257239"/>
                  </a:lnTo>
                  <a:lnTo>
                    <a:pt x="632770" y="234718"/>
                  </a:lnTo>
                  <a:lnTo>
                    <a:pt x="614968" y="212767"/>
                  </a:lnTo>
                  <a:lnTo>
                    <a:pt x="596175" y="19147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g24"/>
            <p:cNvSpPr/>
            <p:nvPr/>
          </p:nvSpPr>
          <p:spPr>
            <a:xfrm>
              <a:off x="6029211" y="2793246"/>
              <a:ext cx="747611" cy="747611"/>
            </a:xfrm>
            <a:custGeom>
              <a:avLst/>
              <a:gdLst/>
              <a:ahLst/>
              <a:cxnLst/>
              <a:rect l="0" t="0" r="0" b="0"/>
              <a:pathLst>
                <a:path w="747611" h="747611">
                  <a:moveTo>
                    <a:pt x="662277" y="85334"/>
                  </a:moveTo>
                  <a:lnTo>
                    <a:pt x="646448" y="70691"/>
                  </a:lnTo>
                  <a:lnTo>
                    <a:pt x="629499" y="57293"/>
                  </a:lnTo>
                  <a:lnTo>
                    <a:pt x="611499" y="45196"/>
                  </a:lnTo>
                  <a:lnTo>
                    <a:pt x="592523" y="34449"/>
                  </a:lnTo>
                  <a:lnTo>
                    <a:pt x="572647" y="25096"/>
                  </a:lnTo>
                  <a:lnTo>
                    <a:pt x="551955" y="17177"/>
                  </a:lnTo>
                  <a:lnTo>
                    <a:pt x="530530" y="10723"/>
                  </a:lnTo>
                  <a:lnTo>
                    <a:pt x="508462" y="5761"/>
                  </a:lnTo>
                  <a:lnTo>
                    <a:pt x="485840" y="2311"/>
                  </a:lnTo>
                  <a:lnTo>
                    <a:pt x="462758" y="388"/>
                  </a:lnTo>
                  <a:lnTo>
                    <a:pt x="439310" y="0"/>
                  </a:lnTo>
                  <a:lnTo>
                    <a:pt x="415593" y="1147"/>
                  </a:lnTo>
                  <a:lnTo>
                    <a:pt x="391705" y="3826"/>
                  </a:lnTo>
                  <a:lnTo>
                    <a:pt x="367743" y="8025"/>
                  </a:lnTo>
                  <a:lnTo>
                    <a:pt x="343805" y="13727"/>
                  </a:lnTo>
                  <a:lnTo>
                    <a:pt x="319992" y="20909"/>
                  </a:lnTo>
                  <a:lnTo>
                    <a:pt x="296399" y="29541"/>
                  </a:lnTo>
                  <a:lnTo>
                    <a:pt x="273124" y="39587"/>
                  </a:lnTo>
                  <a:lnTo>
                    <a:pt x="250263" y="51007"/>
                  </a:lnTo>
                  <a:lnTo>
                    <a:pt x="227910" y="63753"/>
                  </a:lnTo>
                  <a:lnTo>
                    <a:pt x="206156" y="77774"/>
                  </a:lnTo>
                  <a:lnTo>
                    <a:pt x="185091" y="93011"/>
                  </a:lnTo>
                  <a:lnTo>
                    <a:pt x="164801" y="109402"/>
                  </a:lnTo>
                  <a:lnTo>
                    <a:pt x="145371" y="126879"/>
                  </a:lnTo>
                  <a:lnTo>
                    <a:pt x="126879" y="145371"/>
                  </a:lnTo>
                  <a:lnTo>
                    <a:pt x="109402" y="164801"/>
                  </a:lnTo>
                  <a:lnTo>
                    <a:pt x="93011" y="185091"/>
                  </a:lnTo>
                  <a:lnTo>
                    <a:pt x="77774" y="206156"/>
                  </a:lnTo>
                  <a:lnTo>
                    <a:pt x="63753" y="227910"/>
                  </a:lnTo>
                  <a:lnTo>
                    <a:pt x="51007" y="250263"/>
                  </a:lnTo>
                  <a:lnTo>
                    <a:pt x="39587" y="273124"/>
                  </a:lnTo>
                  <a:lnTo>
                    <a:pt x="29541" y="296399"/>
                  </a:lnTo>
                  <a:lnTo>
                    <a:pt x="20909" y="319992"/>
                  </a:lnTo>
                  <a:lnTo>
                    <a:pt x="13727" y="343805"/>
                  </a:lnTo>
                  <a:lnTo>
                    <a:pt x="8025" y="367743"/>
                  </a:lnTo>
                  <a:lnTo>
                    <a:pt x="3826" y="391705"/>
                  </a:lnTo>
                  <a:lnTo>
                    <a:pt x="1147" y="415593"/>
                  </a:lnTo>
                  <a:lnTo>
                    <a:pt x="0" y="439310"/>
                  </a:lnTo>
                  <a:lnTo>
                    <a:pt x="388" y="462758"/>
                  </a:lnTo>
                  <a:lnTo>
                    <a:pt x="2311" y="485840"/>
                  </a:lnTo>
                  <a:lnTo>
                    <a:pt x="5761" y="508462"/>
                  </a:lnTo>
                  <a:lnTo>
                    <a:pt x="10723" y="530530"/>
                  </a:lnTo>
                  <a:lnTo>
                    <a:pt x="17177" y="551955"/>
                  </a:lnTo>
                  <a:lnTo>
                    <a:pt x="25096" y="572647"/>
                  </a:lnTo>
                  <a:lnTo>
                    <a:pt x="34449" y="592523"/>
                  </a:lnTo>
                  <a:lnTo>
                    <a:pt x="45196" y="611499"/>
                  </a:lnTo>
                  <a:lnTo>
                    <a:pt x="57293" y="629499"/>
                  </a:lnTo>
                  <a:lnTo>
                    <a:pt x="70691" y="646448"/>
                  </a:lnTo>
                  <a:lnTo>
                    <a:pt x="85334" y="662277"/>
                  </a:lnTo>
                  <a:lnTo>
                    <a:pt x="101163" y="676920"/>
                  </a:lnTo>
                  <a:lnTo>
                    <a:pt x="118112" y="690318"/>
                  </a:lnTo>
                  <a:lnTo>
                    <a:pt x="136112" y="702415"/>
                  </a:lnTo>
                  <a:lnTo>
                    <a:pt x="155088" y="713162"/>
                  </a:lnTo>
                  <a:lnTo>
                    <a:pt x="174964" y="722515"/>
                  </a:lnTo>
                  <a:lnTo>
                    <a:pt x="195656" y="730434"/>
                  </a:lnTo>
                  <a:lnTo>
                    <a:pt x="217080" y="736888"/>
                  </a:lnTo>
                  <a:lnTo>
                    <a:pt x="239149" y="741850"/>
                  </a:lnTo>
                  <a:lnTo>
                    <a:pt x="261771" y="745300"/>
                  </a:lnTo>
                  <a:lnTo>
                    <a:pt x="284853" y="747223"/>
                  </a:lnTo>
                  <a:lnTo>
                    <a:pt x="308301" y="747611"/>
                  </a:lnTo>
                  <a:lnTo>
                    <a:pt x="332017" y="746464"/>
                  </a:lnTo>
                  <a:lnTo>
                    <a:pt x="355906" y="743785"/>
                  </a:lnTo>
                  <a:lnTo>
                    <a:pt x="379868" y="739586"/>
                  </a:lnTo>
                  <a:lnTo>
                    <a:pt x="403805" y="733884"/>
                  </a:lnTo>
                  <a:lnTo>
                    <a:pt x="427619" y="726702"/>
                  </a:lnTo>
                  <a:lnTo>
                    <a:pt x="451212" y="718070"/>
                  </a:lnTo>
                  <a:lnTo>
                    <a:pt x="474487" y="708024"/>
                  </a:lnTo>
                  <a:lnTo>
                    <a:pt x="497348" y="696604"/>
                  </a:lnTo>
                  <a:lnTo>
                    <a:pt x="519701" y="683857"/>
                  </a:lnTo>
                  <a:lnTo>
                    <a:pt x="541455" y="669837"/>
                  </a:lnTo>
                  <a:lnTo>
                    <a:pt x="562520" y="654600"/>
                  </a:lnTo>
                  <a:lnTo>
                    <a:pt x="582810" y="638209"/>
                  </a:lnTo>
                  <a:lnTo>
                    <a:pt x="602240" y="620732"/>
                  </a:lnTo>
                  <a:lnTo>
                    <a:pt x="620732" y="602240"/>
                  </a:lnTo>
                  <a:lnTo>
                    <a:pt x="638209" y="582810"/>
                  </a:lnTo>
                  <a:lnTo>
                    <a:pt x="654600" y="562520"/>
                  </a:lnTo>
                  <a:lnTo>
                    <a:pt x="669837" y="541455"/>
                  </a:lnTo>
                  <a:lnTo>
                    <a:pt x="683857" y="519701"/>
                  </a:lnTo>
                  <a:lnTo>
                    <a:pt x="696604" y="497348"/>
                  </a:lnTo>
                  <a:lnTo>
                    <a:pt x="708024" y="474487"/>
                  </a:lnTo>
                  <a:lnTo>
                    <a:pt x="718070" y="451212"/>
                  </a:lnTo>
                  <a:lnTo>
                    <a:pt x="726702" y="427619"/>
                  </a:lnTo>
                  <a:lnTo>
                    <a:pt x="733884" y="403805"/>
                  </a:lnTo>
                  <a:lnTo>
                    <a:pt x="739586" y="379868"/>
                  </a:lnTo>
                  <a:lnTo>
                    <a:pt x="743785" y="355906"/>
                  </a:lnTo>
                  <a:lnTo>
                    <a:pt x="746464" y="332017"/>
                  </a:lnTo>
                  <a:lnTo>
                    <a:pt x="747611" y="308301"/>
                  </a:lnTo>
                  <a:lnTo>
                    <a:pt x="747223" y="284853"/>
                  </a:lnTo>
                  <a:lnTo>
                    <a:pt x="745300" y="261771"/>
                  </a:lnTo>
                  <a:lnTo>
                    <a:pt x="741850" y="239149"/>
                  </a:lnTo>
                  <a:lnTo>
                    <a:pt x="736888" y="217080"/>
                  </a:lnTo>
                  <a:lnTo>
                    <a:pt x="730434" y="195656"/>
                  </a:lnTo>
                  <a:lnTo>
                    <a:pt x="722515" y="174964"/>
                  </a:lnTo>
                  <a:lnTo>
                    <a:pt x="713162" y="155088"/>
                  </a:lnTo>
                  <a:lnTo>
                    <a:pt x="702415" y="136112"/>
                  </a:lnTo>
                  <a:lnTo>
                    <a:pt x="690318" y="118112"/>
                  </a:lnTo>
                  <a:lnTo>
                    <a:pt x="676920" y="10116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g26"/>
            <p:cNvSpPr/>
            <p:nvPr/>
          </p:nvSpPr>
          <p:spPr>
            <a:xfrm>
              <a:off x="6029209" y="4552551"/>
              <a:ext cx="747616" cy="747616"/>
            </a:xfrm>
            <a:custGeom>
              <a:avLst/>
              <a:gdLst/>
              <a:ahLst/>
              <a:cxnLst/>
              <a:rect l="0" t="0" r="0" b="0"/>
              <a:pathLst>
                <a:path w="747616" h="747616">
                  <a:moveTo>
                    <a:pt x="638314" y="109302"/>
                  </a:moveTo>
                  <a:lnTo>
                    <a:pt x="620843" y="92918"/>
                  </a:lnTo>
                  <a:lnTo>
                    <a:pt x="602357" y="77688"/>
                  </a:lnTo>
                  <a:lnTo>
                    <a:pt x="582931" y="63675"/>
                  </a:lnTo>
                  <a:lnTo>
                    <a:pt x="562647" y="50937"/>
                  </a:lnTo>
                  <a:lnTo>
                    <a:pt x="541586" y="39525"/>
                  </a:lnTo>
                  <a:lnTo>
                    <a:pt x="519836" y="29487"/>
                  </a:lnTo>
                  <a:lnTo>
                    <a:pt x="497486" y="20863"/>
                  </a:lnTo>
                  <a:lnTo>
                    <a:pt x="474628" y="13690"/>
                  </a:lnTo>
                  <a:lnTo>
                    <a:pt x="451356" y="7997"/>
                  </a:lnTo>
                  <a:lnTo>
                    <a:pt x="427764" y="3807"/>
                  </a:lnTo>
                  <a:lnTo>
                    <a:pt x="403952" y="1138"/>
                  </a:lnTo>
                  <a:lnTo>
                    <a:pt x="380015" y="0"/>
                  </a:lnTo>
                  <a:lnTo>
                    <a:pt x="356052" y="397"/>
                  </a:lnTo>
                  <a:lnTo>
                    <a:pt x="332163" y="2330"/>
                  </a:lnTo>
                  <a:lnTo>
                    <a:pt x="308445" y="5789"/>
                  </a:lnTo>
                  <a:lnTo>
                    <a:pt x="284995" y="10760"/>
                  </a:lnTo>
                  <a:lnTo>
                    <a:pt x="261911" y="17222"/>
                  </a:lnTo>
                  <a:lnTo>
                    <a:pt x="239286" y="25151"/>
                  </a:lnTo>
                  <a:lnTo>
                    <a:pt x="217214" y="34512"/>
                  </a:lnTo>
                  <a:lnTo>
                    <a:pt x="195785" y="45267"/>
                  </a:lnTo>
                  <a:lnTo>
                    <a:pt x="175088" y="57372"/>
                  </a:lnTo>
                  <a:lnTo>
                    <a:pt x="155208" y="70777"/>
                  </a:lnTo>
                  <a:lnTo>
                    <a:pt x="136225" y="85428"/>
                  </a:lnTo>
                  <a:lnTo>
                    <a:pt x="118219" y="101264"/>
                  </a:lnTo>
                  <a:lnTo>
                    <a:pt x="101264" y="118219"/>
                  </a:lnTo>
                  <a:lnTo>
                    <a:pt x="85428" y="136225"/>
                  </a:lnTo>
                  <a:lnTo>
                    <a:pt x="70777" y="155208"/>
                  </a:lnTo>
                  <a:lnTo>
                    <a:pt x="57372" y="175088"/>
                  </a:lnTo>
                  <a:lnTo>
                    <a:pt x="45267" y="195785"/>
                  </a:lnTo>
                  <a:lnTo>
                    <a:pt x="34512" y="217214"/>
                  </a:lnTo>
                  <a:lnTo>
                    <a:pt x="25151" y="239286"/>
                  </a:lnTo>
                  <a:lnTo>
                    <a:pt x="17222" y="261911"/>
                  </a:lnTo>
                  <a:lnTo>
                    <a:pt x="10760" y="284995"/>
                  </a:lnTo>
                  <a:lnTo>
                    <a:pt x="5789" y="308445"/>
                  </a:lnTo>
                  <a:lnTo>
                    <a:pt x="2330" y="332163"/>
                  </a:lnTo>
                  <a:lnTo>
                    <a:pt x="397" y="356052"/>
                  </a:lnTo>
                  <a:lnTo>
                    <a:pt x="0" y="380015"/>
                  </a:lnTo>
                  <a:lnTo>
                    <a:pt x="1138" y="403952"/>
                  </a:lnTo>
                  <a:lnTo>
                    <a:pt x="3807" y="427764"/>
                  </a:lnTo>
                  <a:lnTo>
                    <a:pt x="7997" y="451356"/>
                  </a:lnTo>
                  <a:lnTo>
                    <a:pt x="13690" y="474628"/>
                  </a:lnTo>
                  <a:lnTo>
                    <a:pt x="20863" y="497486"/>
                  </a:lnTo>
                  <a:lnTo>
                    <a:pt x="29487" y="519836"/>
                  </a:lnTo>
                  <a:lnTo>
                    <a:pt x="39525" y="541586"/>
                  </a:lnTo>
                  <a:lnTo>
                    <a:pt x="50937" y="562647"/>
                  </a:lnTo>
                  <a:lnTo>
                    <a:pt x="63675" y="582931"/>
                  </a:lnTo>
                  <a:lnTo>
                    <a:pt x="77688" y="602357"/>
                  </a:lnTo>
                  <a:lnTo>
                    <a:pt x="92918" y="620843"/>
                  </a:lnTo>
                  <a:lnTo>
                    <a:pt x="109302" y="638314"/>
                  </a:lnTo>
                  <a:lnTo>
                    <a:pt x="126773" y="654698"/>
                  </a:lnTo>
                  <a:lnTo>
                    <a:pt x="145259" y="669927"/>
                  </a:lnTo>
                  <a:lnTo>
                    <a:pt x="164684" y="683940"/>
                  </a:lnTo>
                  <a:lnTo>
                    <a:pt x="184969" y="696679"/>
                  </a:lnTo>
                  <a:lnTo>
                    <a:pt x="206029" y="708091"/>
                  </a:lnTo>
                  <a:lnTo>
                    <a:pt x="227779" y="718129"/>
                  </a:lnTo>
                  <a:lnTo>
                    <a:pt x="250129" y="726752"/>
                  </a:lnTo>
                  <a:lnTo>
                    <a:pt x="272987" y="733925"/>
                  </a:lnTo>
                  <a:lnTo>
                    <a:pt x="296260" y="739618"/>
                  </a:lnTo>
                  <a:lnTo>
                    <a:pt x="319851" y="743808"/>
                  </a:lnTo>
                  <a:lnTo>
                    <a:pt x="343664" y="746478"/>
                  </a:lnTo>
                  <a:lnTo>
                    <a:pt x="367601" y="747616"/>
                  </a:lnTo>
                  <a:lnTo>
                    <a:pt x="391563" y="747218"/>
                  </a:lnTo>
                  <a:lnTo>
                    <a:pt x="415452" y="745286"/>
                  </a:lnTo>
                  <a:lnTo>
                    <a:pt x="439170" y="741827"/>
                  </a:lnTo>
                  <a:lnTo>
                    <a:pt x="462620" y="736856"/>
                  </a:lnTo>
                  <a:lnTo>
                    <a:pt x="485705" y="730393"/>
                  </a:lnTo>
                  <a:lnTo>
                    <a:pt x="508330" y="722465"/>
                  </a:lnTo>
                  <a:lnTo>
                    <a:pt x="530402" y="713104"/>
                  </a:lnTo>
                  <a:lnTo>
                    <a:pt x="551830" y="702349"/>
                  </a:lnTo>
                  <a:lnTo>
                    <a:pt x="572527" y="690244"/>
                  </a:lnTo>
                  <a:lnTo>
                    <a:pt x="592408" y="676838"/>
                  </a:lnTo>
                  <a:lnTo>
                    <a:pt x="611390" y="662187"/>
                  </a:lnTo>
                  <a:lnTo>
                    <a:pt x="629396" y="646352"/>
                  </a:lnTo>
                  <a:lnTo>
                    <a:pt x="646352" y="629396"/>
                  </a:lnTo>
                  <a:lnTo>
                    <a:pt x="662187" y="611390"/>
                  </a:lnTo>
                  <a:lnTo>
                    <a:pt x="676838" y="592408"/>
                  </a:lnTo>
                  <a:lnTo>
                    <a:pt x="690244" y="572527"/>
                  </a:lnTo>
                  <a:lnTo>
                    <a:pt x="702349" y="551830"/>
                  </a:lnTo>
                  <a:lnTo>
                    <a:pt x="713104" y="530402"/>
                  </a:lnTo>
                  <a:lnTo>
                    <a:pt x="722465" y="508330"/>
                  </a:lnTo>
                  <a:lnTo>
                    <a:pt x="730393" y="485705"/>
                  </a:lnTo>
                  <a:lnTo>
                    <a:pt x="736856" y="462620"/>
                  </a:lnTo>
                  <a:lnTo>
                    <a:pt x="741827" y="439170"/>
                  </a:lnTo>
                  <a:lnTo>
                    <a:pt x="745286" y="415452"/>
                  </a:lnTo>
                  <a:lnTo>
                    <a:pt x="747218" y="391563"/>
                  </a:lnTo>
                  <a:lnTo>
                    <a:pt x="747616" y="367601"/>
                  </a:lnTo>
                  <a:lnTo>
                    <a:pt x="746478" y="343664"/>
                  </a:lnTo>
                  <a:lnTo>
                    <a:pt x="743808" y="319851"/>
                  </a:lnTo>
                  <a:lnTo>
                    <a:pt x="739618" y="296260"/>
                  </a:lnTo>
                  <a:lnTo>
                    <a:pt x="733925" y="272987"/>
                  </a:lnTo>
                  <a:lnTo>
                    <a:pt x="726752" y="250129"/>
                  </a:lnTo>
                  <a:lnTo>
                    <a:pt x="718129" y="227779"/>
                  </a:lnTo>
                  <a:lnTo>
                    <a:pt x="708091" y="206029"/>
                  </a:lnTo>
                  <a:lnTo>
                    <a:pt x="696679" y="184969"/>
                  </a:lnTo>
                  <a:lnTo>
                    <a:pt x="683940" y="164684"/>
                  </a:lnTo>
                  <a:lnTo>
                    <a:pt x="669927" y="145259"/>
                  </a:lnTo>
                  <a:lnTo>
                    <a:pt x="654698" y="126773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g27"/>
            <p:cNvSpPr/>
            <p:nvPr/>
          </p:nvSpPr>
          <p:spPr>
            <a:xfrm>
              <a:off x="6029199" y="5432195"/>
              <a:ext cx="747635" cy="747635"/>
            </a:xfrm>
            <a:custGeom>
              <a:avLst/>
              <a:gdLst/>
              <a:ahLst/>
              <a:cxnLst/>
              <a:rect l="0" t="0" r="0" b="0"/>
              <a:pathLst>
                <a:path w="747635" h="747635">
                  <a:moveTo>
                    <a:pt x="602897" y="144738"/>
                  </a:moveTo>
                  <a:lnTo>
                    <a:pt x="583497" y="126279"/>
                  </a:lnTo>
                  <a:lnTo>
                    <a:pt x="563236" y="108838"/>
                  </a:lnTo>
                  <a:lnTo>
                    <a:pt x="542196" y="92485"/>
                  </a:lnTo>
                  <a:lnTo>
                    <a:pt x="520464" y="77289"/>
                  </a:lnTo>
                  <a:lnTo>
                    <a:pt x="498129" y="63311"/>
                  </a:lnTo>
                  <a:lnTo>
                    <a:pt x="475284" y="50608"/>
                  </a:lnTo>
                  <a:lnTo>
                    <a:pt x="452022" y="39234"/>
                  </a:lnTo>
                  <a:lnTo>
                    <a:pt x="428438" y="29235"/>
                  </a:lnTo>
                  <a:lnTo>
                    <a:pt x="404630" y="20652"/>
                  </a:lnTo>
                  <a:lnTo>
                    <a:pt x="380696" y="13520"/>
                  </a:lnTo>
                  <a:lnTo>
                    <a:pt x="356733" y="7869"/>
                  </a:lnTo>
                  <a:lnTo>
                    <a:pt x="332840" y="3721"/>
                  </a:lnTo>
                  <a:lnTo>
                    <a:pt x="309116" y="1095"/>
                  </a:lnTo>
                  <a:lnTo>
                    <a:pt x="285657" y="0"/>
                  </a:lnTo>
                  <a:lnTo>
                    <a:pt x="262561" y="440"/>
                  </a:lnTo>
                  <a:lnTo>
                    <a:pt x="239922" y="2416"/>
                  </a:lnTo>
                  <a:lnTo>
                    <a:pt x="217833" y="5917"/>
                  </a:lnTo>
                  <a:lnTo>
                    <a:pt x="196385" y="10930"/>
                  </a:lnTo>
                  <a:lnTo>
                    <a:pt x="175667" y="17434"/>
                  </a:lnTo>
                  <a:lnTo>
                    <a:pt x="155762" y="25403"/>
                  </a:lnTo>
                  <a:lnTo>
                    <a:pt x="136754" y="34804"/>
                  </a:lnTo>
                  <a:lnTo>
                    <a:pt x="118720" y="45597"/>
                  </a:lnTo>
                  <a:lnTo>
                    <a:pt x="101733" y="57740"/>
                  </a:lnTo>
                  <a:lnTo>
                    <a:pt x="85865" y="71181"/>
                  </a:lnTo>
                  <a:lnTo>
                    <a:pt x="71181" y="85865"/>
                  </a:lnTo>
                  <a:lnTo>
                    <a:pt x="57740" y="101733"/>
                  </a:lnTo>
                  <a:lnTo>
                    <a:pt x="45597" y="118720"/>
                  </a:lnTo>
                  <a:lnTo>
                    <a:pt x="34804" y="136754"/>
                  </a:lnTo>
                  <a:lnTo>
                    <a:pt x="25403" y="155762"/>
                  </a:lnTo>
                  <a:lnTo>
                    <a:pt x="17434" y="175667"/>
                  </a:lnTo>
                  <a:lnTo>
                    <a:pt x="10930" y="196385"/>
                  </a:lnTo>
                  <a:lnTo>
                    <a:pt x="5917" y="217833"/>
                  </a:lnTo>
                  <a:lnTo>
                    <a:pt x="2416" y="239922"/>
                  </a:lnTo>
                  <a:lnTo>
                    <a:pt x="440" y="262561"/>
                  </a:lnTo>
                  <a:lnTo>
                    <a:pt x="0" y="285657"/>
                  </a:lnTo>
                  <a:lnTo>
                    <a:pt x="1095" y="309116"/>
                  </a:lnTo>
                  <a:lnTo>
                    <a:pt x="3721" y="332840"/>
                  </a:lnTo>
                  <a:lnTo>
                    <a:pt x="7869" y="356733"/>
                  </a:lnTo>
                  <a:lnTo>
                    <a:pt x="13520" y="380696"/>
                  </a:lnTo>
                  <a:lnTo>
                    <a:pt x="20652" y="404630"/>
                  </a:lnTo>
                  <a:lnTo>
                    <a:pt x="29235" y="428438"/>
                  </a:lnTo>
                  <a:lnTo>
                    <a:pt x="39234" y="452022"/>
                  </a:lnTo>
                  <a:lnTo>
                    <a:pt x="50608" y="475284"/>
                  </a:lnTo>
                  <a:lnTo>
                    <a:pt x="63311" y="498129"/>
                  </a:lnTo>
                  <a:lnTo>
                    <a:pt x="77289" y="520464"/>
                  </a:lnTo>
                  <a:lnTo>
                    <a:pt x="92485" y="542196"/>
                  </a:lnTo>
                  <a:lnTo>
                    <a:pt x="108838" y="563236"/>
                  </a:lnTo>
                  <a:lnTo>
                    <a:pt x="126279" y="583497"/>
                  </a:lnTo>
                  <a:lnTo>
                    <a:pt x="144738" y="602897"/>
                  </a:lnTo>
                  <a:lnTo>
                    <a:pt x="164138" y="621356"/>
                  </a:lnTo>
                  <a:lnTo>
                    <a:pt x="184399" y="638797"/>
                  </a:lnTo>
                  <a:lnTo>
                    <a:pt x="205439" y="655150"/>
                  </a:lnTo>
                  <a:lnTo>
                    <a:pt x="227171" y="670346"/>
                  </a:lnTo>
                  <a:lnTo>
                    <a:pt x="249506" y="684324"/>
                  </a:lnTo>
                  <a:lnTo>
                    <a:pt x="272351" y="697027"/>
                  </a:lnTo>
                  <a:lnTo>
                    <a:pt x="295613" y="708400"/>
                  </a:lnTo>
                  <a:lnTo>
                    <a:pt x="319197" y="718400"/>
                  </a:lnTo>
                  <a:lnTo>
                    <a:pt x="343005" y="726983"/>
                  </a:lnTo>
                  <a:lnTo>
                    <a:pt x="366939" y="734115"/>
                  </a:lnTo>
                  <a:lnTo>
                    <a:pt x="390902" y="739766"/>
                  </a:lnTo>
                  <a:lnTo>
                    <a:pt x="414795" y="743914"/>
                  </a:lnTo>
                  <a:lnTo>
                    <a:pt x="438519" y="746540"/>
                  </a:lnTo>
                  <a:lnTo>
                    <a:pt x="461978" y="747635"/>
                  </a:lnTo>
                  <a:lnTo>
                    <a:pt x="485074" y="747195"/>
                  </a:lnTo>
                  <a:lnTo>
                    <a:pt x="507713" y="745219"/>
                  </a:lnTo>
                  <a:lnTo>
                    <a:pt x="529802" y="741718"/>
                  </a:lnTo>
                  <a:lnTo>
                    <a:pt x="551250" y="736705"/>
                  </a:lnTo>
                  <a:lnTo>
                    <a:pt x="571968" y="730201"/>
                  </a:lnTo>
                  <a:lnTo>
                    <a:pt x="591873" y="722232"/>
                  </a:lnTo>
                  <a:lnTo>
                    <a:pt x="610881" y="712831"/>
                  </a:lnTo>
                  <a:lnTo>
                    <a:pt x="628915" y="702038"/>
                  </a:lnTo>
                  <a:lnTo>
                    <a:pt x="645901" y="689895"/>
                  </a:lnTo>
                  <a:lnTo>
                    <a:pt x="661769" y="676454"/>
                  </a:lnTo>
                  <a:lnTo>
                    <a:pt x="676454" y="661769"/>
                  </a:lnTo>
                  <a:lnTo>
                    <a:pt x="689895" y="645901"/>
                  </a:lnTo>
                  <a:lnTo>
                    <a:pt x="702038" y="628915"/>
                  </a:lnTo>
                  <a:lnTo>
                    <a:pt x="712831" y="610881"/>
                  </a:lnTo>
                  <a:lnTo>
                    <a:pt x="722232" y="591873"/>
                  </a:lnTo>
                  <a:lnTo>
                    <a:pt x="730201" y="571968"/>
                  </a:lnTo>
                  <a:lnTo>
                    <a:pt x="736705" y="551250"/>
                  </a:lnTo>
                  <a:lnTo>
                    <a:pt x="741718" y="529802"/>
                  </a:lnTo>
                  <a:lnTo>
                    <a:pt x="745219" y="507713"/>
                  </a:lnTo>
                  <a:lnTo>
                    <a:pt x="747195" y="485074"/>
                  </a:lnTo>
                  <a:lnTo>
                    <a:pt x="747635" y="461978"/>
                  </a:lnTo>
                  <a:lnTo>
                    <a:pt x="746540" y="438519"/>
                  </a:lnTo>
                  <a:lnTo>
                    <a:pt x="743914" y="414795"/>
                  </a:lnTo>
                  <a:lnTo>
                    <a:pt x="739766" y="390902"/>
                  </a:lnTo>
                  <a:lnTo>
                    <a:pt x="734115" y="366939"/>
                  </a:lnTo>
                  <a:lnTo>
                    <a:pt x="726983" y="343005"/>
                  </a:lnTo>
                  <a:lnTo>
                    <a:pt x="718400" y="319197"/>
                  </a:lnTo>
                  <a:lnTo>
                    <a:pt x="708400" y="295613"/>
                  </a:lnTo>
                  <a:lnTo>
                    <a:pt x="697027" y="272351"/>
                  </a:lnTo>
                  <a:lnTo>
                    <a:pt x="684324" y="249506"/>
                  </a:lnTo>
                  <a:lnTo>
                    <a:pt x="670346" y="227171"/>
                  </a:lnTo>
                  <a:lnTo>
                    <a:pt x="655150" y="205439"/>
                  </a:lnTo>
                  <a:lnTo>
                    <a:pt x="638797" y="184399"/>
                  </a:lnTo>
                  <a:lnTo>
                    <a:pt x="621356" y="1641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g28"/>
            <p:cNvSpPr/>
            <p:nvPr/>
          </p:nvSpPr>
          <p:spPr>
            <a:xfrm>
              <a:off x="6908981" y="2793362"/>
              <a:ext cx="747379" cy="747379"/>
            </a:xfrm>
            <a:custGeom>
              <a:avLst/>
              <a:gdLst/>
              <a:ahLst/>
              <a:cxnLst/>
              <a:rect l="0" t="0" r="0" b="0"/>
              <a:pathLst>
                <a:path w="747379" h="747379">
                  <a:moveTo>
                    <a:pt x="596536" y="150842"/>
                  </a:moveTo>
                  <a:lnTo>
                    <a:pt x="576846" y="132068"/>
                  </a:lnTo>
                  <a:lnTo>
                    <a:pt x="556321" y="114286"/>
                  </a:lnTo>
                  <a:lnTo>
                    <a:pt x="535046" y="97571"/>
                  </a:lnTo>
                  <a:lnTo>
                    <a:pt x="513107" y="81990"/>
                  </a:lnTo>
                  <a:lnTo>
                    <a:pt x="490596" y="67607"/>
                  </a:lnTo>
                  <a:lnTo>
                    <a:pt x="467604" y="54483"/>
                  </a:lnTo>
                  <a:lnTo>
                    <a:pt x="444226" y="42670"/>
                  </a:lnTo>
                  <a:lnTo>
                    <a:pt x="420559" y="32217"/>
                  </a:lnTo>
                  <a:lnTo>
                    <a:pt x="396699" y="23168"/>
                  </a:lnTo>
                  <a:lnTo>
                    <a:pt x="372744" y="15559"/>
                  </a:lnTo>
                  <a:lnTo>
                    <a:pt x="348793" y="9421"/>
                  </a:lnTo>
                  <a:lnTo>
                    <a:pt x="324945" y="4781"/>
                  </a:lnTo>
                  <a:lnTo>
                    <a:pt x="301297" y="1656"/>
                  </a:lnTo>
                  <a:lnTo>
                    <a:pt x="277946" y="60"/>
                  </a:lnTo>
                  <a:lnTo>
                    <a:pt x="254989" y="0"/>
                  </a:lnTo>
                  <a:lnTo>
                    <a:pt x="232519" y="1474"/>
                  </a:lnTo>
                  <a:lnTo>
                    <a:pt x="210630" y="4479"/>
                  </a:lnTo>
                  <a:lnTo>
                    <a:pt x="189410" y="9001"/>
                  </a:lnTo>
                  <a:lnTo>
                    <a:pt x="168948" y="15021"/>
                  </a:lnTo>
                  <a:lnTo>
                    <a:pt x="149327" y="22515"/>
                  </a:lnTo>
                  <a:lnTo>
                    <a:pt x="130628" y="31452"/>
                  </a:lnTo>
                  <a:lnTo>
                    <a:pt x="112928" y="41796"/>
                  </a:lnTo>
                  <a:lnTo>
                    <a:pt x="96300" y="53503"/>
                  </a:lnTo>
                  <a:lnTo>
                    <a:pt x="80811" y="66526"/>
                  </a:lnTo>
                  <a:lnTo>
                    <a:pt x="66526" y="80811"/>
                  </a:lnTo>
                  <a:lnTo>
                    <a:pt x="53503" y="96300"/>
                  </a:lnTo>
                  <a:lnTo>
                    <a:pt x="41796" y="112928"/>
                  </a:lnTo>
                  <a:lnTo>
                    <a:pt x="31452" y="130628"/>
                  </a:lnTo>
                  <a:lnTo>
                    <a:pt x="22515" y="149327"/>
                  </a:lnTo>
                  <a:lnTo>
                    <a:pt x="15021" y="168948"/>
                  </a:lnTo>
                  <a:lnTo>
                    <a:pt x="9001" y="189410"/>
                  </a:lnTo>
                  <a:lnTo>
                    <a:pt x="4479" y="210630"/>
                  </a:lnTo>
                  <a:lnTo>
                    <a:pt x="1474" y="232519"/>
                  </a:lnTo>
                  <a:lnTo>
                    <a:pt x="0" y="254989"/>
                  </a:lnTo>
                  <a:lnTo>
                    <a:pt x="60" y="277946"/>
                  </a:lnTo>
                  <a:lnTo>
                    <a:pt x="1656" y="301297"/>
                  </a:lnTo>
                  <a:lnTo>
                    <a:pt x="4781" y="324945"/>
                  </a:lnTo>
                  <a:lnTo>
                    <a:pt x="9421" y="348793"/>
                  </a:lnTo>
                  <a:lnTo>
                    <a:pt x="15559" y="372744"/>
                  </a:lnTo>
                  <a:lnTo>
                    <a:pt x="23168" y="396699"/>
                  </a:lnTo>
                  <a:lnTo>
                    <a:pt x="32217" y="420559"/>
                  </a:lnTo>
                  <a:lnTo>
                    <a:pt x="42670" y="444226"/>
                  </a:lnTo>
                  <a:lnTo>
                    <a:pt x="54483" y="467604"/>
                  </a:lnTo>
                  <a:lnTo>
                    <a:pt x="67607" y="490596"/>
                  </a:lnTo>
                  <a:lnTo>
                    <a:pt x="81990" y="513107"/>
                  </a:lnTo>
                  <a:lnTo>
                    <a:pt x="97571" y="535046"/>
                  </a:lnTo>
                  <a:lnTo>
                    <a:pt x="114286" y="556321"/>
                  </a:lnTo>
                  <a:lnTo>
                    <a:pt x="132068" y="576846"/>
                  </a:lnTo>
                  <a:lnTo>
                    <a:pt x="150842" y="596536"/>
                  </a:lnTo>
                  <a:lnTo>
                    <a:pt x="170532" y="615311"/>
                  </a:lnTo>
                  <a:lnTo>
                    <a:pt x="191057" y="633092"/>
                  </a:lnTo>
                  <a:lnTo>
                    <a:pt x="212333" y="649808"/>
                  </a:lnTo>
                  <a:lnTo>
                    <a:pt x="234271" y="665389"/>
                  </a:lnTo>
                  <a:lnTo>
                    <a:pt x="256783" y="679771"/>
                  </a:lnTo>
                  <a:lnTo>
                    <a:pt x="279775" y="692896"/>
                  </a:lnTo>
                  <a:lnTo>
                    <a:pt x="303152" y="704709"/>
                  </a:lnTo>
                  <a:lnTo>
                    <a:pt x="326820" y="715161"/>
                  </a:lnTo>
                  <a:lnTo>
                    <a:pt x="350680" y="724211"/>
                  </a:lnTo>
                  <a:lnTo>
                    <a:pt x="374635" y="731820"/>
                  </a:lnTo>
                  <a:lnTo>
                    <a:pt x="398585" y="737957"/>
                  </a:lnTo>
                  <a:lnTo>
                    <a:pt x="422434" y="742598"/>
                  </a:lnTo>
                  <a:lnTo>
                    <a:pt x="446082" y="745723"/>
                  </a:lnTo>
                  <a:lnTo>
                    <a:pt x="469433" y="747319"/>
                  </a:lnTo>
                  <a:lnTo>
                    <a:pt x="492390" y="747379"/>
                  </a:lnTo>
                  <a:lnTo>
                    <a:pt x="514860" y="745904"/>
                  </a:lnTo>
                  <a:lnTo>
                    <a:pt x="536749" y="742900"/>
                  </a:lnTo>
                  <a:lnTo>
                    <a:pt x="557969" y="738378"/>
                  </a:lnTo>
                  <a:lnTo>
                    <a:pt x="578431" y="732358"/>
                  </a:lnTo>
                  <a:lnTo>
                    <a:pt x="598052" y="724864"/>
                  </a:lnTo>
                  <a:lnTo>
                    <a:pt x="616750" y="715927"/>
                  </a:lnTo>
                  <a:lnTo>
                    <a:pt x="634451" y="705583"/>
                  </a:lnTo>
                  <a:lnTo>
                    <a:pt x="651079" y="693876"/>
                  </a:lnTo>
                  <a:lnTo>
                    <a:pt x="666568" y="680853"/>
                  </a:lnTo>
                  <a:lnTo>
                    <a:pt x="680853" y="666568"/>
                  </a:lnTo>
                  <a:lnTo>
                    <a:pt x="693876" y="651079"/>
                  </a:lnTo>
                  <a:lnTo>
                    <a:pt x="705583" y="634451"/>
                  </a:lnTo>
                  <a:lnTo>
                    <a:pt x="715927" y="616750"/>
                  </a:lnTo>
                  <a:lnTo>
                    <a:pt x="724864" y="598052"/>
                  </a:lnTo>
                  <a:lnTo>
                    <a:pt x="732358" y="578431"/>
                  </a:lnTo>
                  <a:lnTo>
                    <a:pt x="738378" y="557969"/>
                  </a:lnTo>
                  <a:lnTo>
                    <a:pt x="742900" y="536749"/>
                  </a:lnTo>
                  <a:lnTo>
                    <a:pt x="745904" y="514860"/>
                  </a:lnTo>
                  <a:lnTo>
                    <a:pt x="747379" y="492390"/>
                  </a:lnTo>
                  <a:lnTo>
                    <a:pt x="747319" y="469433"/>
                  </a:lnTo>
                  <a:lnTo>
                    <a:pt x="745723" y="446082"/>
                  </a:lnTo>
                  <a:lnTo>
                    <a:pt x="742598" y="422434"/>
                  </a:lnTo>
                  <a:lnTo>
                    <a:pt x="737957" y="398585"/>
                  </a:lnTo>
                  <a:lnTo>
                    <a:pt x="731820" y="374635"/>
                  </a:lnTo>
                  <a:lnTo>
                    <a:pt x="724211" y="350680"/>
                  </a:lnTo>
                  <a:lnTo>
                    <a:pt x="715161" y="326820"/>
                  </a:lnTo>
                  <a:lnTo>
                    <a:pt x="704709" y="303152"/>
                  </a:lnTo>
                  <a:lnTo>
                    <a:pt x="692896" y="279775"/>
                  </a:lnTo>
                  <a:lnTo>
                    <a:pt x="679771" y="256783"/>
                  </a:lnTo>
                  <a:lnTo>
                    <a:pt x="665389" y="234271"/>
                  </a:lnTo>
                  <a:lnTo>
                    <a:pt x="649808" y="212333"/>
                  </a:lnTo>
                  <a:lnTo>
                    <a:pt x="633092" y="191057"/>
                  </a:lnTo>
                  <a:lnTo>
                    <a:pt x="615311" y="17053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g29"/>
            <p:cNvSpPr/>
            <p:nvPr/>
          </p:nvSpPr>
          <p:spPr>
            <a:xfrm>
              <a:off x="6908899" y="3672934"/>
              <a:ext cx="747543" cy="747543"/>
            </a:xfrm>
            <a:custGeom>
              <a:avLst/>
              <a:gdLst/>
              <a:ahLst/>
              <a:cxnLst/>
              <a:rect l="0" t="0" r="0" b="0"/>
              <a:pathLst>
                <a:path w="747543" h="747543">
                  <a:moveTo>
                    <a:pt x="636856" y="110687"/>
                  </a:moveTo>
                  <a:lnTo>
                    <a:pt x="619297" y="94209"/>
                  </a:lnTo>
                  <a:lnTo>
                    <a:pt x="600730" y="78880"/>
                  </a:lnTo>
                  <a:lnTo>
                    <a:pt x="581229" y="64763"/>
                  </a:lnTo>
                  <a:lnTo>
                    <a:pt x="560877" y="51916"/>
                  </a:lnTo>
                  <a:lnTo>
                    <a:pt x="539755" y="40391"/>
                  </a:lnTo>
                  <a:lnTo>
                    <a:pt x="517951" y="30237"/>
                  </a:lnTo>
                  <a:lnTo>
                    <a:pt x="495555" y="21493"/>
                  </a:lnTo>
                  <a:lnTo>
                    <a:pt x="472659" y="14198"/>
                  </a:lnTo>
                  <a:lnTo>
                    <a:pt x="449356" y="8380"/>
                  </a:lnTo>
                  <a:lnTo>
                    <a:pt x="425742" y="4063"/>
                  </a:lnTo>
                  <a:lnTo>
                    <a:pt x="401915" y="1266"/>
                  </a:lnTo>
                  <a:lnTo>
                    <a:pt x="377973" y="0"/>
                  </a:lnTo>
                  <a:lnTo>
                    <a:pt x="354013" y="269"/>
                  </a:lnTo>
                  <a:lnTo>
                    <a:pt x="330134" y="2073"/>
                  </a:lnTo>
                  <a:lnTo>
                    <a:pt x="306435" y="5404"/>
                  </a:lnTo>
                  <a:lnTo>
                    <a:pt x="283012" y="10250"/>
                  </a:lnTo>
                  <a:lnTo>
                    <a:pt x="259962" y="16589"/>
                  </a:lnTo>
                  <a:lnTo>
                    <a:pt x="237380" y="24395"/>
                  </a:lnTo>
                  <a:lnTo>
                    <a:pt x="215358" y="33638"/>
                  </a:lnTo>
                  <a:lnTo>
                    <a:pt x="193987" y="44278"/>
                  </a:lnTo>
                  <a:lnTo>
                    <a:pt x="173356" y="56272"/>
                  </a:lnTo>
                  <a:lnTo>
                    <a:pt x="153547" y="69571"/>
                  </a:lnTo>
                  <a:lnTo>
                    <a:pt x="134644" y="84119"/>
                  </a:lnTo>
                  <a:lnTo>
                    <a:pt x="116723" y="99858"/>
                  </a:lnTo>
                  <a:lnTo>
                    <a:pt x="99858" y="116723"/>
                  </a:lnTo>
                  <a:lnTo>
                    <a:pt x="84119" y="134644"/>
                  </a:lnTo>
                  <a:lnTo>
                    <a:pt x="69571" y="153547"/>
                  </a:lnTo>
                  <a:lnTo>
                    <a:pt x="56272" y="173356"/>
                  </a:lnTo>
                  <a:lnTo>
                    <a:pt x="44278" y="193987"/>
                  </a:lnTo>
                  <a:lnTo>
                    <a:pt x="33638" y="215358"/>
                  </a:lnTo>
                  <a:lnTo>
                    <a:pt x="24395" y="237380"/>
                  </a:lnTo>
                  <a:lnTo>
                    <a:pt x="16589" y="259962"/>
                  </a:lnTo>
                  <a:lnTo>
                    <a:pt x="10250" y="283012"/>
                  </a:lnTo>
                  <a:lnTo>
                    <a:pt x="5404" y="306435"/>
                  </a:lnTo>
                  <a:lnTo>
                    <a:pt x="2073" y="330134"/>
                  </a:lnTo>
                  <a:lnTo>
                    <a:pt x="269" y="354013"/>
                  </a:lnTo>
                  <a:lnTo>
                    <a:pt x="0" y="377973"/>
                  </a:lnTo>
                  <a:lnTo>
                    <a:pt x="1266" y="401915"/>
                  </a:lnTo>
                  <a:lnTo>
                    <a:pt x="4063" y="425742"/>
                  </a:lnTo>
                  <a:lnTo>
                    <a:pt x="8380" y="449356"/>
                  </a:lnTo>
                  <a:lnTo>
                    <a:pt x="14198" y="472659"/>
                  </a:lnTo>
                  <a:lnTo>
                    <a:pt x="21493" y="495555"/>
                  </a:lnTo>
                  <a:lnTo>
                    <a:pt x="30237" y="517951"/>
                  </a:lnTo>
                  <a:lnTo>
                    <a:pt x="40391" y="539755"/>
                  </a:lnTo>
                  <a:lnTo>
                    <a:pt x="51916" y="560877"/>
                  </a:lnTo>
                  <a:lnTo>
                    <a:pt x="64763" y="581229"/>
                  </a:lnTo>
                  <a:lnTo>
                    <a:pt x="78880" y="600730"/>
                  </a:lnTo>
                  <a:lnTo>
                    <a:pt x="94209" y="619297"/>
                  </a:lnTo>
                  <a:lnTo>
                    <a:pt x="110687" y="636856"/>
                  </a:lnTo>
                  <a:lnTo>
                    <a:pt x="128246" y="653333"/>
                  </a:lnTo>
                  <a:lnTo>
                    <a:pt x="146813" y="668662"/>
                  </a:lnTo>
                  <a:lnTo>
                    <a:pt x="166313" y="682779"/>
                  </a:lnTo>
                  <a:lnTo>
                    <a:pt x="186666" y="695627"/>
                  </a:lnTo>
                  <a:lnTo>
                    <a:pt x="207788" y="707151"/>
                  </a:lnTo>
                  <a:lnTo>
                    <a:pt x="229591" y="717306"/>
                  </a:lnTo>
                  <a:lnTo>
                    <a:pt x="251987" y="726049"/>
                  </a:lnTo>
                  <a:lnTo>
                    <a:pt x="274884" y="733345"/>
                  </a:lnTo>
                  <a:lnTo>
                    <a:pt x="298187" y="739163"/>
                  </a:lnTo>
                  <a:lnTo>
                    <a:pt x="321800" y="743479"/>
                  </a:lnTo>
                  <a:lnTo>
                    <a:pt x="345627" y="746277"/>
                  </a:lnTo>
                  <a:lnTo>
                    <a:pt x="369570" y="747543"/>
                  </a:lnTo>
                  <a:lnTo>
                    <a:pt x="393530" y="747274"/>
                  </a:lnTo>
                  <a:lnTo>
                    <a:pt x="417409" y="745470"/>
                  </a:lnTo>
                  <a:lnTo>
                    <a:pt x="441108" y="742138"/>
                  </a:lnTo>
                  <a:lnTo>
                    <a:pt x="464531" y="737293"/>
                  </a:lnTo>
                  <a:lnTo>
                    <a:pt x="487581" y="730954"/>
                  </a:lnTo>
                  <a:lnTo>
                    <a:pt x="510163" y="723147"/>
                  </a:lnTo>
                  <a:lnTo>
                    <a:pt x="532185" y="713905"/>
                  </a:lnTo>
                  <a:lnTo>
                    <a:pt x="553555" y="703265"/>
                  </a:lnTo>
                  <a:lnTo>
                    <a:pt x="574187" y="691271"/>
                  </a:lnTo>
                  <a:lnTo>
                    <a:pt x="593996" y="677972"/>
                  </a:lnTo>
                  <a:lnTo>
                    <a:pt x="612899" y="663423"/>
                  </a:lnTo>
                  <a:lnTo>
                    <a:pt x="630820" y="647684"/>
                  </a:lnTo>
                  <a:lnTo>
                    <a:pt x="647684" y="630820"/>
                  </a:lnTo>
                  <a:lnTo>
                    <a:pt x="663423" y="612899"/>
                  </a:lnTo>
                  <a:lnTo>
                    <a:pt x="677972" y="593996"/>
                  </a:lnTo>
                  <a:lnTo>
                    <a:pt x="691271" y="574187"/>
                  </a:lnTo>
                  <a:lnTo>
                    <a:pt x="703265" y="553555"/>
                  </a:lnTo>
                  <a:lnTo>
                    <a:pt x="713905" y="532185"/>
                  </a:lnTo>
                  <a:lnTo>
                    <a:pt x="723147" y="510163"/>
                  </a:lnTo>
                  <a:lnTo>
                    <a:pt x="730954" y="487581"/>
                  </a:lnTo>
                  <a:lnTo>
                    <a:pt x="737293" y="464531"/>
                  </a:lnTo>
                  <a:lnTo>
                    <a:pt x="742138" y="441108"/>
                  </a:lnTo>
                  <a:lnTo>
                    <a:pt x="745470" y="417409"/>
                  </a:lnTo>
                  <a:lnTo>
                    <a:pt x="747274" y="393530"/>
                  </a:lnTo>
                  <a:lnTo>
                    <a:pt x="747543" y="369570"/>
                  </a:lnTo>
                  <a:lnTo>
                    <a:pt x="746277" y="345627"/>
                  </a:lnTo>
                  <a:lnTo>
                    <a:pt x="743479" y="321800"/>
                  </a:lnTo>
                  <a:lnTo>
                    <a:pt x="739163" y="298187"/>
                  </a:lnTo>
                  <a:lnTo>
                    <a:pt x="733345" y="274884"/>
                  </a:lnTo>
                  <a:lnTo>
                    <a:pt x="726049" y="251987"/>
                  </a:lnTo>
                  <a:lnTo>
                    <a:pt x="717306" y="229591"/>
                  </a:lnTo>
                  <a:lnTo>
                    <a:pt x="707151" y="207788"/>
                  </a:lnTo>
                  <a:lnTo>
                    <a:pt x="695627" y="186666"/>
                  </a:lnTo>
                  <a:lnTo>
                    <a:pt x="682779" y="166313"/>
                  </a:lnTo>
                  <a:lnTo>
                    <a:pt x="668662" y="146813"/>
                  </a:lnTo>
                  <a:lnTo>
                    <a:pt x="653333" y="1282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g31"/>
            <p:cNvSpPr/>
            <p:nvPr/>
          </p:nvSpPr>
          <p:spPr>
            <a:xfrm>
              <a:off x="6908902" y="5432244"/>
              <a:ext cx="747537" cy="747537"/>
            </a:xfrm>
            <a:custGeom>
              <a:avLst/>
              <a:gdLst/>
              <a:ahLst/>
              <a:cxnLst/>
              <a:rect l="0" t="0" r="0" b="0"/>
              <a:pathLst>
                <a:path w="747537" h="747537">
                  <a:moveTo>
                    <a:pt x="668576" y="78961"/>
                  </a:moveTo>
                  <a:lnTo>
                    <a:pt x="653241" y="64837"/>
                  </a:lnTo>
                  <a:lnTo>
                    <a:pt x="636757" y="51982"/>
                  </a:lnTo>
                  <a:lnTo>
                    <a:pt x="619192" y="40450"/>
                  </a:lnTo>
                  <a:lnTo>
                    <a:pt x="600619" y="30287"/>
                  </a:lnTo>
                  <a:lnTo>
                    <a:pt x="581114" y="21536"/>
                  </a:lnTo>
                  <a:lnTo>
                    <a:pt x="560757" y="14232"/>
                  </a:lnTo>
                  <a:lnTo>
                    <a:pt x="539631" y="8406"/>
                  </a:lnTo>
                  <a:lnTo>
                    <a:pt x="517824" y="4081"/>
                  </a:lnTo>
                  <a:lnTo>
                    <a:pt x="495424" y="1275"/>
                  </a:lnTo>
                  <a:lnTo>
                    <a:pt x="472525" y="0"/>
                  </a:lnTo>
                  <a:lnTo>
                    <a:pt x="449220" y="260"/>
                  </a:lnTo>
                  <a:lnTo>
                    <a:pt x="425606" y="2056"/>
                  </a:lnTo>
                  <a:lnTo>
                    <a:pt x="401778" y="5379"/>
                  </a:lnTo>
                  <a:lnTo>
                    <a:pt x="377834" y="10215"/>
                  </a:lnTo>
                  <a:lnTo>
                    <a:pt x="353875" y="16546"/>
                  </a:lnTo>
                  <a:lnTo>
                    <a:pt x="329997" y="24344"/>
                  </a:lnTo>
                  <a:lnTo>
                    <a:pt x="306299" y="33579"/>
                  </a:lnTo>
                  <a:lnTo>
                    <a:pt x="282878" y="44211"/>
                  </a:lnTo>
                  <a:lnTo>
                    <a:pt x="259830" y="56198"/>
                  </a:lnTo>
                  <a:lnTo>
                    <a:pt x="237251" y="69489"/>
                  </a:lnTo>
                  <a:lnTo>
                    <a:pt x="215233" y="84031"/>
                  </a:lnTo>
                  <a:lnTo>
                    <a:pt x="193866" y="99763"/>
                  </a:lnTo>
                  <a:lnTo>
                    <a:pt x="173238" y="116622"/>
                  </a:lnTo>
                  <a:lnTo>
                    <a:pt x="153435" y="134537"/>
                  </a:lnTo>
                  <a:lnTo>
                    <a:pt x="134537" y="153435"/>
                  </a:lnTo>
                  <a:lnTo>
                    <a:pt x="116622" y="173238"/>
                  </a:lnTo>
                  <a:lnTo>
                    <a:pt x="99763" y="193866"/>
                  </a:lnTo>
                  <a:lnTo>
                    <a:pt x="84031" y="215233"/>
                  </a:lnTo>
                  <a:lnTo>
                    <a:pt x="69489" y="237251"/>
                  </a:lnTo>
                  <a:lnTo>
                    <a:pt x="56198" y="259830"/>
                  </a:lnTo>
                  <a:lnTo>
                    <a:pt x="44211" y="282878"/>
                  </a:lnTo>
                  <a:lnTo>
                    <a:pt x="33579" y="306299"/>
                  </a:lnTo>
                  <a:lnTo>
                    <a:pt x="24344" y="329997"/>
                  </a:lnTo>
                  <a:lnTo>
                    <a:pt x="16546" y="353875"/>
                  </a:lnTo>
                  <a:lnTo>
                    <a:pt x="10215" y="377834"/>
                  </a:lnTo>
                  <a:lnTo>
                    <a:pt x="5379" y="401778"/>
                  </a:lnTo>
                  <a:lnTo>
                    <a:pt x="2056" y="425606"/>
                  </a:lnTo>
                  <a:lnTo>
                    <a:pt x="260" y="449220"/>
                  </a:lnTo>
                  <a:lnTo>
                    <a:pt x="0" y="472525"/>
                  </a:lnTo>
                  <a:lnTo>
                    <a:pt x="1275" y="495424"/>
                  </a:lnTo>
                  <a:lnTo>
                    <a:pt x="4081" y="517824"/>
                  </a:lnTo>
                  <a:lnTo>
                    <a:pt x="8406" y="539631"/>
                  </a:lnTo>
                  <a:lnTo>
                    <a:pt x="14232" y="560757"/>
                  </a:lnTo>
                  <a:lnTo>
                    <a:pt x="21536" y="581114"/>
                  </a:lnTo>
                  <a:lnTo>
                    <a:pt x="30287" y="600619"/>
                  </a:lnTo>
                  <a:lnTo>
                    <a:pt x="40450" y="619192"/>
                  </a:lnTo>
                  <a:lnTo>
                    <a:pt x="51982" y="636757"/>
                  </a:lnTo>
                  <a:lnTo>
                    <a:pt x="64837" y="653241"/>
                  </a:lnTo>
                  <a:lnTo>
                    <a:pt x="78961" y="668576"/>
                  </a:lnTo>
                  <a:lnTo>
                    <a:pt x="94296" y="682700"/>
                  </a:lnTo>
                  <a:lnTo>
                    <a:pt x="110780" y="695555"/>
                  </a:lnTo>
                  <a:lnTo>
                    <a:pt x="128345" y="707087"/>
                  </a:lnTo>
                  <a:lnTo>
                    <a:pt x="146918" y="717250"/>
                  </a:lnTo>
                  <a:lnTo>
                    <a:pt x="166423" y="726001"/>
                  </a:lnTo>
                  <a:lnTo>
                    <a:pt x="186780" y="733305"/>
                  </a:lnTo>
                  <a:lnTo>
                    <a:pt x="207906" y="739131"/>
                  </a:lnTo>
                  <a:lnTo>
                    <a:pt x="229713" y="743456"/>
                  </a:lnTo>
                  <a:lnTo>
                    <a:pt x="252113" y="746262"/>
                  </a:lnTo>
                  <a:lnTo>
                    <a:pt x="275012" y="747537"/>
                  </a:lnTo>
                  <a:lnTo>
                    <a:pt x="298317" y="747277"/>
                  </a:lnTo>
                  <a:lnTo>
                    <a:pt x="321931" y="745481"/>
                  </a:lnTo>
                  <a:lnTo>
                    <a:pt x="345759" y="742158"/>
                  </a:lnTo>
                  <a:lnTo>
                    <a:pt x="369703" y="737322"/>
                  </a:lnTo>
                  <a:lnTo>
                    <a:pt x="393662" y="730991"/>
                  </a:lnTo>
                  <a:lnTo>
                    <a:pt x="417540" y="723193"/>
                  </a:lnTo>
                  <a:lnTo>
                    <a:pt x="441238" y="713958"/>
                  </a:lnTo>
                  <a:lnTo>
                    <a:pt x="464659" y="703326"/>
                  </a:lnTo>
                  <a:lnTo>
                    <a:pt x="487707" y="691339"/>
                  </a:lnTo>
                  <a:lnTo>
                    <a:pt x="510286" y="678048"/>
                  </a:lnTo>
                  <a:lnTo>
                    <a:pt x="532304" y="663506"/>
                  </a:lnTo>
                  <a:lnTo>
                    <a:pt x="553671" y="647774"/>
                  </a:lnTo>
                  <a:lnTo>
                    <a:pt x="574299" y="630915"/>
                  </a:lnTo>
                  <a:lnTo>
                    <a:pt x="594102" y="613000"/>
                  </a:lnTo>
                  <a:lnTo>
                    <a:pt x="613000" y="594102"/>
                  </a:lnTo>
                  <a:lnTo>
                    <a:pt x="630915" y="574299"/>
                  </a:lnTo>
                  <a:lnTo>
                    <a:pt x="647774" y="553671"/>
                  </a:lnTo>
                  <a:lnTo>
                    <a:pt x="663506" y="532304"/>
                  </a:lnTo>
                  <a:lnTo>
                    <a:pt x="678048" y="510286"/>
                  </a:lnTo>
                  <a:lnTo>
                    <a:pt x="691339" y="487707"/>
                  </a:lnTo>
                  <a:lnTo>
                    <a:pt x="703326" y="464659"/>
                  </a:lnTo>
                  <a:lnTo>
                    <a:pt x="713958" y="441238"/>
                  </a:lnTo>
                  <a:lnTo>
                    <a:pt x="723193" y="417540"/>
                  </a:lnTo>
                  <a:lnTo>
                    <a:pt x="730991" y="393662"/>
                  </a:lnTo>
                  <a:lnTo>
                    <a:pt x="737322" y="369703"/>
                  </a:lnTo>
                  <a:lnTo>
                    <a:pt x="742158" y="345759"/>
                  </a:lnTo>
                  <a:lnTo>
                    <a:pt x="745481" y="321931"/>
                  </a:lnTo>
                  <a:lnTo>
                    <a:pt x="747277" y="298317"/>
                  </a:lnTo>
                  <a:lnTo>
                    <a:pt x="747537" y="275012"/>
                  </a:lnTo>
                  <a:lnTo>
                    <a:pt x="746262" y="252113"/>
                  </a:lnTo>
                  <a:lnTo>
                    <a:pt x="743456" y="229713"/>
                  </a:lnTo>
                  <a:lnTo>
                    <a:pt x="739131" y="207906"/>
                  </a:lnTo>
                  <a:lnTo>
                    <a:pt x="733305" y="186780"/>
                  </a:lnTo>
                  <a:lnTo>
                    <a:pt x="726001" y="166423"/>
                  </a:lnTo>
                  <a:lnTo>
                    <a:pt x="717250" y="146918"/>
                  </a:lnTo>
                  <a:lnTo>
                    <a:pt x="707087" y="128345"/>
                  </a:lnTo>
                  <a:lnTo>
                    <a:pt x="695555" y="110780"/>
                  </a:lnTo>
                  <a:lnTo>
                    <a:pt x="682700" y="9429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g32"/>
            <p:cNvSpPr/>
            <p:nvPr/>
          </p:nvSpPr>
          <p:spPr>
            <a:xfrm>
              <a:off x="7788483" y="2793211"/>
              <a:ext cx="747682" cy="747682"/>
            </a:xfrm>
            <a:custGeom>
              <a:avLst/>
              <a:gdLst/>
              <a:ahLst/>
              <a:cxnLst/>
              <a:rect l="0" t="0" r="0" b="0"/>
              <a:pathLst>
                <a:path w="747682" h="747682">
                  <a:moveTo>
                    <a:pt x="627338" y="120343"/>
                  </a:moveTo>
                  <a:lnTo>
                    <a:pt x="609212" y="103259"/>
                  </a:lnTo>
                  <a:lnTo>
                    <a:pt x="590119" y="87286"/>
                  </a:lnTo>
                  <a:lnTo>
                    <a:pt x="570137" y="72491"/>
                  </a:lnTo>
                  <a:lnTo>
                    <a:pt x="549348" y="58934"/>
                  </a:lnTo>
                  <a:lnTo>
                    <a:pt x="527838" y="46672"/>
                  </a:lnTo>
                  <a:lnTo>
                    <a:pt x="505696" y="35753"/>
                  </a:lnTo>
                  <a:lnTo>
                    <a:pt x="483011" y="26224"/>
                  </a:lnTo>
                  <a:lnTo>
                    <a:pt x="459878" y="18124"/>
                  </a:lnTo>
                  <a:lnTo>
                    <a:pt x="436391" y="11485"/>
                  </a:lnTo>
                  <a:lnTo>
                    <a:pt x="412647" y="6335"/>
                  </a:lnTo>
                  <a:lnTo>
                    <a:pt x="388744" y="2695"/>
                  </a:lnTo>
                  <a:lnTo>
                    <a:pt x="364780" y="580"/>
                  </a:lnTo>
                  <a:lnTo>
                    <a:pt x="340853" y="0"/>
                  </a:lnTo>
                  <a:lnTo>
                    <a:pt x="317061" y="955"/>
                  </a:lnTo>
                  <a:lnTo>
                    <a:pt x="293503" y="3442"/>
                  </a:lnTo>
                  <a:lnTo>
                    <a:pt x="270275" y="7452"/>
                  </a:lnTo>
                  <a:lnTo>
                    <a:pt x="247472" y="12967"/>
                  </a:lnTo>
                  <a:lnTo>
                    <a:pt x="225189" y="19966"/>
                  </a:lnTo>
                  <a:lnTo>
                    <a:pt x="203516" y="28418"/>
                  </a:lnTo>
                  <a:lnTo>
                    <a:pt x="182544" y="38290"/>
                  </a:lnTo>
                  <a:lnTo>
                    <a:pt x="162357" y="49540"/>
                  </a:lnTo>
                  <a:lnTo>
                    <a:pt x="143040" y="62123"/>
                  </a:lnTo>
                  <a:lnTo>
                    <a:pt x="124671" y="75987"/>
                  </a:lnTo>
                  <a:lnTo>
                    <a:pt x="107325" y="91075"/>
                  </a:lnTo>
                  <a:lnTo>
                    <a:pt x="91075" y="107325"/>
                  </a:lnTo>
                  <a:lnTo>
                    <a:pt x="75987" y="124671"/>
                  </a:lnTo>
                  <a:lnTo>
                    <a:pt x="62123" y="143040"/>
                  </a:lnTo>
                  <a:lnTo>
                    <a:pt x="49540" y="162357"/>
                  </a:lnTo>
                  <a:lnTo>
                    <a:pt x="38290" y="182544"/>
                  </a:lnTo>
                  <a:lnTo>
                    <a:pt x="28418" y="203516"/>
                  </a:lnTo>
                  <a:lnTo>
                    <a:pt x="19966" y="225189"/>
                  </a:lnTo>
                  <a:lnTo>
                    <a:pt x="12967" y="247472"/>
                  </a:lnTo>
                  <a:lnTo>
                    <a:pt x="7452" y="270275"/>
                  </a:lnTo>
                  <a:lnTo>
                    <a:pt x="3442" y="293503"/>
                  </a:lnTo>
                  <a:lnTo>
                    <a:pt x="955" y="317061"/>
                  </a:lnTo>
                  <a:lnTo>
                    <a:pt x="0" y="340853"/>
                  </a:lnTo>
                  <a:lnTo>
                    <a:pt x="580" y="364780"/>
                  </a:lnTo>
                  <a:lnTo>
                    <a:pt x="2695" y="388744"/>
                  </a:lnTo>
                  <a:lnTo>
                    <a:pt x="6335" y="412647"/>
                  </a:lnTo>
                  <a:lnTo>
                    <a:pt x="11485" y="436391"/>
                  </a:lnTo>
                  <a:lnTo>
                    <a:pt x="18124" y="459878"/>
                  </a:lnTo>
                  <a:lnTo>
                    <a:pt x="26224" y="483011"/>
                  </a:lnTo>
                  <a:lnTo>
                    <a:pt x="35753" y="505696"/>
                  </a:lnTo>
                  <a:lnTo>
                    <a:pt x="46672" y="527838"/>
                  </a:lnTo>
                  <a:lnTo>
                    <a:pt x="58934" y="549348"/>
                  </a:lnTo>
                  <a:lnTo>
                    <a:pt x="72491" y="570137"/>
                  </a:lnTo>
                  <a:lnTo>
                    <a:pt x="87286" y="590119"/>
                  </a:lnTo>
                  <a:lnTo>
                    <a:pt x="103259" y="609212"/>
                  </a:lnTo>
                  <a:lnTo>
                    <a:pt x="120343" y="627338"/>
                  </a:lnTo>
                  <a:lnTo>
                    <a:pt x="138470" y="644423"/>
                  </a:lnTo>
                  <a:lnTo>
                    <a:pt x="157563" y="660396"/>
                  </a:lnTo>
                  <a:lnTo>
                    <a:pt x="177545" y="675191"/>
                  </a:lnTo>
                  <a:lnTo>
                    <a:pt x="198334" y="688747"/>
                  </a:lnTo>
                  <a:lnTo>
                    <a:pt x="219844" y="701010"/>
                  </a:lnTo>
                  <a:lnTo>
                    <a:pt x="241986" y="711929"/>
                  </a:lnTo>
                  <a:lnTo>
                    <a:pt x="264671" y="721458"/>
                  </a:lnTo>
                  <a:lnTo>
                    <a:pt x="287804" y="729558"/>
                  </a:lnTo>
                  <a:lnTo>
                    <a:pt x="311291" y="736197"/>
                  </a:lnTo>
                  <a:lnTo>
                    <a:pt x="335034" y="741347"/>
                  </a:lnTo>
                  <a:lnTo>
                    <a:pt x="358938" y="744987"/>
                  </a:lnTo>
                  <a:lnTo>
                    <a:pt x="382902" y="747102"/>
                  </a:lnTo>
                  <a:lnTo>
                    <a:pt x="406829" y="747682"/>
                  </a:lnTo>
                  <a:lnTo>
                    <a:pt x="430621" y="746727"/>
                  </a:lnTo>
                  <a:lnTo>
                    <a:pt x="454179" y="744239"/>
                  </a:lnTo>
                  <a:lnTo>
                    <a:pt x="477407" y="740230"/>
                  </a:lnTo>
                  <a:lnTo>
                    <a:pt x="500210" y="734714"/>
                  </a:lnTo>
                  <a:lnTo>
                    <a:pt x="522493" y="727716"/>
                  </a:lnTo>
                  <a:lnTo>
                    <a:pt x="544166" y="719264"/>
                  </a:lnTo>
                  <a:lnTo>
                    <a:pt x="565138" y="709392"/>
                  </a:lnTo>
                  <a:lnTo>
                    <a:pt x="585325" y="698142"/>
                  </a:lnTo>
                  <a:lnTo>
                    <a:pt x="604642" y="685559"/>
                  </a:lnTo>
                  <a:lnTo>
                    <a:pt x="623011" y="671694"/>
                  </a:lnTo>
                  <a:lnTo>
                    <a:pt x="640356" y="656606"/>
                  </a:lnTo>
                  <a:lnTo>
                    <a:pt x="656606" y="640356"/>
                  </a:lnTo>
                  <a:lnTo>
                    <a:pt x="671694" y="623011"/>
                  </a:lnTo>
                  <a:lnTo>
                    <a:pt x="685559" y="604642"/>
                  </a:lnTo>
                  <a:lnTo>
                    <a:pt x="698142" y="585325"/>
                  </a:lnTo>
                  <a:lnTo>
                    <a:pt x="709392" y="565138"/>
                  </a:lnTo>
                  <a:lnTo>
                    <a:pt x="719264" y="544166"/>
                  </a:lnTo>
                  <a:lnTo>
                    <a:pt x="727716" y="522493"/>
                  </a:lnTo>
                  <a:lnTo>
                    <a:pt x="734714" y="500210"/>
                  </a:lnTo>
                  <a:lnTo>
                    <a:pt x="740230" y="477407"/>
                  </a:lnTo>
                  <a:lnTo>
                    <a:pt x="744239" y="454179"/>
                  </a:lnTo>
                  <a:lnTo>
                    <a:pt x="746727" y="430621"/>
                  </a:lnTo>
                  <a:lnTo>
                    <a:pt x="747682" y="406829"/>
                  </a:lnTo>
                  <a:lnTo>
                    <a:pt x="747102" y="382902"/>
                  </a:lnTo>
                  <a:lnTo>
                    <a:pt x="744987" y="358938"/>
                  </a:lnTo>
                  <a:lnTo>
                    <a:pt x="741347" y="335034"/>
                  </a:lnTo>
                  <a:lnTo>
                    <a:pt x="736197" y="311291"/>
                  </a:lnTo>
                  <a:lnTo>
                    <a:pt x="729558" y="287804"/>
                  </a:lnTo>
                  <a:lnTo>
                    <a:pt x="721458" y="264671"/>
                  </a:lnTo>
                  <a:lnTo>
                    <a:pt x="711929" y="241986"/>
                  </a:lnTo>
                  <a:lnTo>
                    <a:pt x="701010" y="219844"/>
                  </a:lnTo>
                  <a:lnTo>
                    <a:pt x="688747" y="198334"/>
                  </a:lnTo>
                  <a:lnTo>
                    <a:pt x="675191" y="177545"/>
                  </a:lnTo>
                  <a:lnTo>
                    <a:pt x="660396" y="157563"/>
                  </a:lnTo>
                  <a:lnTo>
                    <a:pt x="644423" y="1384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g33"/>
            <p:cNvSpPr/>
            <p:nvPr/>
          </p:nvSpPr>
          <p:spPr>
            <a:xfrm>
              <a:off x="7788501" y="3672882"/>
              <a:ext cx="747647" cy="747647"/>
            </a:xfrm>
            <a:custGeom>
              <a:avLst/>
              <a:gdLst/>
              <a:ahLst/>
              <a:cxnLst/>
              <a:rect l="0" t="0" r="0" b="0"/>
              <a:pathLst>
                <a:path w="747647" h="747647">
                  <a:moveTo>
                    <a:pt x="655452" y="92194"/>
                  </a:moveTo>
                  <a:lnTo>
                    <a:pt x="639121" y="77020"/>
                  </a:lnTo>
                  <a:lnTo>
                    <a:pt x="621699" y="63066"/>
                  </a:lnTo>
                  <a:lnTo>
                    <a:pt x="603259" y="50388"/>
                  </a:lnTo>
                  <a:lnTo>
                    <a:pt x="583876" y="39040"/>
                  </a:lnTo>
                  <a:lnTo>
                    <a:pt x="563630" y="29067"/>
                  </a:lnTo>
                  <a:lnTo>
                    <a:pt x="542604" y="20511"/>
                  </a:lnTo>
                  <a:lnTo>
                    <a:pt x="520884" y="13406"/>
                  </a:lnTo>
                  <a:lnTo>
                    <a:pt x="498560" y="7783"/>
                  </a:lnTo>
                  <a:lnTo>
                    <a:pt x="475724" y="3664"/>
                  </a:lnTo>
                  <a:lnTo>
                    <a:pt x="452468" y="1066"/>
                  </a:lnTo>
                  <a:lnTo>
                    <a:pt x="428890" y="0"/>
                  </a:lnTo>
                  <a:lnTo>
                    <a:pt x="405085" y="469"/>
                  </a:lnTo>
                  <a:lnTo>
                    <a:pt x="381152" y="2473"/>
                  </a:lnTo>
                  <a:lnTo>
                    <a:pt x="357189" y="6003"/>
                  </a:lnTo>
                  <a:lnTo>
                    <a:pt x="333294" y="11045"/>
                  </a:lnTo>
                  <a:lnTo>
                    <a:pt x="309566" y="17577"/>
                  </a:lnTo>
                  <a:lnTo>
                    <a:pt x="286101" y="25573"/>
                  </a:lnTo>
                  <a:lnTo>
                    <a:pt x="262997" y="35000"/>
                  </a:lnTo>
                  <a:lnTo>
                    <a:pt x="240349" y="45819"/>
                  </a:lnTo>
                  <a:lnTo>
                    <a:pt x="218249" y="57986"/>
                  </a:lnTo>
                  <a:lnTo>
                    <a:pt x="196788" y="71451"/>
                  </a:lnTo>
                  <a:lnTo>
                    <a:pt x="176055" y="86159"/>
                  </a:lnTo>
                  <a:lnTo>
                    <a:pt x="156134" y="102049"/>
                  </a:lnTo>
                  <a:lnTo>
                    <a:pt x="137108" y="119055"/>
                  </a:lnTo>
                  <a:lnTo>
                    <a:pt x="119055" y="137108"/>
                  </a:lnTo>
                  <a:lnTo>
                    <a:pt x="102049" y="156134"/>
                  </a:lnTo>
                  <a:lnTo>
                    <a:pt x="86159" y="176055"/>
                  </a:lnTo>
                  <a:lnTo>
                    <a:pt x="71451" y="196788"/>
                  </a:lnTo>
                  <a:lnTo>
                    <a:pt x="57986" y="218249"/>
                  </a:lnTo>
                  <a:lnTo>
                    <a:pt x="45819" y="240349"/>
                  </a:lnTo>
                  <a:lnTo>
                    <a:pt x="35000" y="262997"/>
                  </a:lnTo>
                  <a:lnTo>
                    <a:pt x="25573" y="286101"/>
                  </a:lnTo>
                  <a:lnTo>
                    <a:pt x="17577" y="309566"/>
                  </a:lnTo>
                  <a:lnTo>
                    <a:pt x="11045" y="333294"/>
                  </a:lnTo>
                  <a:lnTo>
                    <a:pt x="6003" y="357189"/>
                  </a:lnTo>
                  <a:lnTo>
                    <a:pt x="2473" y="381152"/>
                  </a:lnTo>
                  <a:lnTo>
                    <a:pt x="469" y="405085"/>
                  </a:lnTo>
                  <a:lnTo>
                    <a:pt x="0" y="428890"/>
                  </a:lnTo>
                  <a:lnTo>
                    <a:pt x="1066" y="452468"/>
                  </a:lnTo>
                  <a:lnTo>
                    <a:pt x="3664" y="475724"/>
                  </a:lnTo>
                  <a:lnTo>
                    <a:pt x="7783" y="498560"/>
                  </a:lnTo>
                  <a:lnTo>
                    <a:pt x="13406" y="520884"/>
                  </a:lnTo>
                  <a:lnTo>
                    <a:pt x="20511" y="542604"/>
                  </a:lnTo>
                  <a:lnTo>
                    <a:pt x="29067" y="563630"/>
                  </a:lnTo>
                  <a:lnTo>
                    <a:pt x="39040" y="583876"/>
                  </a:lnTo>
                  <a:lnTo>
                    <a:pt x="50388" y="603259"/>
                  </a:lnTo>
                  <a:lnTo>
                    <a:pt x="63066" y="621699"/>
                  </a:lnTo>
                  <a:lnTo>
                    <a:pt x="77020" y="639121"/>
                  </a:lnTo>
                  <a:lnTo>
                    <a:pt x="92194" y="655452"/>
                  </a:lnTo>
                  <a:lnTo>
                    <a:pt x="108526" y="670627"/>
                  </a:lnTo>
                  <a:lnTo>
                    <a:pt x="125947" y="684581"/>
                  </a:lnTo>
                  <a:lnTo>
                    <a:pt x="144388" y="697259"/>
                  </a:lnTo>
                  <a:lnTo>
                    <a:pt x="163771" y="708607"/>
                  </a:lnTo>
                  <a:lnTo>
                    <a:pt x="184017" y="718580"/>
                  </a:lnTo>
                  <a:lnTo>
                    <a:pt x="205043" y="727136"/>
                  </a:lnTo>
                  <a:lnTo>
                    <a:pt x="226763" y="734240"/>
                  </a:lnTo>
                  <a:lnTo>
                    <a:pt x="249087" y="739864"/>
                  </a:lnTo>
                  <a:lnTo>
                    <a:pt x="271923" y="743983"/>
                  </a:lnTo>
                  <a:lnTo>
                    <a:pt x="295178" y="746581"/>
                  </a:lnTo>
                  <a:lnTo>
                    <a:pt x="318757" y="747647"/>
                  </a:lnTo>
                  <a:lnTo>
                    <a:pt x="342561" y="747177"/>
                  </a:lnTo>
                  <a:lnTo>
                    <a:pt x="366495" y="745173"/>
                  </a:lnTo>
                  <a:lnTo>
                    <a:pt x="390458" y="741644"/>
                  </a:lnTo>
                  <a:lnTo>
                    <a:pt x="414353" y="736602"/>
                  </a:lnTo>
                  <a:lnTo>
                    <a:pt x="438081" y="730070"/>
                  </a:lnTo>
                  <a:lnTo>
                    <a:pt x="461546" y="722074"/>
                  </a:lnTo>
                  <a:lnTo>
                    <a:pt x="484649" y="712647"/>
                  </a:lnTo>
                  <a:lnTo>
                    <a:pt x="507298" y="701828"/>
                  </a:lnTo>
                  <a:lnTo>
                    <a:pt x="529398" y="689660"/>
                  </a:lnTo>
                  <a:lnTo>
                    <a:pt x="550859" y="676195"/>
                  </a:lnTo>
                  <a:lnTo>
                    <a:pt x="571592" y="661488"/>
                  </a:lnTo>
                  <a:lnTo>
                    <a:pt x="591512" y="645598"/>
                  </a:lnTo>
                  <a:lnTo>
                    <a:pt x="610538" y="628592"/>
                  </a:lnTo>
                  <a:lnTo>
                    <a:pt x="628592" y="610538"/>
                  </a:lnTo>
                  <a:lnTo>
                    <a:pt x="645598" y="591512"/>
                  </a:lnTo>
                  <a:lnTo>
                    <a:pt x="661488" y="571592"/>
                  </a:lnTo>
                  <a:lnTo>
                    <a:pt x="676195" y="550859"/>
                  </a:lnTo>
                  <a:lnTo>
                    <a:pt x="689660" y="529398"/>
                  </a:lnTo>
                  <a:lnTo>
                    <a:pt x="701828" y="507298"/>
                  </a:lnTo>
                  <a:lnTo>
                    <a:pt x="712647" y="484649"/>
                  </a:lnTo>
                  <a:lnTo>
                    <a:pt x="722074" y="461546"/>
                  </a:lnTo>
                  <a:lnTo>
                    <a:pt x="730070" y="438081"/>
                  </a:lnTo>
                  <a:lnTo>
                    <a:pt x="736602" y="414353"/>
                  </a:lnTo>
                  <a:lnTo>
                    <a:pt x="741644" y="390458"/>
                  </a:lnTo>
                  <a:lnTo>
                    <a:pt x="745173" y="366495"/>
                  </a:lnTo>
                  <a:lnTo>
                    <a:pt x="747177" y="342561"/>
                  </a:lnTo>
                  <a:lnTo>
                    <a:pt x="747647" y="318757"/>
                  </a:lnTo>
                  <a:lnTo>
                    <a:pt x="746581" y="295178"/>
                  </a:lnTo>
                  <a:lnTo>
                    <a:pt x="743983" y="271923"/>
                  </a:lnTo>
                  <a:lnTo>
                    <a:pt x="739864" y="249087"/>
                  </a:lnTo>
                  <a:lnTo>
                    <a:pt x="734240" y="226763"/>
                  </a:lnTo>
                  <a:lnTo>
                    <a:pt x="727136" y="205043"/>
                  </a:lnTo>
                  <a:lnTo>
                    <a:pt x="718580" y="184017"/>
                  </a:lnTo>
                  <a:lnTo>
                    <a:pt x="708607" y="163771"/>
                  </a:lnTo>
                  <a:lnTo>
                    <a:pt x="697259" y="144388"/>
                  </a:lnTo>
                  <a:lnTo>
                    <a:pt x="684581" y="125947"/>
                  </a:lnTo>
                  <a:lnTo>
                    <a:pt x="670627" y="10852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chemeClr val="bg1">
                  <a:lumMod val="65000"/>
                </a:scheme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g34"/>
            <p:cNvSpPr/>
            <p:nvPr/>
          </p:nvSpPr>
          <p:spPr>
            <a:xfrm>
              <a:off x="7788472" y="4552507"/>
              <a:ext cx="747705" cy="747705"/>
            </a:xfrm>
            <a:custGeom>
              <a:avLst/>
              <a:gdLst/>
              <a:ahLst/>
              <a:cxnLst/>
              <a:rect l="0" t="0" r="0" b="0"/>
              <a:pathLst>
                <a:path w="747705" h="747705">
                  <a:moveTo>
                    <a:pt x="625061" y="122644"/>
                  </a:moveTo>
                  <a:lnTo>
                    <a:pt x="606805" y="105420"/>
                  </a:lnTo>
                  <a:lnTo>
                    <a:pt x="587593" y="89300"/>
                  </a:lnTo>
                  <a:lnTo>
                    <a:pt x="567501" y="74349"/>
                  </a:lnTo>
                  <a:lnTo>
                    <a:pt x="546614" y="60629"/>
                  </a:lnTo>
                  <a:lnTo>
                    <a:pt x="525018" y="48195"/>
                  </a:lnTo>
                  <a:lnTo>
                    <a:pt x="502800" y="37100"/>
                  </a:lnTo>
                  <a:lnTo>
                    <a:pt x="480052" y="27389"/>
                  </a:lnTo>
                  <a:lnTo>
                    <a:pt x="456867" y="19102"/>
                  </a:lnTo>
                  <a:lnTo>
                    <a:pt x="433342" y="12272"/>
                  </a:lnTo>
                  <a:lnTo>
                    <a:pt x="409572" y="6928"/>
                  </a:lnTo>
                  <a:lnTo>
                    <a:pt x="385656" y="3092"/>
                  </a:lnTo>
                  <a:lnTo>
                    <a:pt x="361690" y="779"/>
                  </a:lnTo>
                  <a:lnTo>
                    <a:pt x="337775" y="0"/>
                  </a:lnTo>
                  <a:lnTo>
                    <a:pt x="314008" y="756"/>
                  </a:lnTo>
                  <a:lnTo>
                    <a:pt x="290487" y="3046"/>
                  </a:lnTo>
                  <a:lnTo>
                    <a:pt x="267309" y="6859"/>
                  </a:lnTo>
                  <a:lnTo>
                    <a:pt x="244568" y="12181"/>
                  </a:lnTo>
                  <a:lnTo>
                    <a:pt x="222359" y="18989"/>
                  </a:lnTo>
                  <a:lnTo>
                    <a:pt x="200772" y="27255"/>
                  </a:lnTo>
                  <a:lnTo>
                    <a:pt x="179896" y="36945"/>
                  </a:lnTo>
                  <a:lnTo>
                    <a:pt x="159818" y="48019"/>
                  </a:lnTo>
                  <a:lnTo>
                    <a:pt x="140619" y="60433"/>
                  </a:lnTo>
                  <a:lnTo>
                    <a:pt x="122378" y="74134"/>
                  </a:lnTo>
                  <a:lnTo>
                    <a:pt x="105171" y="89067"/>
                  </a:lnTo>
                  <a:lnTo>
                    <a:pt x="89067" y="105171"/>
                  </a:lnTo>
                  <a:lnTo>
                    <a:pt x="74134" y="122378"/>
                  </a:lnTo>
                  <a:lnTo>
                    <a:pt x="60433" y="140619"/>
                  </a:lnTo>
                  <a:lnTo>
                    <a:pt x="48019" y="159818"/>
                  </a:lnTo>
                  <a:lnTo>
                    <a:pt x="36945" y="179896"/>
                  </a:lnTo>
                  <a:lnTo>
                    <a:pt x="27255" y="200772"/>
                  </a:lnTo>
                  <a:lnTo>
                    <a:pt x="18989" y="222359"/>
                  </a:lnTo>
                  <a:lnTo>
                    <a:pt x="12181" y="244568"/>
                  </a:lnTo>
                  <a:lnTo>
                    <a:pt x="6859" y="267309"/>
                  </a:lnTo>
                  <a:lnTo>
                    <a:pt x="3046" y="290487"/>
                  </a:lnTo>
                  <a:lnTo>
                    <a:pt x="756" y="314008"/>
                  </a:lnTo>
                  <a:lnTo>
                    <a:pt x="0" y="337775"/>
                  </a:lnTo>
                  <a:lnTo>
                    <a:pt x="779" y="361690"/>
                  </a:lnTo>
                  <a:lnTo>
                    <a:pt x="3092" y="385656"/>
                  </a:lnTo>
                  <a:lnTo>
                    <a:pt x="6928" y="409572"/>
                  </a:lnTo>
                  <a:lnTo>
                    <a:pt x="12272" y="433342"/>
                  </a:lnTo>
                  <a:lnTo>
                    <a:pt x="19102" y="456867"/>
                  </a:lnTo>
                  <a:lnTo>
                    <a:pt x="27389" y="480052"/>
                  </a:lnTo>
                  <a:lnTo>
                    <a:pt x="37100" y="502800"/>
                  </a:lnTo>
                  <a:lnTo>
                    <a:pt x="48195" y="525018"/>
                  </a:lnTo>
                  <a:lnTo>
                    <a:pt x="60629" y="546614"/>
                  </a:lnTo>
                  <a:lnTo>
                    <a:pt x="74349" y="567501"/>
                  </a:lnTo>
                  <a:lnTo>
                    <a:pt x="89300" y="587593"/>
                  </a:lnTo>
                  <a:lnTo>
                    <a:pt x="105420" y="606805"/>
                  </a:lnTo>
                  <a:lnTo>
                    <a:pt x="122644" y="625061"/>
                  </a:lnTo>
                  <a:lnTo>
                    <a:pt x="140899" y="642284"/>
                  </a:lnTo>
                  <a:lnTo>
                    <a:pt x="160112" y="658405"/>
                  </a:lnTo>
                  <a:lnTo>
                    <a:pt x="180203" y="673356"/>
                  </a:lnTo>
                  <a:lnTo>
                    <a:pt x="201090" y="687076"/>
                  </a:lnTo>
                  <a:lnTo>
                    <a:pt x="222687" y="699509"/>
                  </a:lnTo>
                  <a:lnTo>
                    <a:pt x="244905" y="710604"/>
                  </a:lnTo>
                  <a:lnTo>
                    <a:pt x="267653" y="720315"/>
                  </a:lnTo>
                  <a:lnTo>
                    <a:pt x="290837" y="728603"/>
                  </a:lnTo>
                  <a:lnTo>
                    <a:pt x="314363" y="735433"/>
                  </a:lnTo>
                  <a:lnTo>
                    <a:pt x="338132" y="740777"/>
                  </a:lnTo>
                  <a:lnTo>
                    <a:pt x="362049" y="744613"/>
                  </a:lnTo>
                  <a:lnTo>
                    <a:pt x="386014" y="746926"/>
                  </a:lnTo>
                  <a:lnTo>
                    <a:pt x="409929" y="747705"/>
                  </a:lnTo>
                  <a:lnTo>
                    <a:pt x="433696" y="746949"/>
                  </a:lnTo>
                  <a:lnTo>
                    <a:pt x="457217" y="744659"/>
                  </a:lnTo>
                  <a:lnTo>
                    <a:pt x="480396" y="740845"/>
                  </a:lnTo>
                  <a:lnTo>
                    <a:pt x="503136" y="735524"/>
                  </a:lnTo>
                  <a:lnTo>
                    <a:pt x="525346" y="728716"/>
                  </a:lnTo>
                  <a:lnTo>
                    <a:pt x="546933" y="720450"/>
                  </a:lnTo>
                  <a:lnTo>
                    <a:pt x="567808" y="710760"/>
                  </a:lnTo>
                  <a:lnTo>
                    <a:pt x="587887" y="699685"/>
                  </a:lnTo>
                  <a:lnTo>
                    <a:pt x="607086" y="687272"/>
                  </a:lnTo>
                  <a:lnTo>
                    <a:pt x="625327" y="673570"/>
                  </a:lnTo>
                  <a:lnTo>
                    <a:pt x="642534" y="658637"/>
                  </a:lnTo>
                  <a:lnTo>
                    <a:pt x="658637" y="642534"/>
                  </a:lnTo>
                  <a:lnTo>
                    <a:pt x="673570" y="625327"/>
                  </a:lnTo>
                  <a:lnTo>
                    <a:pt x="687272" y="607086"/>
                  </a:lnTo>
                  <a:lnTo>
                    <a:pt x="699685" y="587887"/>
                  </a:lnTo>
                  <a:lnTo>
                    <a:pt x="710760" y="567808"/>
                  </a:lnTo>
                  <a:lnTo>
                    <a:pt x="720450" y="546933"/>
                  </a:lnTo>
                  <a:lnTo>
                    <a:pt x="728716" y="525346"/>
                  </a:lnTo>
                  <a:lnTo>
                    <a:pt x="735524" y="503136"/>
                  </a:lnTo>
                  <a:lnTo>
                    <a:pt x="740845" y="480396"/>
                  </a:lnTo>
                  <a:lnTo>
                    <a:pt x="744659" y="457217"/>
                  </a:lnTo>
                  <a:lnTo>
                    <a:pt x="746949" y="433696"/>
                  </a:lnTo>
                  <a:lnTo>
                    <a:pt x="747705" y="409929"/>
                  </a:lnTo>
                  <a:lnTo>
                    <a:pt x="746926" y="386014"/>
                  </a:lnTo>
                  <a:lnTo>
                    <a:pt x="744613" y="362049"/>
                  </a:lnTo>
                  <a:lnTo>
                    <a:pt x="740777" y="338132"/>
                  </a:lnTo>
                  <a:lnTo>
                    <a:pt x="735433" y="314363"/>
                  </a:lnTo>
                  <a:lnTo>
                    <a:pt x="728603" y="290837"/>
                  </a:lnTo>
                  <a:lnTo>
                    <a:pt x="720315" y="267653"/>
                  </a:lnTo>
                  <a:lnTo>
                    <a:pt x="710604" y="244905"/>
                  </a:lnTo>
                  <a:lnTo>
                    <a:pt x="699509" y="222687"/>
                  </a:lnTo>
                  <a:lnTo>
                    <a:pt x="687076" y="201090"/>
                  </a:lnTo>
                  <a:lnTo>
                    <a:pt x="673356" y="180203"/>
                  </a:lnTo>
                  <a:lnTo>
                    <a:pt x="658405" y="160112"/>
                  </a:lnTo>
                  <a:lnTo>
                    <a:pt x="642284" y="14089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rc36"/>
            <p:cNvSpPr/>
            <p:nvPr/>
          </p:nvSpPr>
          <p:spPr>
            <a:xfrm>
              <a:off x="5083537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rc37"/>
            <p:cNvSpPr/>
            <p:nvPr/>
          </p:nvSpPr>
          <p:spPr>
            <a:xfrm>
              <a:off x="5083537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rc38"/>
            <p:cNvSpPr/>
            <p:nvPr/>
          </p:nvSpPr>
          <p:spPr>
            <a:xfrm>
              <a:off x="5083537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rc39"/>
            <p:cNvSpPr/>
            <p:nvPr/>
          </p:nvSpPr>
          <p:spPr>
            <a:xfrm>
              <a:off x="5083537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rc40"/>
            <p:cNvSpPr/>
            <p:nvPr/>
          </p:nvSpPr>
          <p:spPr>
            <a:xfrm>
              <a:off x="5963190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rc41"/>
            <p:cNvSpPr/>
            <p:nvPr/>
          </p:nvSpPr>
          <p:spPr>
            <a:xfrm>
              <a:off x="5963190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rc42"/>
            <p:cNvSpPr/>
            <p:nvPr/>
          </p:nvSpPr>
          <p:spPr>
            <a:xfrm>
              <a:off x="5963190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rc43"/>
            <p:cNvSpPr/>
            <p:nvPr/>
          </p:nvSpPr>
          <p:spPr>
            <a:xfrm>
              <a:off x="5963190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rc44"/>
            <p:cNvSpPr/>
            <p:nvPr/>
          </p:nvSpPr>
          <p:spPr>
            <a:xfrm>
              <a:off x="6842844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rc45"/>
            <p:cNvSpPr/>
            <p:nvPr/>
          </p:nvSpPr>
          <p:spPr>
            <a:xfrm>
              <a:off x="6842844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rc46"/>
            <p:cNvSpPr/>
            <p:nvPr/>
          </p:nvSpPr>
          <p:spPr>
            <a:xfrm>
              <a:off x="6842844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rc47"/>
            <p:cNvSpPr/>
            <p:nvPr/>
          </p:nvSpPr>
          <p:spPr>
            <a:xfrm>
              <a:off x="6842844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rc48"/>
            <p:cNvSpPr/>
            <p:nvPr/>
          </p:nvSpPr>
          <p:spPr>
            <a:xfrm>
              <a:off x="7722498" y="2727225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rc49"/>
            <p:cNvSpPr/>
            <p:nvPr/>
          </p:nvSpPr>
          <p:spPr>
            <a:xfrm>
              <a:off x="7722498" y="3606879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rc50"/>
            <p:cNvSpPr/>
            <p:nvPr/>
          </p:nvSpPr>
          <p:spPr>
            <a:xfrm>
              <a:off x="7722498" y="4486533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rc51"/>
            <p:cNvSpPr/>
            <p:nvPr/>
          </p:nvSpPr>
          <p:spPr>
            <a:xfrm>
              <a:off x="7722498" y="5366186"/>
              <a:ext cx="879653" cy="879653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55"/>
            <p:cNvSpPr/>
            <p:nvPr/>
          </p:nvSpPr>
          <p:spPr>
            <a:xfrm>
              <a:off x="8757850" y="6245840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56"/>
            <p:cNvSpPr/>
            <p:nvPr/>
          </p:nvSpPr>
          <p:spPr>
            <a:xfrm>
              <a:off x="8757850" y="4486533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57"/>
            <p:cNvSpPr/>
            <p:nvPr/>
          </p:nvSpPr>
          <p:spPr>
            <a:xfrm>
              <a:off x="8757850" y="2727225"/>
              <a:ext cx="20583" cy="0"/>
            </a:xfrm>
            <a:custGeom>
              <a:avLst/>
              <a:gdLst/>
              <a:ahLst/>
              <a:cxnLst/>
              <a:rect l="0" t="0" r="0" b="0"/>
              <a:pathLst>
                <a:path w="20583">
                  <a:moveTo>
                    <a:pt x="0" y="0"/>
                  </a:moveTo>
                  <a:lnTo>
                    <a:pt x="2058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tx61"/>
            <p:cNvSpPr/>
            <p:nvPr/>
          </p:nvSpPr>
          <p:spPr>
            <a:xfrm rot="18900000">
              <a:off x="5206873" y="6514126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4" name="tx62"/>
            <p:cNvSpPr/>
            <p:nvPr/>
          </p:nvSpPr>
          <p:spPr>
            <a:xfrm rot="18900000">
              <a:off x="6095462" y="6533007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5" name="tx63"/>
            <p:cNvSpPr/>
            <p:nvPr/>
          </p:nvSpPr>
          <p:spPr>
            <a:xfrm rot="18900000">
              <a:off x="6624613" y="6710337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  <a:r>
                <a:rPr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mbush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time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26" name="tx64"/>
            <p:cNvSpPr/>
            <p:nvPr/>
          </p:nvSpPr>
          <p:spPr>
            <a:xfrm rot="18900000">
              <a:off x="7604761" y="6675547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27" name="tx65"/>
            <p:cNvSpPr/>
            <p:nvPr/>
          </p:nvSpPr>
          <p:spPr>
            <a:xfrm>
              <a:off x="4553631" y="3053733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228" name="tx66"/>
            <p:cNvSpPr/>
            <p:nvPr/>
          </p:nvSpPr>
          <p:spPr>
            <a:xfrm>
              <a:off x="4563044" y="3964492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229" name="tx67"/>
            <p:cNvSpPr/>
            <p:nvPr/>
          </p:nvSpPr>
          <p:spPr>
            <a:xfrm>
              <a:off x="3966838" y="4844146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  <a:r>
                <a:rPr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mbush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time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0" name="tx68"/>
            <p:cNvSpPr/>
            <p:nvPr/>
          </p:nvSpPr>
          <p:spPr>
            <a:xfrm>
              <a:off x="4060043" y="5692203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  <p:sp>
          <p:nvSpPr>
            <p:cNvPr id="231" name="tx69"/>
            <p:cNvSpPr/>
            <p:nvPr/>
          </p:nvSpPr>
          <p:spPr>
            <a:xfrm>
              <a:off x="5375056" y="3109381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 smtClean="0">
                  <a:latin typeface="Arial"/>
                  <a:cs typeface="Arial"/>
                </a:rPr>
                <a:t>0.28</a:t>
              </a:r>
              <a:r>
                <a:rPr lang="en-CA" sz="1200" b="1" dirty="0" smtClean="0">
                  <a:latin typeface="Arial"/>
                  <a:cs typeface="Arial"/>
                </a:rPr>
                <a:t>0</a:t>
              </a:r>
              <a:endParaRPr sz="1200" b="1" dirty="0">
                <a:latin typeface="Arial"/>
                <a:cs typeface="Arial"/>
              </a:endParaRPr>
            </a:p>
          </p:txBody>
        </p:sp>
        <p:sp>
          <p:nvSpPr>
            <p:cNvPr id="232" name="tx70"/>
            <p:cNvSpPr/>
            <p:nvPr/>
          </p:nvSpPr>
          <p:spPr>
            <a:xfrm>
              <a:off x="5332677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0.363</a:t>
              </a:r>
            </a:p>
          </p:txBody>
        </p:sp>
        <p:sp>
          <p:nvSpPr>
            <p:cNvPr id="233" name="tx71"/>
            <p:cNvSpPr/>
            <p:nvPr/>
          </p:nvSpPr>
          <p:spPr>
            <a:xfrm>
              <a:off x="5307302" y="4868800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-0.635</a:t>
              </a:r>
            </a:p>
          </p:txBody>
        </p:sp>
        <p:sp>
          <p:nvSpPr>
            <p:cNvPr id="234" name="tx72"/>
            <p:cNvSpPr/>
            <p:nvPr/>
          </p:nvSpPr>
          <p:spPr>
            <a:xfrm>
              <a:off x="5307302" y="5748454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-0.412</a:t>
              </a:r>
            </a:p>
          </p:txBody>
        </p:sp>
        <p:sp>
          <p:nvSpPr>
            <p:cNvPr id="235" name="tx73"/>
            <p:cNvSpPr/>
            <p:nvPr/>
          </p:nvSpPr>
          <p:spPr>
            <a:xfrm>
              <a:off x="6212331" y="3109381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0.191</a:t>
              </a:r>
            </a:p>
          </p:txBody>
        </p:sp>
        <p:sp>
          <p:nvSpPr>
            <p:cNvPr id="236" name="tx74"/>
            <p:cNvSpPr/>
            <p:nvPr/>
          </p:nvSpPr>
          <p:spPr>
            <a:xfrm>
              <a:off x="6212331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0.051</a:t>
              </a:r>
            </a:p>
          </p:txBody>
        </p:sp>
        <p:sp>
          <p:nvSpPr>
            <p:cNvPr id="237" name="tx75"/>
            <p:cNvSpPr/>
            <p:nvPr/>
          </p:nvSpPr>
          <p:spPr>
            <a:xfrm>
              <a:off x="6212331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0.001</a:t>
              </a:r>
            </a:p>
          </p:txBody>
        </p:sp>
        <p:sp>
          <p:nvSpPr>
            <p:cNvPr id="238" name="tx76"/>
            <p:cNvSpPr/>
            <p:nvPr/>
          </p:nvSpPr>
          <p:spPr>
            <a:xfrm>
              <a:off x="6186956" y="5748342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-0.249</a:t>
              </a:r>
            </a:p>
          </p:txBody>
        </p:sp>
        <p:sp>
          <p:nvSpPr>
            <p:cNvPr id="239" name="tx77"/>
            <p:cNvSpPr/>
            <p:nvPr/>
          </p:nvSpPr>
          <p:spPr>
            <a:xfrm>
              <a:off x="7066610" y="3109381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-0.289</a:t>
              </a:r>
            </a:p>
          </p:txBody>
        </p:sp>
        <p:sp>
          <p:nvSpPr>
            <p:cNvPr id="240" name="tx78"/>
            <p:cNvSpPr/>
            <p:nvPr/>
          </p:nvSpPr>
          <p:spPr>
            <a:xfrm>
              <a:off x="7108989" y="398914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0.01</a:t>
              </a:r>
              <a:r>
                <a:rPr lang="en-CA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41" name="tx79"/>
            <p:cNvSpPr/>
            <p:nvPr/>
          </p:nvSpPr>
          <p:spPr>
            <a:xfrm>
              <a:off x="7091985" y="4868800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242" name="tx80"/>
            <p:cNvSpPr/>
            <p:nvPr/>
          </p:nvSpPr>
          <p:spPr>
            <a:xfrm>
              <a:off x="7091985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0.244</a:t>
              </a:r>
            </a:p>
          </p:txBody>
        </p:sp>
        <p:sp>
          <p:nvSpPr>
            <p:cNvPr id="243" name="tx81"/>
            <p:cNvSpPr/>
            <p:nvPr/>
          </p:nvSpPr>
          <p:spPr>
            <a:xfrm>
              <a:off x="7988642" y="3109381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0.08</a:t>
              </a:r>
              <a:r>
                <a:rPr lang="en-CA" sz="1200" b="1" dirty="0" smtClean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244" name="tx82"/>
            <p:cNvSpPr/>
            <p:nvPr/>
          </p:nvSpPr>
          <p:spPr>
            <a:xfrm>
              <a:off x="7971639" y="3989146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chemeClr val="bg1"/>
                  </a:solidFill>
                  <a:latin typeface="Arial"/>
                  <a:cs typeface="Arial"/>
                </a:rPr>
                <a:t>0.135</a:t>
              </a:r>
            </a:p>
          </p:txBody>
        </p:sp>
        <p:sp>
          <p:nvSpPr>
            <p:cNvPr id="245" name="tx83"/>
            <p:cNvSpPr/>
            <p:nvPr/>
          </p:nvSpPr>
          <p:spPr>
            <a:xfrm>
              <a:off x="7946264" y="4868689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chemeClr val="bg1"/>
                  </a:solidFill>
                  <a:latin typeface="Arial"/>
                  <a:cs typeface="Arial"/>
                </a:rPr>
                <a:t>-0.097</a:t>
              </a:r>
            </a:p>
          </p:txBody>
        </p:sp>
        <p:sp>
          <p:nvSpPr>
            <p:cNvPr id="246" name="tx84"/>
            <p:cNvSpPr/>
            <p:nvPr/>
          </p:nvSpPr>
          <p:spPr>
            <a:xfrm>
              <a:off x="7971639" y="574845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latin typeface="Arial"/>
                  <a:cs typeface="Arial"/>
                </a:rPr>
                <a:t>0.102</a:t>
              </a:r>
            </a:p>
          </p:txBody>
        </p:sp>
        <p:sp>
          <p:nvSpPr>
            <p:cNvPr id="247" name="rc85"/>
            <p:cNvSpPr/>
            <p:nvPr/>
          </p:nvSpPr>
          <p:spPr>
            <a:xfrm>
              <a:off x="5083537" y="2727225"/>
              <a:ext cx="3518615" cy="3518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  <p:grpSp>
        <p:nvGrpSpPr>
          <p:cNvPr id="476" name="Group 475"/>
          <p:cNvGrpSpPr/>
          <p:nvPr/>
        </p:nvGrpSpPr>
        <p:grpSpPr>
          <a:xfrm>
            <a:off x="5581003" y="180827"/>
            <a:ext cx="9144000" cy="5819437"/>
            <a:chOff x="5581003" y="180827"/>
            <a:chExt cx="9144000" cy="5819437"/>
          </a:xfrm>
        </p:grpSpPr>
        <p:grpSp>
          <p:nvGrpSpPr>
            <p:cNvPr id="248" name="Group 247"/>
            <p:cNvGrpSpPr/>
            <p:nvPr/>
          </p:nvGrpSpPr>
          <p:grpSpPr>
            <a:xfrm>
              <a:off x="5581003" y="180827"/>
              <a:ext cx="9144000" cy="5486400"/>
              <a:chOff x="777081" y="1038225"/>
              <a:chExt cx="9144000" cy="5486400"/>
            </a:xfrm>
          </p:grpSpPr>
          <p:sp>
            <p:nvSpPr>
              <p:cNvPr id="249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4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5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6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7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8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9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10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11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12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13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g15"/>
              <p:cNvSpPr/>
              <p:nvPr/>
            </p:nvSpPr>
            <p:spPr>
              <a:xfrm>
                <a:off x="5149631" y="3672973"/>
                <a:ext cx="747465" cy="747465"/>
              </a:xfrm>
              <a:custGeom>
                <a:avLst/>
                <a:gdLst/>
                <a:ahLst/>
                <a:cxnLst/>
                <a:rect l="0" t="0" r="0" b="0"/>
                <a:pathLst>
                  <a:path w="747465" h="747465">
                    <a:moveTo>
                      <a:pt x="632013" y="115451"/>
                    </a:moveTo>
                    <a:lnTo>
                      <a:pt x="614165" y="98664"/>
                    </a:lnTo>
                    <a:lnTo>
                      <a:pt x="595329" y="83007"/>
                    </a:lnTo>
                    <a:lnTo>
                      <a:pt x="575582" y="68546"/>
                    </a:lnTo>
                    <a:lnTo>
                      <a:pt x="555006" y="55338"/>
                    </a:lnTo>
                    <a:lnTo>
                      <a:pt x="533685" y="43438"/>
                    </a:lnTo>
                    <a:lnTo>
                      <a:pt x="511706" y="32896"/>
                    </a:lnTo>
                    <a:lnTo>
                      <a:pt x="489161" y="23754"/>
                    </a:lnTo>
                    <a:lnTo>
                      <a:pt x="466141" y="16051"/>
                    </a:lnTo>
                    <a:lnTo>
                      <a:pt x="442742" y="9817"/>
                    </a:lnTo>
                    <a:lnTo>
                      <a:pt x="419059" y="5079"/>
                    </a:lnTo>
                    <a:lnTo>
                      <a:pt x="395189" y="1855"/>
                    </a:lnTo>
                    <a:lnTo>
                      <a:pt x="371232" y="160"/>
                    </a:lnTo>
                    <a:lnTo>
                      <a:pt x="347285" y="0"/>
                    </a:lnTo>
                    <a:lnTo>
                      <a:pt x="323446" y="1375"/>
                    </a:lnTo>
                    <a:lnTo>
                      <a:pt x="299814" y="4281"/>
                    </a:lnTo>
                    <a:lnTo>
                      <a:pt x="276486" y="8704"/>
                    </a:lnTo>
                    <a:lnTo>
                      <a:pt x="253558" y="14628"/>
                    </a:lnTo>
                    <a:lnTo>
                      <a:pt x="231123" y="22027"/>
                    </a:lnTo>
                    <a:lnTo>
                      <a:pt x="209274" y="30872"/>
                    </a:lnTo>
                    <a:lnTo>
                      <a:pt x="188102" y="41125"/>
                    </a:lnTo>
                    <a:lnTo>
                      <a:pt x="167691" y="52746"/>
                    </a:lnTo>
                    <a:lnTo>
                      <a:pt x="148128" y="65685"/>
                    </a:lnTo>
                    <a:lnTo>
                      <a:pt x="129492" y="79890"/>
                    </a:lnTo>
                    <a:lnTo>
                      <a:pt x="111859" y="95302"/>
                    </a:lnTo>
                    <a:lnTo>
                      <a:pt x="95302" y="111859"/>
                    </a:lnTo>
                    <a:lnTo>
                      <a:pt x="79890" y="129492"/>
                    </a:lnTo>
                    <a:lnTo>
                      <a:pt x="65685" y="148128"/>
                    </a:lnTo>
                    <a:lnTo>
                      <a:pt x="52746" y="167691"/>
                    </a:lnTo>
                    <a:lnTo>
                      <a:pt x="41125" y="188102"/>
                    </a:lnTo>
                    <a:lnTo>
                      <a:pt x="30872" y="209274"/>
                    </a:lnTo>
                    <a:lnTo>
                      <a:pt x="22027" y="231123"/>
                    </a:lnTo>
                    <a:lnTo>
                      <a:pt x="14628" y="253558"/>
                    </a:lnTo>
                    <a:lnTo>
                      <a:pt x="8704" y="276486"/>
                    </a:lnTo>
                    <a:lnTo>
                      <a:pt x="4281" y="299814"/>
                    </a:lnTo>
                    <a:lnTo>
                      <a:pt x="1375" y="323446"/>
                    </a:lnTo>
                    <a:lnTo>
                      <a:pt x="0" y="347285"/>
                    </a:lnTo>
                    <a:lnTo>
                      <a:pt x="160" y="371232"/>
                    </a:lnTo>
                    <a:lnTo>
                      <a:pt x="1855" y="395189"/>
                    </a:lnTo>
                    <a:lnTo>
                      <a:pt x="5079" y="419059"/>
                    </a:lnTo>
                    <a:lnTo>
                      <a:pt x="9817" y="442742"/>
                    </a:lnTo>
                    <a:lnTo>
                      <a:pt x="16051" y="466141"/>
                    </a:lnTo>
                    <a:lnTo>
                      <a:pt x="23754" y="489161"/>
                    </a:lnTo>
                    <a:lnTo>
                      <a:pt x="32896" y="511706"/>
                    </a:lnTo>
                    <a:lnTo>
                      <a:pt x="43438" y="533685"/>
                    </a:lnTo>
                    <a:lnTo>
                      <a:pt x="55338" y="555006"/>
                    </a:lnTo>
                    <a:lnTo>
                      <a:pt x="68546" y="575582"/>
                    </a:lnTo>
                    <a:lnTo>
                      <a:pt x="83007" y="595329"/>
                    </a:lnTo>
                    <a:lnTo>
                      <a:pt x="98664" y="614165"/>
                    </a:lnTo>
                    <a:lnTo>
                      <a:pt x="115451" y="632013"/>
                    </a:lnTo>
                    <a:lnTo>
                      <a:pt x="133299" y="648800"/>
                    </a:lnTo>
                    <a:lnTo>
                      <a:pt x="152135" y="664457"/>
                    </a:lnTo>
                    <a:lnTo>
                      <a:pt x="171882" y="678919"/>
                    </a:lnTo>
                    <a:lnTo>
                      <a:pt x="192458" y="692126"/>
                    </a:lnTo>
                    <a:lnTo>
                      <a:pt x="213780" y="704026"/>
                    </a:lnTo>
                    <a:lnTo>
                      <a:pt x="235758" y="714568"/>
                    </a:lnTo>
                    <a:lnTo>
                      <a:pt x="258303" y="723710"/>
                    </a:lnTo>
                    <a:lnTo>
                      <a:pt x="281323" y="731413"/>
                    </a:lnTo>
                    <a:lnTo>
                      <a:pt x="304722" y="737647"/>
                    </a:lnTo>
                    <a:lnTo>
                      <a:pt x="328405" y="742386"/>
                    </a:lnTo>
                    <a:lnTo>
                      <a:pt x="352275" y="745609"/>
                    </a:lnTo>
                    <a:lnTo>
                      <a:pt x="376232" y="747304"/>
                    </a:lnTo>
                    <a:lnTo>
                      <a:pt x="400179" y="747465"/>
                    </a:lnTo>
                    <a:lnTo>
                      <a:pt x="424018" y="746089"/>
                    </a:lnTo>
                    <a:lnTo>
                      <a:pt x="447650" y="743184"/>
                    </a:lnTo>
                    <a:lnTo>
                      <a:pt x="470978" y="738760"/>
                    </a:lnTo>
                    <a:lnTo>
                      <a:pt x="493906" y="732836"/>
                    </a:lnTo>
                    <a:lnTo>
                      <a:pt x="516341" y="725437"/>
                    </a:lnTo>
                    <a:lnTo>
                      <a:pt x="538190" y="716592"/>
                    </a:lnTo>
                    <a:lnTo>
                      <a:pt x="559363" y="706339"/>
                    </a:lnTo>
                    <a:lnTo>
                      <a:pt x="579773" y="694719"/>
                    </a:lnTo>
                    <a:lnTo>
                      <a:pt x="599336" y="681779"/>
                    </a:lnTo>
                    <a:lnTo>
                      <a:pt x="617972" y="667574"/>
                    </a:lnTo>
                    <a:lnTo>
                      <a:pt x="635605" y="652162"/>
                    </a:lnTo>
                    <a:lnTo>
                      <a:pt x="652162" y="635605"/>
                    </a:lnTo>
                    <a:lnTo>
                      <a:pt x="667574" y="617972"/>
                    </a:lnTo>
                    <a:lnTo>
                      <a:pt x="681779" y="599336"/>
                    </a:lnTo>
                    <a:lnTo>
                      <a:pt x="694719" y="579773"/>
                    </a:lnTo>
                    <a:lnTo>
                      <a:pt x="706339" y="559363"/>
                    </a:lnTo>
                    <a:lnTo>
                      <a:pt x="716592" y="538190"/>
                    </a:lnTo>
                    <a:lnTo>
                      <a:pt x="725437" y="516341"/>
                    </a:lnTo>
                    <a:lnTo>
                      <a:pt x="732836" y="493906"/>
                    </a:lnTo>
                    <a:lnTo>
                      <a:pt x="738760" y="470978"/>
                    </a:lnTo>
                    <a:lnTo>
                      <a:pt x="743184" y="447650"/>
                    </a:lnTo>
                    <a:lnTo>
                      <a:pt x="746089" y="424018"/>
                    </a:lnTo>
                    <a:lnTo>
                      <a:pt x="747465" y="400179"/>
                    </a:lnTo>
                    <a:lnTo>
                      <a:pt x="747304" y="376232"/>
                    </a:lnTo>
                    <a:lnTo>
                      <a:pt x="745609" y="352275"/>
                    </a:lnTo>
                    <a:lnTo>
                      <a:pt x="742386" y="328405"/>
                    </a:lnTo>
                    <a:lnTo>
                      <a:pt x="737647" y="304722"/>
                    </a:lnTo>
                    <a:lnTo>
                      <a:pt x="731413" y="281323"/>
                    </a:lnTo>
                    <a:lnTo>
                      <a:pt x="723710" y="258303"/>
                    </a:lnTo>
                    <a:lnTo>
                      <a:pt x="714568" y="235758"/>
                    </a:lnTo>
                    <a:lnTo>
                      <a:pt x="704026" y="213780"/>
                    </a:lnTo>
                    <a:lnTo>
                      <a:pt x="692126" y="192458"/>
                    </a:lnTo>
                    <a:lnTo>
                      <a:pt x="678919" y="171882"/>
                    </a:lnTo>
                    <a:lnTo>
                      <a:pt x="664457" y="152135"/>
                    </a:lnTo>
                    <a:lnTo>
                      <a:pt x="648800" y="13329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g16"/>
              <p:cNvSpPr/>
              <p:nvPr/>
            </p:nvSpPr>
            <p:spPr>
              <a:xfrm>
                <a:off x="5149511" y="4552507"/>
                <a:ext cx="747704" cy="747704"/>
              </a:xfrm>
              <a:custGeom>
                <a:avLst/>
                <a:gdLst/>
                <a:ahLst/>
                <a:cxnLst/>
                <a:rect l="0" t="0" r="0" b="0"/>
                <a:pathLst>
                  <a:path w="747704" h="747704">
                    <a:moveTo>
                      <a:pt x="567213" y="180491"/>
                    </a:moveTo>
                    <a:lnTo>
                      <a:pt x="546315" y="160388"/>
                    </a:lnTo>
                    <a:lnTo>
                      <a:pt x="524709" y="141163"/>
                    </a:lnTo>
                    <a:lnTo>
                      <a:pt x="502483" y="122893"/>
                    </a:lnTo>
                    <a:lnTo>
                      <a:pt x="479728" y="105655"/>
                    </a:lnTo>
                    <a:lnTo>
                      <a:pt x="456538" y="89518"/>
                    </a:lnTo>
                    <a:lnTo>
                      <a:pt x="433009" y="74550"/>
                    </a:lnTo>
                    <a:lnTo>
                      <a:pt x="409236" y="60812"/>
                    </a:lnTo>
                    <a:lnTo>
                      <a:pt x="385318" y="48361"/>
                    </a:lnTo>
                    <a:lnTo>
                      <a:pt x="361353" y="37247"/>
                    </a:lnTo>
                    <a:lnTo>
                      <a:pt x="337439" y="27516"/>
                    </a:lnTo>
                    <a:lnTo>
                      <a:pt x="313675" y="19208"/>
                    </a:lnTo>
                    <a:lnTo>
                      <a:pt x="290158" y="12357"/>
                    </a:lnTo>
                    <a:lnTo>
                      <a:pt x="266986" y="6992"/>
                    </a:lnTo>
                    <a:lnTo>
                      <a:pt x="244252" y="3135"/>
                    </a:lnTo>
                    <a:lnTo>
                      <a:pt x="222050" y="801"/>
                    </a:lnTo>
                    <a:lnTo>
                      <a:pt x="200473" y="0"/>
                    </a:lnTo>
                    <a:lnTo>
                      <a:pt x="179608" y="735"/>
                    </a:lnTo>
                    <a:lnTo>
                      <a:pt x="159541" y="3003"/>
                    </a:lnTo>
                    <a:lnTo>
                      <a:pt x="140355" y="6795"/>
                    </a:lnTo>
                    <a:lnTo>
                      <a:pt x="122128" y="12095"/>
                    </a:lnTo>
                    <a:lnTo>
                      <a:pt x="104936" y="18882"/>
                    </a:lnTo>
                    <a:lnTo>
                      <a:pt x="88849" y="27128"/>
                    </a:lnTo>
                    <a:lnTo>
                      <a:pt x="73933" y="36798"/>
                    </a:lnTo>
                    <a:lnTo>
                      <a:pt x="60249" y="47854"/>
                    </a:lnTo>
                    <a:lnTo>
                      <a:pt x="47854" y="60249"/>
                    </a:lnTo>
                    <a:lnTo>
                      <a:pt x="36798" y="73933"/>
                    </a:lnTo>
                    <a:lnTo>
                      <a:pt x="27128" y="88849"/>
                    </a:lnTo>
                    <a:lnTo>
                      <a:pt x="18882" y="104936"/>
                    </a:lnTo>
                    <a:lnTo>
                      <a:pt x="12095" y="122128"/>
                    </a:lnTo>
                    <a:lnTo>
                      <a:pt x="6795" y="140355"/>
                    </a:lnTo>
                    <a:lnTo>
                      <a:pt x="3003" y="159541"/>
                    </a:lnTo>
                    <a:lnTo>
                      <a:pt x="735" y="179608"/>
                    </a:lnTo>
                    <a:lnTo>
                      <a:pt x="0" y="200473"/>
                    </a:lnTo>
                    <a:lnTo>
                      <a:pt x="801" y="222050"/>
                    </a:lnTo>
                    <a:lnTo>
                      <a:pt x="3135" y="244252"/>
                    </a:lnTo>
                    <a:lnTo>
                      <a:pt x="6992" y="266986"/>
                    </a:lnTo>
                    <a:lnTo>
                      <a:pt x="12357" y="290158"/>
                    </a:lnTo>
                    <a:lnTo>
                      <a:pt x="19208" y="313675"/>
                    </a:lnTo>
                    <a:lnTo>
                      <a:pt x="27516" y="337439"/>
                    </a:lnTo>
                    <a:lnTo>
                      <a:pt x="37247" y="361353"/>
                    </a:lnTo>
                    <a:lnTo>
                      <a:pt x="48361" y="385318"/>
                    </a:lnTo>
                    <a:lnTo>
                      <a:pt x="60812" y="409236"/>
                    </a:lnTo>
                    <a:lnTo>
                      <a:pt x="74550" y="433009"/>
                    </a:lnTo>
                    <a:lnTo>
                      <a:pt x="89518" y="456538"/>
                    </a:lnTo>
                    <a:lnTo>
                      <a:pt x="105655" y="479728"/>
                    </a:lnTo>
                    <a:lnTo>
                      <a:pt x="122893" y="502483"/>
                    </a:lnTo>
                    <a:lnTo>
                      <a:pt x="141163" y="524709"/>
                    </a:lnTo>
                    <a:lnTo>
                      <a:pt x="160388" y="546315"/>
                    </a:lnTo>
                    <a:lnTo>
                      <a:pt x="180491" y="567213"/>
                    </a:lnTo>
                    <a:lnTo>
                      <a:pt x="201389" y="587316"/>
                    </a:lnTo>
                    <a:lnTo>
                      <a:pt x="222995" y="606541"/>
                    </a:lnTo>
                    <a:lnTo>
                      <a:pt x="245221" y="624811"/>
                    </a:lnTo>
                    <a:lnTo>
                      <a:pt x="267976" y="642049"/>
                    </a:lnTo>
                    <a:lnTo>
                      <a:pt x="291166" y="658186"/>
                    </a:lnTo>
                    <a:lnTo>
                      <a:pt x="314695" y="673154"/>
                    </a:lnTo>
                    <a:lnTo>
                      <a:pt x="338468" y="686892"/>
                    </a:lnTo>
                    <a:lnTo>
                      <a:pt x="362386" y="699343"/>
                    </a:lnTo>
                    <a:lnTo>
                      <a:pt x="386351" y="710457"/>
                    </a:lnTo>
                    <a:lnTo>
                      <a:pt x="410265" y="720188"/>
                    </a:lnTo>
                    <a:lnTo>
                      <a:pt x="434029" y="728496"/>
                    </a:lnTo>
                    <a:lnTo>
                      <a:pt x="457546" y="735347"/>
                    </a:lnTo>
                    <a:lnTo>
                      <a:pt x="480718" y="740712"/>
                    </a:lnTo>
                    <a:lnTo>
                      <a:pt x="503452" y="744569"/>
                    </a:lnTo>
                    <a:lnTo>
                      <a:pt x="525654" y="746903"/>
                    </a:lnTo>
                    <a:lnTo>
                      <a:pt x="547231" y="747704"/>
                    </a:lnTo>
                    <a:lnTo>
                      <a:pt x="568096" y="746969"/>
                    </a:lnTo>
                    <a:lnTo>
                      <a:pt x="588163" y="744701"/>
                    </a:lnTo>
                    <a:lnTo>
                      <a:pt x="607349" y="740909"/>
                    </a:lnTo>
                    <a:lnTo>
                      <a:pt x="625576" y="735609"/>
                    </a:lnTo>
                    <a:lnTo>
                      <a:pt x="642768" y="728822"/>
                    </a:lnTo>
                    <a:lnTo>
                      <a:pt x="658855" y="720576"/>
                    </a:lnTo>
                    <a:lnTo>
                      <a:pt x="673771" y="710906"/>
                    </a:lnTo>
                    <a:lnTo>
                      <a:pt x="687455" y="699850"/>
                    </a:lnTo>
                    <a:lnTo>
                      <a:pt x="699850" y="687455"/>
                    </a:lnTo>
                    <a:lnTo>
                      <a:pt x="710906" y="673771"/>
                    </a:lnTo>
                    <a:lnTo>
                      <a:pt x="720576" y="658855"/>
                    </a:lnTo>
                    <a:lnTo>
                      <a:pt x="728822" y="642768"/>
                    </a:lnTo>
                    <a:lnTo>
                      <a:pt x="735609" y="625576"/>
                    </a:lnTo>
                    <a:lnTo>
                      <a:pt x="740909" y="607349"/>
                    </a:lnTo>
                    <a:lnTo>
                      <a:pt x="744701" y="588163"/>
                    </a:lnTo>
                    <a:lnTo>
                      <a:pt x="746969" y="568096"/>
                    </a:lnTo>
                    <a:lnTo>
                      <a:pt x="747704" y="547231"/>
                    </a:lnTo>
                    <a:lnTo>
                      <a:pt x="746903" y="525654"/>
                    </a:lnTo>
                    <a:lnTo>
                      <a:pt x="744569" y="503452"/>
                    </a:lnTo>
                    <a:lnTo>
                      <a:pt x="740712" y="480718"/>
                    </a:lnTo>
                    <a:lnTo>
                      <a:pt x="735347" y="457546"/>
                    </a:lnTo>
                    <a:lnTo>
                      <a:pt x="728496" y="434029"/>
                    </a:lnTo>
                    <a:lnTo>
                      <a:pt x="720188" y="410265"/>
                    </a:lnTo>
                    <a:lnTo>
                      <a:pt x="710457" y="386351"/>
                    </a:lnTo>
                    <a:lnTo>
                      <a:pt x="699343" y="362386"/>
                    </a:lnTo>
                    <a:lnTo>
                      <a:pt x="686892" y="338468"/>
                    </a:lnTo>
                    <a:lnTo>
                      <a:pt x="673154" y="314695"/>
                    </a:lnTo>
                    <a:lnTo>
                      <a:pt x="658186" y="291166"/>
                    </a:lnTo>
                    <a:lnTo>
                      <a:pt x="642049" y="267976"/>
                    </a:lnTo>
                    <a:lnTo>
                      <a:pt x="624811" y="245221"/>
                    </a:lnTo>
                    <a:lnTo>
                      <a:pt x="606541" y="222995"/>
                    </a:lnTo>
                    <a:lnTo>
                      <a:pt x="587316" y="201389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g17"/>
              <p:cNvSpPr/>
              <p:nvPr/>
            </p:nvSpPr>
            <p:spPr>
              <a:xfrm>
                <a:off x="5149614" y="5432264"/>
                <a:ext cx="747498" cy="747498"/>
              </a:xfrm>
              <a:custGeom>
                <a:avLst/>
                <a:gdLst/>
                <a:ahLst/>
                <a:cxnLst/>
                <a:rect l="0" t="0" r="0" b="0"/>
                <a:pathLst>
                  <a:path w="747498" h="747498">
                    <a:moveTo>
                      <a:pt x="648351" y="99147"/>
                    </a:moveTo>
                    <a:lnTo>
                      <a:pt x="631533" y="83457"/>
                    </a:lnTo>
                    <a:lnTo>
                      <a:pt x="613655" y="68960"/>
                    </a:lnTo>
                    <a:lnTo>
                      <a:pt x="594792" y="55715"/>
                    </a:lnTo>
                    <a:lnTo>
                      <a:pt x="575020" y="43777"/>
                    </a:lnTo>
                    <a:lnTo>
                      <a:pt x="554421" y="33196"/>
                    </a:lnTo>
                    <a:lnTo>
                      <a:pt x="533080" y="24013"/>
                    </a:lnTo>
                    <a:lnTo>
                      <a:pt x="511084" y="16268"/>
                    </a:lnTo>
                    <a:lnTo>
                      <a:pt x="488524" y="9992"/>
                    </a:lnTo>
                    <a:lnTo>
                      <a:pt x="465492" y="5210"/>
                    </a:lnTo>
                    <a:lnTo>
                      <a:pt x="442083" y="1943"/>
                    </a:lnTo>
                    <a:lnTo>
                      <a:pt x="418393" y="204"/>
                    </a:lnTo>
                    <a:lnTo>
                      <a:pt x="394520" y="0"/>
                    </a:lnTo>
                    <a:lnTo>
                      <a:pt x="370562" y="1331"/>
                    </a:lnTo>
                    <a:lnTo>
                      <a:pt x="346616" y="4193"/>
                    </a:lnTo>
                    <a:lnTo>
                      <a:pt x="322782" y="8573"/>
                    </a:lnTo>
                    <a:lnTo>
                      <a:pt x="299158" y="14454"/>
                    </a:lnTo>
                    <a:lnTo>
                      <a:pt x="275840" y="21812"/>
                    </a:lnTo>
                    <a:lnTo>
                      <a:pt x="252924" y="30615"/>
                    </a:lnTo>
                    <a:lnTo>
                      <a:pt x="230505" y="40829"/>
                    </a:lnTo>
                    <a:lnTo>
                      <a:pt x="208674" y="52411"/>
                    </a:lnTo>
                    <a:lnTo>
                      <a:pt x="187522" y="65313"/>
                    </a:lnTo>
                    <a:lnTo>
                      <a:pt x="167135" y="79482"/>
                    </a:lnTo>
                    <a:lnTo>
                      <a:pt x="147597" y="94861"/>
                    </a:lnTo>
                    <a:lnTo>
                      <a:pt x="128989" y="111386"/>
                    </a:lnTo>
                    <a:lnTo>
                      <a:pt x="111386" y="128989"/>
                    </a:lnTo>
                    <a:lnTo>
                      <a:pt x="94861" y="147597"/>
                    </a:lnTo>
                    <a:lnTo>
                      <a:pt x="79482" y="167135"/>
                    </a:lnTo>
                    <a:lnTo>
                      <a:pt x="65313" y="187522"/>
                    </a:lnTo>
                    <a:lnTo>
                      <a:pt x="52411" y="208674"/>
                    </a:lnTo>
                    <a:lnTo>
                      <a:pt x="40829" y="230505"/>
                    </a:lnTo>
                    <a:lnTo>
                      <a:pt x="30615" y="252924"/>
                    </a:lnTo>
                    <a:lnTo>
                      <a:pt x="21812" y="275840"/>
                    </a:lnTo>
                    <a:lnTo>
                      <a:pt x="14454" y="299158"/>
                    </a:lnTo>
                    <a:lnTo>
                      <a:pt x="8573" y="322782"/>
                    </a:lnTo>
                    <a:lnTo>
                      <a:pt x="4193" y="346616"/>
                    </a:lnTo>
                    <a:lnTo>
                      <a:pt x="1331" y="370562"/>
                    </a:lnTo>
                    <a:lnTo>
                      <a:pt x="0" y="394520"/>
                    </a:lnTo>
                    <a:lnTo>
                      <a:pt x="204" y="418393"/>
                    </a:lnTo>
                    <a:lnTo>
                      <a:pt x="1943" y="442083"/>
                    </a:lnTo>
                    <a:lnTo>
                      <a:pt x="5210" y="465492"/>
                    </a:lnTo>
                    <a:lnTo>
                      <a:pt x="9992" y="488524"/>
                    </a:lnTo>
                    <a:lnTo>
                      <a:pt x="16268" y="511084"/>
                    </a:lnTo>
                    <a:lnTo>
                      <a:pt x="24013" y="533080"/>
                    </a:lnTo>
                    <a:lnTo>
                      <a:pt x="33196" y="554421"/>
                    </a:lnTo>
                    <a:lnTo>
                      <a:pt x="43777" y="575020"/>
                    </a:lnTo>
                    <a:lnTo>
                      <a:pt x="55715" y="594792"/>
                    </a:lnTo>
                    <a:lnTo>
                      <a:pt x="68960" y="613655"/>
                    </a:lnTo>
                    <a:lnTo>
                      <a:pt x="83457" y="631533"/>
                    </a:lnTo>
                    <a:lnTo>
                      <a:pt x="99147" y="648351"/>
                    </a:lnTo>
                    <a:lnTo>
                      <a:pt x="115965" y="664041"/>
                    </a:lnTo>
                    <a:lnTo>
                      <a:pt x="133843" y="678538"/>
                    </a:lnTo>
                    <a:lnTo>
                      <a:pt x="152706" y="691783"/>
                    </a:lnTo>
                    <a:lnTo>
                      <a:pt x="172478" y="703720"/>
                    </a:lnTo>
                    <a:lnTo>
                      <a:pt x="193076" y="714302"/>
                    </a:lnTo>
                    <a:lnTo>
                      <a:pt x="214418" y="723484"/>
                    </a:lnTo>
                    <a:lnTo>
                      <a:pt x="236414" y="731230"/>
                    </a:lnTo>
                    <a:lnTo>
                      <a:pt x="258974" y="737506"/>
                    </a:lnTo>
                    <a:lnTo>
                      <a:pt x="282006" y="742287"/>
                    </a:lnTo>
                    <a:lnTo>
                      <a:pt x="305415" y="745555"/>
                    </a:lnTo>
                    <a:lnTo>
                      <a:pt x="329104" y="747294"/>
                    </a:lnTo>
                    <a:lnTo>
                      <a:pt x="352978" y="747498"/>
                    </a:lnTo>
                    <a:lnTo>
                      <a:pt x="376936" y="746167"/>
                    </a:lnTo>
                    <a:lnTo>
                      <a:pt x="400882" y="743305"/>
                    </a:lnTo>
                    <a:lnTo>
                      <a:pt x="424715" y="738924"/>
                    </a:lnTo>
                    <a:lnTo>
                      <a:pt x="448340" y="733043"/>
                    </a:lnTo>
                    <a:lnTo>
                      <a:pt x="471658" y="725686"/>
                    </a:lnTo>
                    <a:lnTo>
                      <a:pt x="494574" y="716882"/>
                    </a:lnTo>
                    <a:lnTo>
                      <a:pt x="516993" y="706669"/>
                    </a:lnTo>
                    <a:lnTo>
                      <a:pt x="538823" y="695087"/>
                    </a:lnTo>
                    <a:lnTo>
                      <a:pt x="559975" y="682185"/>
                    </a:lnTo>
                    <a:lnTo>
                      <a:pt x="580362" y="668015"/>
                    </a:lnTo>
                    <a:lnTo>
                      <a:pt x="599900" y="652637"/>
                    </a:lnTo>
                    <a:lnTo>
                      <a:pt x="618509" y="636112"/>
                    </a:lnTo>
                    <a:lnTo>
                      <a:pt x="636112" y="618509"/>
                    </a:lnTo>
                    <a:lnTo>
                      <a:pt x="652637" y="599900"/>
                    </a:lnTo>
                    <a:lnTo>
                      <a:pt x="668015" y="580362"/>
                    </a:lnTo>
                    <a:lnTo>
                      <a:pt x="682185" y="559975"/>
                    </a:lnTo>
                    <a:lnTo>
                      <a:pt x="695087" y="538823"/>
                    </a:lnTo>
                    <a:lnTo>
                      <a:pt x="706669" y="516993"/>
                    </a:lnTo>
                    <a:lnTo>
                      <a:pt x="716882" y="494574"/>
                    </a:lnTo>
                    <a:lnTo>
                      <a:pt x="725686" y="471658"/>
                    </a:lnTo>
                    <a:lnTo>
                      <a:pt x="733043" y="448340"/>
                    </a:lnTo>
                    <a:lnTo>
                      <a:pt x="738924" y="424715"/>
                    </a:lnTo>
                    <a:lnTo>
                      <a:pt x="743305" y="400882"/>
                    </a:lnTo>
                    <a:lnTo>
                      <a:pt x="746167" y="376936"/>
                    </a:lnTo>
                    <a:lnTo>
                      <a:pt x="747498" y="352978"/>
                    </a:lnTo>
                    <a:lnTo>
                      <a:pt x="747294" y="329104"/>
                    </a:lnTo>
                    <a:lnTo>
                      <a:pt x="745555" y="305415"/>
                    </a:lnTo>
                    <a:lnTo>
                      <a:pt x="742287" y="282006"/>
                    </a:lnTo>
                    <a:lnTo>
                      <a:pt x="737506" y="258974"/>
                    </a:lnTo>
                    <a:lnTo>
                      <a:pt x="731230" y="236414"/>
                    </a:lnTo>
                    <a:lnTo>
                      <a:pt x="723484" y="214418"/>
                    </a:lnTo>
                    <a:lnTo>
                      <a:pt x="714302" y="193076"/>
                    </a:lnTo>
                    <a:lnTo>
                      <a:pt x="703720" y="172478"/>
                    </a:lnTo>
                    <a:lnTo>
                      <a:pt x="691783" y="152706"/>
                    </a:lnTo>
                    <a:lnTo>
                      <a:pt x="678538" y="133843"/>
                    </a:lnTo>
                    <a:lnTo>
                      <a:pt x="664041" y="11596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g19"/>
              <p:cNvSpPr/>
              <p:nvPr/>
            </p:nvSpPr>
            <p:spPr>
              <a:xfrm>
                <a:off x="6029191" y="4552533"/>
                <a:ext cx="747652" cy="747652"/>
              </a:xfrm>
              <a:custGeom>
                <a:avLst/>
                <a:gdLst/>
                <a:ahLst/>
                <a:cxnLst/>
                <a:rect l="0" t="0" r="0" b="0"/>
                <a:pathLst>
                  <a:path w="747652" h="747652">
                    <a:moveTo>
                      <a:pt x="603416" y="144236"/>
                    </a:moveTo>
                    <a:lnTo>
                      <a:pt x="584040" y="125803"/>
                    </a:lnTo>
                    <a:lnTo>
                      <a:pt x="563801" y="108390"/>
                    </a:lnTo>
                    <a:lnTo>
                      <a:pt x="542781" y="92068"/>
                    </a:lnTo>
                    <a:lnTo>
                      <a:pt x="521067" y="76904"/>
                    </a:lnTo>
                    <a:lnTo>
                      <a:pt x="498747" y="62959"/>
                    </a:lnTo>
                    <a:lnTo>
                      <a:pt x="475914" y="50292"/>
                    </a:lnTo>
                    <a:lnTo>
                      <a:pt x="452662" y="38955"/>
                    </a:lnTo>
                    <a:lnTo>
                      <a:pt x="429086" y="28993"/>
                    </a:lnTo>
                    <a:lnTo>
                      <a:pt x="405283" y="20449"/>
                    </a:lnTo>
                    <a:lnTo>
                      <a:pt x="381350" y="13357"/>
                    </a:lnTo>
                    <a:lnTo>
                      <a:pt x="357387" y="7746"/>
                    </a:lnTo>
                    <a:lnTo>
                      <a:pt x="333491" y="3639"/>
                    </a:lnTo>
                    <a:lnTo>
                      <a:pt x="309761" y="1053"/>
                    </a:lnTo>
                    <a:lnTo>
                      <a:pt x="286294" y="0"/>
                    </a:lnTo>
                    <a:lnTo>
                      <a:pt x="263187" y="482"/>
                    </a:lnTo>
                    <a:lnTo>
                      <a:pt x="240534" y="2498"/>
                    </a:lnTo>
                    <a:lnTo>
                      <a:pt x="218429" y="6041"/>
                    </a:lnTo>
                    <a:lnTo>
                      <a:pt x="196963" y="11094"/>
                    </a:lnTo>
                    <a:lnTo>
                      <a:pt x="176223" y="17639"/>
                    </a:lnTo>
                    <a:lnTo>
                      <a:pt x="156296" y="25646"/>
                    </a:lnTo>
                    <a:lnTo>
                      <a:pt x="137262" y="35085"/>
                    </a:lnTo>
                    <a:lnTo>
                      <a:pt x="119201" y="45916"/>
                    </a:lnTo>
                    <a:lnTo>
                      <a:pt x="102185" y="58094"/>
                    </a:lnTo>
                    <a:lnTo>
                      <a:pt x="86286" y="71569"/>
                    </a:lnTo>
                    <a:lnTo>
                      <a:pt x="71569" y="86286"/>
                    </a:lnTo>
                    <a:lnTo>
                      <a:pt x="58094" y="102185"/>
                    </a:lnTo>
                    <a:lnTo>
                      <a:pt x="45916" y="119201"/>
                    </a:lnTo>
                    <a:lnTo>
                      <a:pt x="35085" y="137262"/>
                    </a:lnTo>
                    <a:lnTo>
                      <a:pt x="25646" y="156296"/>
                    </a:lnTo>
                    <a:lnTo>
                      <a:pt x="17639" y="176223"/>
                    </a:lnTo>
                    <a:lnTo>
                      <a:pt x="11094" y="196963"/>
                    </a:lnTo>
                    <a:lnTo>
                      <a:pt x="6041" y="218429"/>
                    </a:lnTo>
                    <a:lnTo>
                      <a:pt x="2498" y="240534"/>
                    </a:lnTo>
                    <a:lnTo>
                      <a:pt x="482" y="263187"/>
                    </a:lnTo>
                    <a:lnTo>
                      <a:pt x="0" y="286294"/>
                    </a:lnTo>
                    <a:lnTo>
                      <a:pt x="1053" y="309761"/>
                    </a:lnTo>
                    <a:lnTo>
                      <a:pt x="3639" y="333491"/>
                    </a:lnTo>
                    <a:lnTo>
                      <a:pt x="7746" y="357387"/>
                    </a:lnTo>
                    <a:lnTo>
                      <a:pt x="13357" y="381350"/>
                    </a:lnTo>
                    <a:lnTo>
                      <a:pt x="20449" y="405283"/>
                    </a:lnTo>
                    <a:lnTo>
                      <a:pt x="28993" y="429086"/>
                    </a:lnTo>
                    <a:lnTo>
                      <a:pt x="38955" y="452662"/>
                    </a:lnTo>
                    <a:lnTo>
                      <a:pt x="50292" y="475914"/>
                    </a:lnTo>
                    <a:lnTo>
                      <a:pt x="62959" y="498747"/>
                    </a:lnTo>
                    <a:lnTo>
                      <a:pt x="76904" y="521067"/>
                    </a:lnTo>
                    <a:lnTo>
                      <a:pt x="92068" y="542781"/>
                    </a:lnTo>
                    <a:lnTo>
                      <a:pt x="108390" y="563801"/>
                    </a:lnTo>
                    <a:lnTo>
                      <a:pt x="125803" y="584040"/>
                    </a:lnTo>
                    <a:lnTo>
                      <a:pt x="144236" y="603416"/>
                    </a:lnTo>
                    <a:lnTo>
                      <a:pt x="163611" y="621848"/>
                    </a:lnTo>
                    <a:lnTo>
                      <a:pt x="183851" y="639261"/>
                    </a:lnTo>
                    <a:lnTo>
                      <a:pt x="204871" y="655583"/>
                    </a:lnTo>
                    <a:lnTo>
                      <a:pt x="226585" y="670748"/>
                    </a:lnTo>
                    <a:lnTo>
                      <a:pt x="248904" y="684692"/>
                    </a:lnTo>
                    <a:lnTo>
                      <a:pt x="271737" y="697359"/>
                    </a:lnTo>
                    <a:lnTo>
                      <a:pt x="294989" y="708697"/>
                    </a:lnTo>
                    <a:lnTo>
                      <a:pt x="318566" y="718658"/>
                    </a:lnTo>
                    <a:lnTo>
                      <a:pt x="342369" y="727202"/>
                    </a:lnTo>
                    <a:lnTo>
                      <a:pt x="366301" y="734295"/>
                    </a:lnTo>
                    <a:lnTo>
                      <a:pt x="390265" y="739906"/>
                    </a:lnTo>
                    <a:lnTo>
                      <a:pt x="414161" y="744013"/>
                    </a:lnTo>
                    <a:lnTo>
                      <a:pt x="437891" y="746598"/>
                    </a:lnTo>
                    <a:lnTo>
                      <a:pt x="461358" y="747652"/>
                    </a:lnTo>
                    <a:lnTo>
                      <a:pt x="484465" y="747170"/>
                    </a:lnTo>
                    <a:lnTo>
                      <a:pt x="507117" y="745153"/>
                    </a:lnTo>
                    <a:lnTo>
                      <a:pt x="529222" y="741611"/>
                    </a:lnTo>
                    <a:lnTo>
                      <a:pt x="550689" y="736557"/>
                    </a:lnTo>
                    <a:lnTo>
                      <a:pt x="571428" y="730013"/>
                    </a:lnTo>
                    <a:lnTo>
                      <a:pt x="591356" y="722005"/>
                    </a:lnTo>
                    <a:lnTo>
                      <a:pt x="610389" y="712567"/>
                    </a:lnTo>
                    <a:lnTo>
                      <a:pt x="628451" y="701736"/>
                    </a:lnTo>
                    <a:lnTo>
                      <a:pt x="645466" y="689558"/>
                    </a:lnTo>
                    <a:lnTo>
                      <a:pt x="661365" y="676083"/>
                    </a:lnTo>
                    <a:lnTo>
                      <a:pt x="676083" y="661365"/>
                    </a:lnTo>
                    <a:lnTo>
                      <a:pt x="689558" y="645466"/>
                    </a:lnTo>
                    <a:lnTo>
                      <a:pt x="701736" y="628451"/>
                    </a:lnTo>
                    <a:lnTo>
                      <a:pt x="712567" y="610389"/>
                    </a:lnTo>
                    <a:lnTo>
                      <a:pt x="722005" y="591356"/>
                    </a:lnTo>
                    <a:lnTo>
                      <a:pt x="730013" y="571428"/>
                    </a:lnTo>
                    <a:lnTo>
                      <a:pt x="736557" y="550689"/>
                    </a:lnTo>
                    <a:lnTo>
                      <a:pt x="741611" y="529222"/>
                    </a:lnTo>
                    <a:lnTo>
                      <a:pt x="745153" y="507117"/>
                    </a:lnTo>
                    <a:lnTo>
                      <a:pt x="747170" y="484465"/>
                    </a:lnTo>
                    <a:lnTo>
                      <a:pt x="747652" y="461358"/>
                    </a:lnTo>
                    <a:lnTo>
                      <a:pt x="746598" y="437891"/>
                    </a:lnTo>
                    <a:lnTo>
                      <a:pt x="744013" y="414161"/>
                    </a:lnTo>
                    <a:lnTo>
                      <a:pt x="739906" y="390265"/>
                    </a:lnTo>
                    <a:lnTo>
                      <a:pt x="734295" y="366301"/>
                    </a:lnTo>
                    <a:lnTo>
                      <a:pt x="727202" y="342369"/>
                    </a:lnTo>
                    <a:lnTo>
                      <a:pt x="718658" y="318566"/>
                    </a:lnTo>
                    <a:lnTo>
                      <a:pt x="708697" y="294989"/>
                    </a:lnTo>
                    <a:lnTo>
                      <a:pt x="697359" y="271737"/>
                    </a:lnTo>
                    <a:lnTo>
                      <a:pt x="684692" y="248904"/>
                    </a:lnTo>
                    <a:lnTo>
                      <a:pt x="670748" y="226585"/>
                    </a:lnTo>
                    <a:lnTo>
                      <a:pt x="655583" y="204871"/>
                    </a:lnTo>
                    <a:lnTo>
                      <a:pt x="639261" y="183851"/>
                    </a:lnTo>
                    <a:lnTo>
                      <a:pt x="621848" y="163611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g20"/>
              <p:cNvSpPr/>
              <p:nvPr/>
            </p:nvSpPr>
            <p:spPr>
              <a:xfrm>
                <a:off x="6029174" y="5432170"/>
                <a:ext cx="747686" cy="747686"/>
              </a:xfrm>
              <a:custGeom>
                <a:avLst/>
                <a:gdLst/>
                <a:ahLst/>
                <a:cxnLst/>
                <a:rect l="0" t="0" r="0" b="0"/>
                <a:pathLst>
                  <a:path w="747686" h="747686">
                    <a:moveTo>
                      <a:pt x="482806" y="264879"/>
                    </a:moveTo>
                    <a:lnTo>
                      <a:pt x="459669" y="242190"/>
                    </a:lnTo>
                    <a:lnTo>
                      <a:pt x="436180" y="220042"/>
                    </a:lnTo>
                    <a:lnTo>
                      <a:pt x="412434" y="198526"/>
                    </a:lnTo>
                    <a:lnTo>
                      <a:pt x="388530" y="177731"/>
                    </a:lnTo>
                    <a:lnTo>
                      <a:pt x="364565" y="157741"/>
                    </a:lnTo>
                    <a:lnTo>
                      <a:pt x="340639" y="138639"/>
                    </a:lnTo>
                    <a:lnTo>
                      <a:pt x="316849" y="120504"/>
                    </a:lnTo>
                    <a:lnTo>
                      <a:pt x="293293" y="103410"/>
                    </a:lnTo>
                    <a:lnTo>
                      <a:pt x="270068" y="87427"/>
                    </a:lnTo>
                    <a:lnTo>
                      <a:pt x="247270" y="72621"/>
                    </a:lnTo>
                    <a:lnTo>
                      <a:pt x="224992" y="59053"/>
                    </a:lnTo>
                    <a:lnTo>
                      <a:pt x="203325" y="46778"/>
                    </a:lnTo>
                    <a:lnTo>
                      <a:pt x="182360" y="35847"/>
                    </a:lnTo>
                    <a:lnTo>
                      <a:pt x="162180" y="26306"/>
                    </a:lnTo>
                    <a:lnTo>
                      <a:pt x="142871" y="18192"/>
                    </a:lnTo>
                    <a:lnTo>
                      <a:pt x="124511" y="11540"/>
                    </a:lnTo>
                    <a:lnTo>
                      <a:pt x="107175" y="6376"/>
                    </a:lnTo>
                    <a:lnTo>
                      <a:pt x="90936" y="2723"/>
                    </a:lnTo>
                    <a:lnTo>
                      <a:pt x="75858" y="594"/>
                    </a:lnTo>
                    <a:lnTo>
                      <a:pt x="62006" y="0"/>
                    </a:lnTo>
                    <a:lnTo>
                      <a:pt x="49434" y="941"/>
                    </a:lnTo>
                    <a:lnTo>
                      <a:pt x="38196" y="3415"/>
                    </a:lnTo>
                    <a:lnTo>
                      <a:pt x="28337" y="7411"/>
                    </a:lnTo>
                    <a:lnTo>
                      <a:pt x="19897" y="12913"/>
                    </a:lnTo>
                    <a:lnTo>
                      <a:pt x="12913" y="19897"/>
                    </a:lnTo>
                    <a:lnTo>
                      <a:pt x="7411" y="28337"/>
                    </a:lnTo>
                    <a:lnTo>
                      <a:pt x="3415" y="38196"/>
                    </a:lnTo>
                    <a:lnTo>
                      <a:pt x="941" y="49434"/>
                    </a:lnTo>
                    <a:lnTo>
                      <a:pt x="0" y="62006"/>
                    </a:lnTo>
                    <a:lnTo>
                      <a:pt x="594" y="75858"/>
                    </a:lnTo>
                    <a:lnTo>
                      <a:pt x="2723" y="90936"/>
                    </a:lnTo>
                    <a:lnTo>
                      <a:pt x="6376" y="107175"/>
                    </a:lnTo>
                    <a:lnTo>
                      <a:pt x="11540" y="124511"/>
                    </a:lnTo>
                    <a:lnTo>
                      <a:pt x="18192" y="142871"/>
                    </a:lnTo>
                    <a:lnTo>
                      <a:pt x="26306" y="162180"/>
                    </a:lnTo>
                    <a:lnTo>
                      <a:pt x="35847" y="182360"/>
                    </a:lnTo>
                    <a:lnTo>
                      <a:pt x="46778" y="203325"/>
                    </a:lnTo>
                    <a:lnTo>
                      <a:pt x="59053" y="224992"/>
                    </a:lnTo>
                    <a:lnTo>
                      <a:pt x="72621" y="247270"/>
                    </a:lnTo>
                    <a:lnTo>
                      <a:pt x="87427" y="270068"/>
                    </a:lnTo>
                    <a:lnTo>
                      <a:pt x="103410" y="293293"/>
                    </a:lnTo>
                    <a:lnTo>
                      <a:pt x="120504" y="316849"/>
                    </a:lnTo>
                    <a:lnTo>
                      <a:pt x="138639" y="340639"/>
                    </a:lnTo>
                    <a:lnTo>
                      <a:pt x="157741" y="364565"/>
                    </a:lnTo>
                    <a:lnTo>
                      <a:pt x="177731" y="388530"/>
                    </a:lnTo>
                    <a:lnTo>
                      <a:pt x="198526" y="412434"/>
                    </a:lnTo>
                    <a:lnTo>
                      <a:pt x="220042" y="436180"/>
                    </a:lnTo>
                    <a:lnTo>
                      <a:pt x="242190" y="459669"/>
                    </a:lnTo>
                    <a:lnTo>
                      <a:pt x="264879" y="482806"/>
                    </a:lnTo>
                    <a:lnTo>
                      <a:pt x="288016" y="505495"/>
                    </a:lnTo>
                    <a:lnTo>
                      <a:pt x="311505" y="527643"/>
                    </a:lnTo>
                    <a:lnTo>
                      <a:pt x="335251" y="549159"/>
                    </a:lnTo>
                    <a:lnTo>
                      <a:pt x="359155" y="569954"/>
                    </a:lnTo>
                    <a:lnTo>
                      <a:pt x="383120" y="589944"/>
                    </a:lnTo>
                    <a:lnTo>
                      <a:pt x="407046" y="609046"/>
                    </a:lnTo>
                    <a:lnTo>
                      <a:pt x="430836" y="627181"/>
                    </a:lnTo>
                    <a:lnTo>
                      <a:pt x="454392" y="644275"/>
                    </a:lnTo>
                    <a:lnTo>
                      <a:pt x="477617" y="660258"/>
                    </a:lnTo>
                    <a:lnTo>
                      <a:pt x="500415" y="675064"/>
                    </a:lnTo>
                    <a:lnTo>
                      <a:pt x="522693" y="688632"/>
                    </a:lnTo>
                    <a:lnTo>
                      <a:pt x="544360" y="700907"/>
                    </a:lnTo>
                    <a:lnTo>
                      <a:pt x="565326" y="711838"/>
                    </a:lnTo>
                    <a:lnTo>
                      <a:pt x="585505" y="721380"/>
                    </a:lnTo>
                    <a:lnTo>
                      <a:pt x="604814" y="729493"/>
                    </a:lnTo>
                    <a:lnTo>
                      <a:pt x="623174" y="736146"/>
                    </a:lnTo>
                    <a:lnTo>
                      <a:pt x="640510" y="741309"/>
                    </a:lnTo>
                    <a:lnTo>
                      <a:pt x="656749" y="744962"/>
                    </a:lnTo>
                    <a:lnTo>
                      <a:pt x="671827" y="747091"/>
                    </a:lnTo>
                    <a:lnTo>
                      <a:pt x="685680" y="747686"/>
                    </a:lnTo>
                    <a:lnTo>
                      <a:pt x="698251" y="746744"/>
                    </a:lnTo>
                    <a:lnTo>
                      <a:pt x="709489" y="744270"/>
                    </a:lnTo>
                    <a:lnTo>
                      <a:pt x="719348" y="740274"/>
                    </a:lnTo>
                    <a:lnTo>
                      <a:pt x="727788" y="734773"/>
                    </a:lnTo>
                    <a:lnTo>
                      <a:pt x="734773" y="727788"/>
                    </a:lnTo>
                    <a:lnTo>
                      <a:pt x="740274" y="719348"/>
                    </a:lnTo>
                    <a:lnTo>
                      <a:pt x="744270" y="709489"/>
                    </a:lnTo>
                    <a:lnTo>
                      <a:pt x="746744" y="698251"/>
                    </a:lnTo>
                    <a:lnTo>
                      <a:pt x="747686" y="685680"/>
                    </a:lnTo>
                    <a:lnTo>
                      <a:pt x="747091" y="671827"/>
                    </a:lnTo>
                    <a:lnTo>
                      <a:pt x="744962" y="656749"/>
                    </a:lnTo>
                    <a:lnTo>
                      <a:pt x="741309" y="640510"/>
                    </a:lnTo>
                    <a:lnTo>
                      <a:pt x="736146" y="623174"/>
                    </a:lnTo>
                    <a:lnTo>
                      <a:pt x="729493" y="604814"/>
                    </a:lnTo>
                    <a:lnTo>
                      <a:pt x="721380" y="585505"/>
                    </a:lnTo>
                    <a:lnTo>
                      <a:pt x="711838" y="565326"/>
                    </a:lnTo>
                    <a:lnTo>
                      <a:pt x="700907" y="544360"/>
                    </a:lnTo>
                    <a:lnTo>
                      <a:pt x="688632" y="522693"/>
                    </a:lnTo>
                    <a:lnTo>
                      <a:pt x="675064" y="500415"/>
                    </a:lnTo>
                    <a:lnTo>
                      <a:pt x="660258" y="477617"/>
                    </a:lnTo>
                    <a:lnTo>
                      <a:pt x="644275" y="454392"/>
                    </a:lnTo>
                    <a:lnTo>
                      <a:pt x="627181" y="430836"/>
                    </a:lnTo>
                    <a:lnTo>
                      <a:pt x="609046" y="407046"/>
                    </a:lnTo>
                    <a:lnTo>
                      <a:pt x="589944" y="383120"/>
                    </a:lnTo>
                    <a:lnTo>
                      <a:pt x="569954" y="359155"/>
                    </a:lnTo>
                    <a:lnTo>
                      <a:pt x="549159" y="335251"/>
                    </a:lnTo>
                    <a:lnTo>
                      <a:pt x="527643" y="311505"/>
                    </a:lnTo>
                    <a:lnTo>
                      <a:pt x="505495" y="288016"/>
                    </a:lnTo>
                    <a:close/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g22"/>
              <p:cNvSpPr/>
              <p:nvPr/>
            </p:nvSpPr>
            <p:spPr>
              <a:xfrm>
                <a:off x="6908958" y="5432301"/>
                <a:ext cx="747425" cy="747425"/>
              </a:xfrm>
              <a:custGeom>
                <a:avLst/>
                <a:gdLst/>
                <a:ahLst/>
                <a:cxnLst/>
                <a:rect l="0" t="0" r="0" b="0"/>
                <a:pathLst>
                  <a:path w="747425" h="747425">
                    <a:moveTo>
                      <a:pt x="681334" y="66091"/>
                    </a:moveTo>
                    <a:lnTo>
                      <a:pt x="667090" y="53111"/>
                    </a:lnTo>
                    <a:lnTo>
                      <a:pt x="651640" y="41449"/>
                    </a:lnTo>
                    <a:lnTo>
                      <a:pt x="635049" y="31152"/>
                    </a:lnTo>
                    <a:lnTo>
                      <a:pt x="617384" y="22263"/>
                    </a:lnTo>
                    <a:lnTo>
                      <a:pt x="598717" y="14818"/>
                    </a:lnTo>
                    <a:lnTo>
                      <a:pt x="579126" y="8847"/>
                    </a:lnTo>
                    <a:lnTo>
                      <a:pt x="558691" y="4376"/>
                    </a:lnTo>
                    <a:lnTo>
                      <a:pt x="537495" y="1423"/>
                    </a:lnTo>
                    <a:lnTo>
                      <a:pt x="515627" y="0"/>
                    </a:lnTo>
                    <a:lnTo>
                      <a:pt x="493175" y="112"/>
                    </a:lnTo>
                    <a:lnTo>
                      <a:pt x="470233" y="1759"/>
                    </a:lnTo>
                    <a:lnTo>
                      <a:pt x="446894" y="4935"/>
                    </a:lnTo>
                    <a:lnTo>
                      <a:pt x="423254" y="9626"/>
                    </a:lnTo>
                    <a:lnTo>
                      <a:pt x="399411" y="15813"/>
                    </a:lnTo>
                    <a:lnTo>
                      <a:pt x="375462" y="23471"/>
                    </a:lnTo>
                    <a:lnTo>
                      <a:pt x="351506" y="32568"/>
                    </a:lnTo>
                    <a:lnTo>
                      <a:pt x="327641" y="43067"/>
                    </a:lnTo>
                    <a:lnTo>
                      <a:pt x="303965" y="54925"/>
                    </a:lnTo>
                    <a:lnTo>
                      <a:pt x="280576" y="68093"/>
                    </a:lnTo>
                    <a:lnTo>
                      <a:pt x="257570" y="82516"/>
                    </a:lnTo>
                    <a:lnTo>
                      <a:pt x="235041" y="98136"/>
                    </a:lnTo>
                    <a:lnTo>
                      <a:pt x="213082" y="114889"/>
                    </a:lnTo>
                    <a:lnTo>
                      <a:pt x="191782" y="132705"/>
                    </a:lnTo>
                    <a:lnTo>
                      <a:pt x="171231" y="151511"/>
                    </a:lnTo>
                    <a:lnTo>
                      <a:pt x="151511" y="171231"/>
                    </a:lnTo>
                    <a:lnTo>
                      <a:pt x="132705" y="191782"/>
                    </a:lnTo>
                    <a:lnTo>
                      <a:pt x="114889" y="213082"/>
                    </a:lnTo>
                    <a:lnTo>
                      <a:pt x="98136" y="235041"/>
                    </a:lnTo>
                    <a:lnTo>
                      <a:pt x="82516" y="257570"/>
                    </a:lnTo>
                    <a:lnTo>
                      <a:pt x="68093" y="280576"/>
                    </a:lnTo>
                    <a:lnTo>
                      <a:pt x="54925" y="303965"/>
                    </a:lnTo>
                    <a:lnTo>
                      <a:pt x="43067" y="327641"/>
                    </a:lnTo>
                    <a:lnTo>
                      <a:pt x="32568" y="351506"/>
                    </a:lnTo>
                    <a:lnTo>
                      <a:pt x="23471" y="375462"/>
                    </a:lnTo>
                    <a:lnTo>
                      <a:pt x="15813" y="399411"/>
                    </a:lnTo>
                    <a:lnTo>
                      <a:pt x="9626" y="423254"/>
                    </a:lnTo>
                    <a:lnTo>
                      <a:pt x="4935" y="446894"/>
                    </a:lnTo>
                    <a:lnTo>
                      <a:pt x="1759" y="470233"/>
                    </a:lnTo>
                    <a:lnTo>
                      <a:pt x="112" y="493175"/>
                    </a:lnTo>
                    <a:lnTo>
                      <a:pt x="0" y="515627"/>
                    </a:lnTo>
                    <a:lnTo>
                      <a:pt x="1423" y="537495"/>
                    </a:lnTo>
                    <a:lnTo>
                      <a:pt x="4376" y="558691"/>
                    </a:lnTo>
                    <a:lnTo>
                      <a:pt x="8847" y="579126"/>
                    </a:lnTo>
                    <a:lnTo>
                      <a:pt x="14818" y="598717"/>
                    </a:lnTo>
                    <a:lnTo>
                      <a:pt x="22263" y="617384"/>
                    </a:lnTo>
                    <a:lnTo>
                      <a:pt x="31152" y="635049"/>
                    </a:lnTo>
                    <a:lnTo>
                      <a:pt x="41449" y="651640"/>
                    </a:lnTo>
                    <a:lnTo>
                      <a:pt x="53111" y="667090"/>
                    </a:lnTo>
                    <a:lnTo>
                      <a:pt x="66091" y="681334"/>
                    </a:lnTo>
                    <a:lnTo>
                      <a:pt x="80335" y="694313"/>
                    </a:lnTo>
                    <a:lnTo>
                      <a:pt x="95784" y="705975"/>
                    </a:lnTo>
                    <a:lnTo>
                      <a:pt x="112376" y="716272"/>
                    </a:lnTo>
                    <a:lnTo>
                      <a:pt x="130041" y="725162"/>
                    </a:lnTo>
                    <a:lnTo>
                      <a:pt x="148707" y="732607"/>
                    </a:lnTo>
                    <a:lnTo>
                      <a:pt x="168299" y="738577"/>
                    </a:lnTo>
                    <a:lnTo>
                      <a:pt x="188734" y="743048"/>
                    </a:lnTo>
                    <a:lnTo>
                      <a:pt x="209929" y="746001"/>
                    </a:lnTo>
                    <a:lnTo>
                      <a:pt x="231798" y="747425"/>
                    </a:lnTo>
                    <a:lnTo>
                      <a:pt x="254249" y="747313"/>
                    </a:lnTo>
                    <a:lnTo>
                      <a:pt x="277192" y="745666"/>
                    </a:lnTo>
                    <a:lnTo>
                      <a:pt x="300531" y="742490"/>
                    </a:lnTo>
                    <a:lnTo>
                      <a:pt x="324170" y="737799"/>
                    </a:lnTo>
                    <a:lnTo>
                      <a:pt x="348014" y="731611"/>
                    </a:lnTo>
                    <a:lnTo>
                      <a:pt x="371963" y="723953"/>
                    </a:lnTo>
                    <a:lnTo>
                      <a:pt x="395919" y="714856"/>
                    </a:lnTo>
                    <a:lnTo>
                      <a:pt x="419784" y="704357"/>
                    </a:lnTo>
                    <a:lnTo>
                      <a:pt x="443460" y="692499"/>
                    </a:lnTo>
                    <a:lnTo>
                      <a:pt x="466849" y="679332"/>
                    </a:lnTo>
                    <a:lnTo>
                      <a:pt x="489855" y="664908"/>
                    </a:lnTo>
                    <a:lnTo>
                      <a:pt x="512384" y="649288"/>
                    </a:lnTo>
                    <a:lnTo>
                      <a:pt x="534343" y="632536"/>
                    </a:lnTo>
                    <a:lnTo>
                      <a:pt x="555642" y="614720"/>
                    </a:lnTo>
                    <a:lnTo>
                      <a:pt x="576194" y="595913"/>
                    </a:lnTo>
                    <a:lnTo>
                      <a:pt x="595913" y="576194"/>
                    </a:lnTo>
                    <a:lnTo>
                      <a:pt x="614720" y="555642"/>
                    </a:lnTo>
                    <a:lnTo>
                      <a:pt x="632536" y="534343"/>
                    </a:lnTo>
                    <a:lnTo>
                      <a:pt x="649288" y="512384"/>
                    </a:lnTo>
                    <a:lnTo>
                      <a:pt x="664908" y="489855"/>
                    </a:lnTo>
                    <a:lnTo>
                      <a:pt x="679332" y="466849"/>
                    </a:lnTo>
                    <a:lnTo>
                      <a:pt x="692499" y="443460"/>
                    </a:lnTo>
                    <a:lnTo>
                      <a:pt x="704357" y="419784"/>
                    </a:lnTo>
                    <a:lnTo>
                      <a:pt x="714856" y="395919"/>
                    </a:lnTo>
                    <a:lnTo>
                      <a:pt x="723953" y="371963"/>
                    </a:lnTo>
                    <a:lnTo>
                      <a:pt x="731611" y="348014"/>
                    </a:lnTo>
                    <a:lnTo>
                      <a:pt x="737799" y="324170"/>
                    </a:lnTo>
                    <a:lnTo>
                      <a:pt x="742490" y="300531"/>
                    </a:lnTo>
                    <a:lnTo>
                      <a:pt x="745666" y="277192"/>
                    </a:lnTo>
                    <a:lnTo>
                      <a:pt x="747313" y="254249"/>
                    </a:lnTo>
                    <a:lnTo>
                      <a:pt x="747425" y="231798"/>
                    </a:lnTo>
                    <a:lnTo>
                      <a:pt x="746001" y="209929"/>
                    </a:lnTo>
                    <a:lnTo>
                      <a:pt x="743048" y="188734"/>
                    </a:lnTo>
                    <a:lnTo>
                      <a:pt x="738577" y="168299"/>
                    </a:lnTo>
                    <a:lnTo>
                      <a:pt x="732607" y="148707"/>
                    </a:lnTo>
                    <a:lnTo>
                      <a:pt x="725162" y="130041"/>
                    </a:lnTo>
                    <a:lnTo>
                      <a:pt x="716272" y="112376"/>
                    </a:lnTo>
                    <a:lnTo>
                      <a:pt x="705975" y="95784"/>
                    </a:lnTo>
                    <a:lnTo>
                      <a:pt x="694313" y="803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cap="rnd">
                <a:solidFill>
                  <a:schemeClr val="bg1">
                    <a:lumMod val="65000"/>
                  </a:scheme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4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5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6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8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9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36"/>
              <p:cNvSpPr/>
              <p:nvPr/>
            </p:nvSpPr>
            <p:spPr>
              <a:xfrm>
                <a:off x="5083537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37"/>
              <p:cNvSpPr/>
              <p:nvPr/>
            </p:nvSpPr>
            <p:spPr>
              <a:xfrm>
                <a:off x="5083537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38"/>
              <p:cNvSpPr/>
              <p:nvPr/>
            </p:nvSpPr>
            <p:spPr>
              <a:xfrm>
                <a:off x="5083537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39"/>
              <p:cNvSpPr/>
              <p:nvPr/>
            </p:nvSpPr>
            <p:spPr>
              <a:xfrm>
                <a:off x="5083537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40"/>
              <p:cNvSpPr/>
              <p:nvPr/>
            </p:nvSpPr>
            <p:spPr>
              <a:xfrm>
                <a:off x="5963190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41"/>
              <p:cNvSpPr/>
              <p:nvPr/>
            </p:nvSpPr>
            <p:spPr>
              <a:xfrm>
                <a:off x="5963190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42"/>
              <p:cNvSpPr/>
              <p:nvPr/>
            </p:nvSpPr>
            <p:spPr>
              <a:xfrm>
                <a:off x="5963190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43"/>
              <p:cNvSpPr/>
              <p:nvPr/>
            </p:nvSpPr>
            <p:spPr>
              <a:xfrm>
                <a:off x="6842844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44"/>
              <p:cNvSpPr/>
              <p:nvPr/>
            </p:nvSpPr>
            <p:spPr>
              <a:xfrm>
                <a:off x="6842844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45"/>
              <p:cNvSpPr/>
              <p:nvPr/>
            </p:nvSpPr>
            <p:spPr>
              <a:xfrm>
                <a:off x="7722498" y="5366186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46"/>
              <p:cNvSpPr/>
              <p:nvPr/>
            </p:nvSpPr>
            <p:spPr>
              <a:xfrm>
                <a:off x="5963190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47"/>
              <p:cNvSpPr/>
              <p:nvPr/>
            </p:nvSpPr>
            <p:spPr>
              <a:xfrm>
                <a:off x="6842844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48"/>
              <p:cNvSpPr/>
              <p:nvPr/>
            </p:nvSpPr>
            <p:spPr>
              <a:xfrm>
                <a:off x="6842844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49"/>
              <p:cNvSpPr/>
              <p:nvPr/>
            </p:nvSpPr>
            <p:spPr>
              <a:xfrm>
                <a:off x="7722498" y="2727225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50"/>
              <p:cNvSpPr/>
              <p:nvPr/>
            </p:nvSpPr>
            <p:spPr>
              <a:xfrm>
                <a:off x="7722498" y="3606879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51"/>
              <p:cNvSpPr/>
              <p:nvPr/>
            </p:nvSpPr>
            <p:spPr>
              <a:xfrm>
                <a:off x="7722498" y="4486533"/>
                <a:ext cx="879653" cy="87965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52"/>
              <p:cNvSpPr/>
              <p:nvPr/>
            </p:nvSpPr>
            <p:spPr>
              <a:xfrm>
                <a:off x="8654931" y="4486533"/>
                <a:ext cx="102919" cy="1759307"/>
              </a:xfrm>
              <a:prstGeom prst="rect">
                <a:avLst/>
              </a:prstGeom>
              <a:solidFill>
                <a:srgbClr val="000000">
                  <a:alpha val="100000"/>
                </a:srgbClr>
              </a:solidFill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53"/>
              <p:cNvSpPr/>
              <p:nvPr/>
            </p:nvSpPr>
            <p:spPr>
              <a:xfrm>
                <a:off x="8654931" y="2727225"/>
                <a:ext cx="102919" cy="175930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 cap="rnd">
                <a:solidFill>
                  <a:srgbClr val="D3D3D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54"/>
              <p:cNvSpPr/>
              <p:nvPr/>
            </p:nvSpPr>
            <p:spPr>
              <a:xfrm>
                <a:off x="8654931" y="2727225"/>
                <a:ext cx="102919" cy="3518615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55"/>
              <p:cNvSpPr/>
              <p:nvPr/>
            </p:nvSpPr>
            <p:spPr>
              <a:xfrm>
                <a:off x="8757850" y="6245840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56"/>
              <p:cNvSpPr/>
              <p:nvPr/>
            </p:nvSpPr>
            <p:spPr>
              <a:xfrm>
                <a:off x="8757850" y="4486533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57"/>
              <p:cNvSpPr/>
              <p:nvPr/>
            </p:nvSpPr>
            <p:spPr>
              <a:xfrm>
                <a:off x="8757850" y="2727225"/>
                <a:ext cx="20583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583">
                    <a:moveTo>
                      <a:pt x="0" y="0"/>
                    </a:moveTo>
                    <a:lnTo>
                      <a:pt x="20583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tx58"/>
              <p:cNvSpPr/>
              <p:nvPr/>
            </p:nvSpPr>
            <p:spPr>
              <a:xfrm>
                <a:off x="8830624" y="6199287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05" name="tx59"/>
              <p:cNvSpPr/>
              <p:nvPr/>
            </p:nvSpPr>
            <p:spPr>
              <a:xfrm>
                <a:off x="8852193" y="4437607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06" name="tx60"/>
              <p:cNvSpPr/>
              <p:nvPr/>
            </p:nvSpPr>
            <p:spPr>
              <a:xfrm>
                <a:off x="8852193" y="2680672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19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11" name="tx65"/>
              <p:cNvSpPr/>
              <p:nvPr/>
            </p:nvSpPr>
            <p:spPr>
              <a:xfrm>
                <a:off x="4553631" y="3053733"/>
                <a:ext cx="456753" cy="1533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312" name="tx66"/>
              <p:cNvSpPr/>
              <p:nvPr/>
            </p:nvSpPr>
            <p:spPr>
              <a:xfrm>
                <a:off x="4563044" y="3964492"/>
                <a:ext cx="447340" cy="12221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space</a:t>
                </a:r>
              </a:p>
            </p:txBody>
          </p:sp>
          <p:sp>
            <p:nvSpPr>
              <p:cNvPr id="313" name="tx67"/>
              <p:cNvSpPr/>
              <p:nvPr/>
            </p:nvSpPr>
            <p:spPr>
              <a:xfrm>
                <a:off x="3956582" y="4844391"/>
                <a:ext cx="959673" cy="12196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</a:t>
                </a:r>
                <a:r>
                  <a:rPr sz="1320" dirty="0" err="1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mbush</a:t>
                </a:r>
                <a:r>
                  <a:rPr lang="en-CA" sz="1320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 time</a:t>
                </a:r>
                <a:endPara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14" name="tx68"/>
              <p:cNvSpPr/>
              <p:nvPr/>
            </p:nvSpPr>
            <p:spPr>
              <a:xfrm>
                <a:off x="4060043" y="5692203"/>
                <a:ext cx="950341" cy="1538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time 1st cap.</a:t>
                </a:r>
              </a:p>
            </p:txBody>
          </p:sp>
          <p:sp>
            <p:nvSpPr>
              <p:cNvPr id="315" name="tx69"/>
              <p:cNvSpPr/>
              <p:nvPr/>
            </p:nvSpPr>
            <p:spPr>
              <a:xfrm>
                <a:off x="5332677" y="310949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16" name="tx70"/>
              <p:cNvSpPr/>
              <p:nvPr/>
            </p:nvSpPr>
            <p:spPr>
              <a:xfrm>
                <a:off x="5307302" y="3989146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-0.045</a:t>
                </a:r>
              </a:p>
            </p:txBody>
          </p:sp>
          <p:sp>
            <p:nvSpPr>
              <p:cNvPr id="317" name="tx71"/>
              <p:cNvSpPr/>
              <p:nvPr/>
            </p:nvSpPr>
            <p:spPr>
              <a:xfrm>
                <a:off x="5307302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-0.465</a:t>
                </a:r>
              </a:p>
            </p:txBody>
          </p:sp>
          <p:sp>
            <p:nvSpPr>
              <p:cNvPr id="318" name="tx72"/>
              <p:cNvSpPr/>
              <p:nvPr/>
            </p:nvSpPr>
            <p:spPr>
              <a:xfrm>
                <a:off x="5332677" y="5748342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0.079</a:t>
                </a:r>
              </a:p>
            </p:txBody>
          </p:sp>
          <p:sp>
            <p:nvSpPr>
              <p:cNvPr id="319" name="tx73"/>
              <p:cNvSpPr/>
              <p:nvPr/>
            </p:nvSpPr>
            <p:spPr>
              <a:xfrm>
                <a:off x="6212331" y="3989146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0.065</a:t>
                </a:r>
              </a:p>
            </p:txBody>
          </p:sp>
          <p:sp>
            <p:nvSpPr>
              <p:cNvPr id="320" name="tx74"/>
              <p:cNvSpPr/>
              <p:nvPr/>
            </p:nvSpPr>
            <p:spPr>
              <a:xfrm>
                <a:off x="6186956" y="4868800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-0.246</a:t>
                </a:r>
              </a:p>
            </p:txBody>
          </p:sp>
          <p:sp>
            <p:nvSpPr>
              <p:cNvPr id="321" name="tx75"/>
              <p:cNvSpPr/>
              <p:nvPr/>
            </p:nvSpPr>
            <p:spPr>
              <a:xfrm>
                <a:off x="6229335" y="5748342"/>
                <a:ext cx="347364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 dirty="0">
                    <a:solidFill>
                      <a:schemeClr val="bg1"/>
                    </a:solidFill>
                    <a:latin typeface="Arial"/>
                    <a:cs typeface="Arial"/>
                  </a:rPr>
                  <a:t>-</a:t>
                </a:r>
                <a:r>
                  <a:rPr sz="12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0.83</a:t>
                </a:r>
                <a:r>
                  <a:rPr lang="en-CA" sz="1200" b="1" dirty="0" smtClean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endParaRPr sz="1200" b="1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322" name="tx76"/>
              <p:cNvSpPr/>
              <p:nvPr/>
            </p:nvSpPr>
            <p:spPr>
              <a:xfrm>
                <a:off x="7091985" y="4868800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0.002</a:t>
                </a:r>
              </a:p>
            </p:txBody>
          </p:sp>
          <p:sp>
            <p:nvSpPr>
              <p:cNvPr id="323" name="tx77"/>
              <p:cNvSpPr/>
              <p:nvPr/>
            </p:nvSpPr>
            <p:spPr>
              <a:xfrm>
                <a:off x="7091985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solidFill>
                      <a:schemeClr val="bg1"/>
                    </a:solidFill>
                    <a:latin typeface="Arial"/>
                    <a:cs typeface="Arial"/>
                  </a:rPr>
                  <a:t>0.354</a:t>
                </a:r>
              </a:p>
            </p:txBody>
          </p:sp>
          <p:sp>
            <p:nvSpPr>
              <p:cNvPr id="324" name="tx78"/>
              <p:cNvSpPr/>
              <p:nvPr/>
            </p:nvSpPr>
            <p:spPr>
              <a:xfrm>
                <a:off x="7971639" y="5748454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 b="1">
                    <a:latin typeface="Arial"/>
                    <a:cs typeface="Arial"/>
                  </a:rPr>
                  <a:t>0.055</a:t>
                </a:r>
              </a:p>
            </p:txBody>
          </p:sp>
          <p:sp>
            <p:nvSpPr>
              <p:cNvPr id="325" name="rc79"/>
              <p:cNvSpPr/>
              <p:nvPr/>
            </p:nvSpPr>
            <p:spPr>
              <a:xfrm>
                <a:off x="5083537" y="2727225"/>
                <a:ext cx="3518615" cy="3518615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</p:grpSp>
        <p:sp>
          <p:nvSpPr>
            <p:cNvPr id="472" name="tx61"/>
            <p:cNvSpPr/>
            <p:nvPr/>
          </p:nvSpPr>
          <p:spPr>
            <a:xfrm rot="18900000">
              <a:off x="10019431" y="5682089"/>
              <a:ext cx="456753" cy="1533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473" name="tx62"/>
            <p:cNvSpPr/>
            <p:nvPr/>
          </p:nvSpPr>
          <p:spPr>
            <a:xfrm rot="18900000">
              <a:off x="10908020" y="5700970"/>
              <a:ext cx="447340" cy="122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space</a:t>
              </a:r>
            </a:p>
          </p:txBody>
        </p:sp>
        <p:sp>
          <p:nvSpPr>
            <p:cNvPr id="474" name="tx63"/>
            <p:cNvSpPr/>
            <p:nvPr/>
          </p:nvSpPr>
          <p:spPr>
            <a:xfrm rot="18900000">
              <a:off x="11437171" y="5878300"/>
              <a:ext cx="959673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  <a:r>
                <a:rPr sz="132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mbush</a:t>
              </a:r>
              <a:r>
                <a:rPr lang="en-CA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time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75" name="tx64"/>
            <p:cNvSpPr/>
            <p:nvPr/>
          </p:nvSpPr>
          <p:spPr>
            <a:xfrm rot="18900000">
              <a:off x="12417319" y="5843510"/>
              <a:ext cx="950341" cy="15380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1st cap.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25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TextBox 942"/>
          <p:cNvSpPr txBox="1"/>
          <p:nvPr/>
        </p:nvSpPr>
        <p:spPr>
          <a:xfrm>
            <a:off x="9323660" y="1267097"/>
            <a:ext cx="263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dirty="0"/>
          </a:p>
        </p:txBody>
      </p:sp>
      <p:grpSp>
        <p:nvGrpSpPr>
          <p:cNvPr id="3" name="Group 2"/>
          <p:cNvGrpSpPr/>
          <p:nvPr/>
        </p:nvGrpSpPr>
        <p:grpSpPr>
          <a:xfrm>
            <a:off x="940526" y="979713"/>
            <a:ext cx="10287001" cy="5206696"/>
            <a:chOff x="940526" y="979713"/>
            <a:chExt cx="10287001" cy="5206696"/>
          </a:xfrm>
        </p:grpSpPr>
        <p:sp>
          <p:nvSpPr>
            <p:cNvPr id="2" name="Rectangle 1"/>
            <p:cNvSpPr/>
            <p:nvPr/>
          </p:nvSpPr>
          <p:spPr>
            <a:xfrm>
              <a:off x="940526" y="979713"/>
              <a:ext cx="10287001" cy="5068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1018" name="Group 1017"/>
            <p:cNvGrpSpPr/>
            <p:nvPr/>
          </p:nvGrpSpPr>
          <p:grpSpPr>
            <a:xfrm>
              <a:off x="1003663" y="1071154"/>
              <a:ext cx="10184674" cy="5115255"/>
              <a:chOff x="1084217" y="1267097"/>
              <a:chExt cx="10184674" cy="5115255"/>
            </a:xfrm>
          </p:grpSpPr>
          <p:pic>
            <p:nvPicPr>
              <p:cNvPr id="942" name="Picture 941"/>
              <p:cNvPicPr>
                <a:picLocks noChangeAspect="1"/>
              </p:cNvPicPr>
              <p:nvPr/>
            </p:nvPicPr>
            <p:blipFill rotWithShape="1">
              <a:blip r:embed="rId2"/>
              <a:srcRect l="33535" t="19946" r="13683"/>
              <a:stretch/>
            </p:blipFill>
            <p:spPr>
              <a:xfrm>
                <a:off x="1084217" y="1267097"/>
                <a:ext cx="4833258" cy="5085486"/>
              </a:xfrm>
              <a:prstGeom prst="rect">
                <a:avLst/>
              </a:prstGeom>
            </p:spPr>
          </p:pic>
          <p:pic>
            <p:nvPicPr>
              <p:cNvPr id="1017" name="Picture 1016"/>
              <p:cNvPicPr>
                <a:picLocks noChangeAspect="1"/>
              </p:cNvPicPr>
              <p:nvPr/>
            </p:nvPicPr>
            <p:blipFill rotWithShape="1">
              <a:blip r:embed="rId3"/>
              <a:srcRect l="33500" t="19786" r="10009"/>
              <a:stretch/>
            </p:blipFill>
            <p:spPr>
              <a:xfrm>
                <a:off x="6096000" y="1267097"/>
                <a:ext cx="5172891" cy="51152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16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roup 512"/>
          <p:cNvGrpSpPr/>
          <p:nvPr/>
        </p:nvGrpSpPr>
        <p:grpSpPr>
          <a:xfrm>
            <a:off x="733553" y="1173734"/>
            <a:ext cx="9993587" cy="4621411"/>
            <a:chOff x="733553" y="1173734"/>
            <a:chExt cx="9993587" cy="4621411"/>
          </a:xfrm>
        </p:grpSpPr>
        <p:grpSp>
          <p:nvGrpSpPr>
            <p:cNvPr id="2" name="Group 1"/>
            <p:cNvGrpSpPr/>
            <p:nvPr/>
          </p:nvGrpSpPr>
          <p:grpSpPr>
            <a:xfrm>
              <a:off x="733553" y="1618155"/>
              <a:ext cx="9993587" cy="4176990"/>
              <a:chOff x="733553" y="1618155"/>
              <a:chExt cx="9993587" cy="41769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733553" y="1675553"/>
                <a:ext cx="4635314" cy="4105076"/>
                <a:chOff x="3966838" y="2727225"/>
                <a:chExt cx="4635314" cy="4105076"/>
              </a:xfrm>
            </p:grpSpPr>
            <p:sp>
              <p:nvSpPr>
                <p:cNvPr id="5" name="rc4"/>
                <p:cNvSpPr/>
                <p:nvPr/>
              </p:nvSpPr>
              <p:spPr>
                <a:xfrm>
                  <a:off x="5083537" y="2727225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6" name="rc5"/>
                <p:cNvSpPr/>
                <p:nvPr/>
              </p:nvSpPr>
              <p:spPr>
                <a:xfrm>
                  <a:off x="5083537" y="3606879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7" name="rc6"/>
                <p:cNvSpPr/>
                <p:nvPr/>
              </p:nvSpPr>
              <p:spPr>
                <a:xfrm>
                  <a:off x="5083537" y="4486533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8" name="rc7"/>
                <p:cNvSpPr/>
                <p:nvPr/>
              </p:nvSpPr>
              <p:spPr>
                <a:xfrm>
                  <a:off x="5083537" y="5366186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9" name="rc8"/>
                <p:cNvSpPr/>
                <p:nvPr/>
              </p:nvSpPr>
              <p:spPr>
                <a:xfrm>
                  <a:off x="5963190" y="2727225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0" name="rc9"/>
                <p:cNvSpPr/>
                <p:nvPr/>
              </p:nvSpPr>
              <p:spPr>
                <a:xfrm>
                  <a:off x="5963190" y="3606879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1" name="rc10"/>
                <p:cNvSpPr/>
                <p:nvPr/>
              </p:nvSpPr>
              <p:spPr>
                <a:xfrm>
                  <a:off x="5963190" y="4486533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2" name="rc11"/>
                <p:cNvSpPr/>
                <p:nvPr/>
              </p:nvSpPr>
              <p:spPr>
                <a:xfrm>
                  <a:off x="5963190" y="5366186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3" name="rc12"/>
                <p:cNvSpPr/>
                <p:nvPr/>
              </p:nvSpPr>
              <p:spPr>
                <a:xfrm>
                  <a:off x="6842844" y="2727225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4" name="rc13"/>
                <p:cNvSpPr/>
                <p:nvPr/>
              </p:nvSpPr>
              <p:spPr>
                <a:xfrm>
                  <a:off x="6842844" y="3606879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5" name="rc14"/>
                <p:cNvSpPr/>
                <p:nvPr/>
              </p:nvSpPr>
              <p:spPr>
                <a:xfrm>
                  <a:off x="6842844" y="4486533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6" name="rc15"/>
                <p:cNvSpPr/>
                <p:nvPr/>
              </p:nvSpPr>
              <p:spPr>
                <a:xfrm>
                  <a:off x="6842844" y="5366186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7" name="rc16"/>
                <p:cNvSpPr/>
                <p:nvPr/>
              </p:nvSpPr>
              <p:spPr>
                <a:xfrm>
                  <a:off x="7722498" y="2727225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8" name="rc17"/>
                <p:cNvSpPr/>
                <p:nvPr/>
              </p:nvSpPr>
              <p:spPr>
                <a:xfrm>
                  <a:off x="7722498" y="3606879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19" name="rc18"/>
                <p:cNvSpPr/>
                <p:nvPr/>
              </p:nvSpPr>
              <p:spPr>
                <a:xfrm>
                  <a:off x="7722498" y="4486533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0" name="rc19"/>
                <p:cNvSpPr/>
                <p:nvPr/>
              </p:nvSpPr>
              <p:spPr>
                <a:xfrm>
                  <a:off x="7722498" y="5366186"/>
                  <a:ext cx="879653" cy="879653"/>
                </a:xfrm>
                <a:prstGeom prst="rect">
                  <a:avLst/>
                </a:prstGeom>
                <a:solidFill>
                  <a:srgbClr val="FFFFFF">
                    <a:alpha val="100000"/>
                  </a:srgbClr>
                </a:solidFill>
                <a:ln w="9525" cap="rnd">
                  <a:solidFill>
                    <a:srgbClr val="FFFFF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1" name="pg21"/>
                <p:cNvSpPr/>
                <p:nvPr/>
              </p:nvSpPr>
              <p:spPr>
                <a:xfrm>
                  <a:off x="5149606" y="3672948"/>
                  <a:ext cx="747515" cy="7475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515" h="747515">
                      <a:moveTo>
                        <a:pt x="682402" y="65113"/>
                      </a:moveTo>
                      <a:lnTo>
                        <a:pt x="668251" y="52231"/>
                      </a:lnTo>
                      <a:lnTo>
                        <a:pt x="652891" y="40670"/>
                      </a:lnTo>
                      <a:lnTo>
                        <a:pt x="636383" y="30478"/>
                      </a:lnTo>
                      <a:lnTo>
                        <a:pt x="618796" y="21696"/>
                      </a:lnTo>
                      <a:lnTo>
                        <a:pt x="600203" y="14361"/>
                      </a:lnTo>
                      <a:lnTo>
                        <a:pt x="580678" y="8503"/>
                      </a:lnTo>
                      <a:lnTo>
                        <a:pt x="560304" y="4146"/>
                      </a:lnTo>
                      <a:lnTo>
                        <a:pt x="539163" y="1307"/>
                      </a:lnTo>
                      <a:lnTo>
                        <a:pt x="517342" y="0"/>
                      </a:lnTo>
                      <a:lnTo>
                        <a:pt x="494931" y="227"/>
                      </a:lnTo>
                      <a:lnTo>
                        <a:pt x="472022" y="1990"/>
                      </a:lnTo>
                      <a:lnTo>
                        <a:pt x="448710" y="5281"/>
                      </a:lnTo>
                      <a:lnTo>
                        <a:pt x="425089" y="10086"/>
                      </a:lnTo>
                      <a:lnTo>
                        <a:pt x="401258" y="16385"/>
                      </a:lnTo>
                      <a:lnTo>
                        <a:pt x="377314" y="24152"/>
                      </a:lnTo>
                      <a:lnTo>
                        <a:pt x="353354" y="33357"/>
                      </a:lnTo>
                      <a:lnTo>
                        <a:pt x="329479" y="43960"/>
                      </a:lnTo>
                      <a:lnTo>
                        <a:pt x="305786" y="55918"/>
                      </a:lnTo>
                      <a:lnTo>
                        <a:pt x="282372" y="69182"/>
                      </a:lnTo>
                      <a:lnTo>
                        <a:pt x="259334" y="83698"/>
                      </a:lnTo>
                      <a:lnTo>
                        <a:pt x="236765" y="99406"/>
                      </a:lnTo>
                      <a:lnTo>
                        <a:pt x="214760" y="116241"/>
                      </a:lnTo>
                      <a:lnTo>
                        <a:pt x="193408" y="134134"/>
                      </a:lnTo>
                      <a:lnTo>
                        <a:pt x="172797" y="153012"/>
                      </a:lnTo>
                      <a:lnTo>
                        <a:pt x="153012" y="172797"/>
                      </a:lnTo>
                      <a:lnTo>
                        <a:pt x="134134" y="193408"/>
                      </a:lnTo>
                      <a:lnTo>
                        <a:pt x="116241" y="214760"/>
                      </a:lnTo>
                      <a:lnTo>
                        <a:pt x="99406" y="236765"/>
                      </a:lnTo>
                      <a:lnTo>
                        <a:pt x="83698" y="259334"/>
                      </a:lnTo>
                      <a:lnTo>
                        <a:pt x="69182" y="282372"/>
                      </a:lnTo>
                      <a:lnTo>
                        <a:pt x="55918" y="305786"/>
                      </a:lnTo>
                      <a:lnTo>
                        <a:pt x="43960" y="329479"/>
                      </a:lnTo>
                      <a:lnTo>
                        <a:pt x="33357" y="353354"/>
                      </a:lnTo>
                      <a:lnTo>
                        <a:pt x="24152" y="377314"/>
                      </a:lnTo>
                      <a:lnTo>
                        <a:pt x="16385" y="401258"/>
                      </a:lnTo>
                      <a:lnTo>
                        <a:pt x="10086" y="425089"/>
                      </a:lnTo>
                      <a:lnTo>
                        <a:pt x="5281" y="448710"/>
                      </a:lnTo>
                      <a:lnTo>
                        <a:pt x="1990" y="472022"/>
                      </a:lnTo>
                      <a:lnTo>
                        <a:pt x="227" y="494931"/>
                      </a:lnTo>
                      <a:lnTo>
                        <a:pt x="0" y="517342"/>
                      </a:lnTo>
                      <a:lnTo>
                        <a:pt x="1307" y="539163"/>
                      </a:lnTo>
                      <a:lnTo>
                        <a:pt x="4146" y="560304"/>
                      </a:lnTo>
                      <a:lnTo>
                        <a:pt x="8503" y="580678"/>
                      </a:lnTo>
                      <a:lnTo>
                        <a:pt x="14361" y="600203"/>
                      </a:lnTo>
                      <a:lnTo>
                        <a:pt x="21696" y="618796"/>
                      </a:lnTo>
                      <a:lnTo>
                        <a:pt x="30478" y="636383"/>
                      </a:lnTo>
                      <a:lnTo>
                        <a:pt x="40670" y="652891"/>
                      </a:lnTo>
                      <a:lnTo>
                        <a:pt x="52231" y="668251"/>
                      </a:lnTo>
                      <a:lnTo>
                        <a:pt x="65113" y="682402"/>
                      </a:lnTo>
                      <a:lnTo>
                        <a:pt x="79263" y="695284"/>
                      </a:lnTo>
                      <a:lnTo>
                        <a:pt x="94624" y="706845"/>
                      </a:lnTo>
                      <a:lnTo>
                        <a:pt x="111132" y="717037"/>
                      </a:lnTo>
                      <a:lnTo>
                        <a:pt x="128718" y="725819"/>
                      </a:lnTo>
                      <a:lnTo>
                        <a:pt x="147312" y="733154"/>
                      </a:lnTo>
                      <a:lnTo>
                        <a:pt x="166836" y="739012"/>
                      </a:lnTo>
                      <a:lnTo>
                        <a:pt x="187211" y="743369"/>
                      </a:lnTo>
                      <a:lnTo>
                        <a:pt x="208352" y="746207"/>
                      </a:lnTo>
                      <a:lnTo>
                        <a:pt x="230173" y="747515"/>
                      </a:lnTo>
                      <a:lnTo>
                        <a:pt x="252584" y="747287"/>
                      </a:lnTo>
                      <a:lnTo>
                        <a:pt x="275492" y="745524"/>
                      </a:lnTo>
                      <a:lnTo>
                        <a:pt x="298805" y="742234"/>
                      </a:lnTo>
                      <a:lnTo>
                        <a:pt x="322425" y="737429"/>
                      </a:lnTo>
                      <a:lnTo>
                        <a:pt x="346257" y="731130"/>
                      </a:lnTo>
                      <a:lnTo>
                        <a:pt x="370201" y="723362"/>
                      </a:lnTo>
                      <a:lnTo>
                        <a:pt x="394160" y="714158"/>
                      </a:lnTo>
                      <a:lnTo>
                        <a:pt x="418035" y="703555"/>
                      </a:lnTo>
                      <a:lnTo>
                        <a:pt x="441729" y="691597"/>
                      </a:lnTo>
                      <a:lnTo>
                        <a:pt x="465143" y="678333"/>
                      </a:lnTo>
                      <a:lnTo>
                        <a:pt x="488181" y="663817"/>
                      </a:lnTo>
                      <a:lnTo>
                        <a:pt x="510749" y="648109"/>
                      </a:lnTo>
                      <a:lnTo>
                        <a:pt x="532755" y="631274"/>
                      </a:lnTo>
                      <a:lnTo>
                        <a:pt x="554107" y="613381"/>
                      </a:lnTo>
                      <a:lnTo>
                        <a:pt x="574718" y="594503"/>
                      </a:lnTo>
                      <a:lnTo>
                        <a:pt x="594503" y="574718"/>
                      </a:lnTo>
                      <a:lnTo>
                        <a:pt x="613381" y="554107"/>
                      </a:lnTo>
                      <a:lnTo>
                        <a:pt x="631274" y="532755"/>
                      </a:lnTo>
                      <a:lnTo>
                        <a:pt x="648109" y="510749"/>
                      </a:lnTo>
                      <a:lnTo>
                        <a:pt x="663817" y="488181"/>
                      </a:lnTo>
                      <a:lnTo>
                        <a:pt x="678333" y="465143"/>
                      </a:lnTo>
                      <a:lnTo>
                        <a:pt x="691597" y="441729"/>
                      </a:lnTo>
                      <a:lnTo>
                        <a:pt x="703555" y="418035"/>
                      </a:lnTo>
                      <a:lnTo>
                        <a:pt x="714158" y="394160"/>
                      </a:lnTo>
                      <a:lnTo>
                        <a:pt x="723362" y="370201"/>
                      </a:lnTo>
                      <a:lnTo>
                        <a:pt x="731130" y="346257"/>
                      </a:lnTo>
                      <a:lnTo>
                        <a:pt x="737429" y="322425"/>
                      </a:lnTo>
                      <a:lnTo>
                        <a:pt x="742234" y="298805"/>
                      </a:lnTo>
                      <a:lnTo>
                        <a:pt x="745524" y="275492"/>
                      </a:lnTo>
                      <a:lnTo>
                        <a:pt x="747287" y="252584"/>
                      </a:lnTo>
                      <a:lnTo>
                        <a:pt x="747515" y="230173"/>
                      </a:lnTo>
                      <a:lnTo>
                        <a:pt x="746207" y="208352"/>
                      </a:lnTo>
                      <a:lnTo>
                        <a:pt x="743369" y="187211"/>
                      </a:lnTo>
                      <a:lnTo>
                        <a:pt x="739012" y="166836"/>
                      </a:lnTo>
                      <a:lnTo>
                        <a:pt x="733154" y="147312"/>
                      </a:lnTo>
                      <a:lnTo>
                        <a:pt x="725819" y="128718"/>
                      </a:lnTo>
                      <a:lnTo>
                        <a:pt x="717037" y="111132"/>
                      </a:lnTo>
                      <a:lnTo>
                        <a:pt x="706845" y="94624"/>
                      </a:lnTo>
                      <a:lnTo>
                        <a:pt x="695284" y="79263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2" name="pg22"/>
                <p:cNvSpPr/>
                <p:nvPr/>
              </p:nvSpPr>
              <p:spPr>
                <a:xfrm>
                  <a:off x="5149626" y="4552622"/>
                  <a:ext cx="747475" cy="7474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475" h="747475">
                      <a:moveTo>
                        <a:pt x="533495" y="213980"/>
                      </a:moveTo>
                      <a:lnTo>
                        <a:pt x="511511" y="192652"/>
                      </a:lnTo>
                      <a:lnTo>
                        <a:pt x="488961" y="172069"/>
                      </a:lnTo>
                      <a:lnTo>
                        <a:pt x="465938" y="152314"/>
                      </a:lnTo>
                      <a:lnTo>
                        <a:pt x="442535" y="133470"/>
                      </a:lnTo>
                      <a:lnTo>
                        <a:pt x="418850" y="115612"/>
                      </a:lnTo>
                      <a:lnTo>
                        <a:pt x="394980" y="98815"/>
                      </a:lnTo>
                      <a:lnTo>
                        <a:pt x="371022" y="83148"/>
                      </a:lnTo>
                      <a:lnTo>
                        <a:pt x="347075" y="68675"/>
                      </a:lnTo>
                      <a:lnTo>
                        <a:pt x="323238" y="55456"/>
                      </a:lnTo>
                      <a:lnTo>
                        <a:pt x="299609" y="43545"/>
                      </a:lnTo>
                      <a:lnTo>
                        <a:pt x="276284" y="32990"/>
                      </a:lnTo>
                      <a:lnTo>
                        <a:pt x="253359" y="23836"/>
                      </a:lnTo>
                      <a:lnTo>
                        <a:pt x="230929" y="16119"/>
                      </a:lnTo>
                      <a:lnTo>
                        <a:pt x="209086" y="9872"/>
                      </a:lnTo>
                      <a:lnTo>
                        <a:pt x="187920" y="5120"/>
                      </a:lnTo>
                      <a:lnTo>
                        <a:pt x="167517" y="1883"/>
                      </a:lnTo>
                      <a:lnTo>
                        <a:pt x="147962" y="174"/>
                      </a:lnTo>
                      <a:lnTo>
                        <a:pt x="129334" y="0"/>
                      </a:lnTo>
                      <a:lnTo>
                        <a:pt x="111711" y="1361"/>
                      </a:lnTo>
                      <a:lnTo>
                        <a:pt x="95164" y="4253"/>
                      </a:lnTo>
                      <a:lnTo>
                        <a:pt x="79762" y="8663"/>
                      </a:lnTo>
                      <a:lnTo>
                        <a:pt x="65568" y="14574"/>
                      </a:lnTo>
                      <a:lnTo>
                        <a:pt x="52641" y="21960"/>
                      </a:lnTo>
                      <a:lnTo>
                        <a:pt x="41032" y="30791"/>
                      </a:lnTo>
                      <a:lnTo>
                        <a:pt x="30791" y="41032"/>
                      </a:lnTo>
                      <a:lnTo>
                        <a:pt x="21960" y="52641"/>
                      </a:lnTo>
                      <a:lnTo>
                        <a:pt x="14574" y="65568"/>
                      </a:lnTo>
                      <a:lnTo>
                        <a:pt x="8663" y="79762"/>
                      </a:lnTo>
                      <a:lnTo>
                        <a:pt x="4253" y="95164"/>
                      </a:lnTo>
                      <a:lnTo>
                        <a:pt x="1361" y="111711"/>
                      </a:lnTo>
                      <a:lnTo>
                        <a:pt x="0" y="129334"/>
                      </a:lnTo>
                      <a:lnTo>
                        <a:pt x="174" y="147962"/>
                      </a:lnTo>
                      <a:lnTo>
                        <a:pt x="1883" y="167517"/>
                      </a:lnTo>
                      <a:lnTo>
                        <a:pt x="5120" y="187920"/>
                      </a:lnTo>
                      <a:lnTo>
                        <a:pt x="9872" y="209086"/>
                      </a:lnTo>
                      <a:lnTo>
                        <a:pt x="16119" y="230929"/>
                      </a:lnTo>
                      <a:lnTo>
                        <a:pt x="23836" y="253359"/>
                      </a:lnTo>
                      <a:lnTo>
                        <a:pt x="32990" y="276284"/>
                      </a:lnTo>
                      <a:lnTo>
                        <a:pt x="43545" y="299609"/>
                      </a:lnTo>
                      <a:lnTo>
                        <a:pt x="55456" y="323238"/>
                      </a:lnTo>
                      <a:lnTo>
                        <a:pt x="68675" y="347075"/>
                      </a:lnTo>
                      <a:lnTo>
                        <a:pt x="83148" y="371022"/>
                      </a:lnTo>
                      <a:lnTo>
                        <a:pt x="98815" y="394980"/>
                      </a:lnTo>
                      <a:lnTo>
                        <a:pt x="115612" y="418850"/>
                      </a:lnTo>
                      <a:lnTo>
                        <a:pt x="133470" y="442535"/>
                      </a:lnTo>
                      <a:lnTo>
                        <a:pt x="152314" y="465938"/>
                      </a:lnTo>
                      <a:lnTo>
                        <a:pt x="172069" y="488961"/>
                      </a:lnTo>
                      <a:lnTo>
                        <a:pt x="192652" y="511511"/>
                      </a:lnTo>
                      <a:lnTo>
                        <a:pt x="213980" y="533495"/>
                      </a:lnTo>
                      <a:lnTo>
                        <a:pt x="235964" y="554823"/>
                      </a:lnTo>
                      <a:lnTo>
                        <a:pt x="258514" y="575406"/>
                      </a:lnTo>
                      <a:lnTo>
                        <a:pt x="281537" y="595161"/>
                      </a:lnTo>
                      <a:lnTo>
                        <a:pt x="304940" y="614005"/>
                      </a:lnTo>
                      <a:lnTo>
                        <a:pt x="328625" y="631863"/>
                      </a:lnTo>
                      <a:lnTo>
                        <a:pt x="352495" y="648659"/>
                      </a:lnTo>
                      <a:lnTo>
                        <a:pt x="376453" y="664326"/>
                      </a:lnTo>
                      <a:lnTo>
                        <a:pt x="400400" y="678799"/>
                      </a:lnTo>
                      <a:lnTo>
                        <a:pt x="424237" y="692019"/>
                      </a:lnTo>
                      <a:lnTo>
                        <a:pt x="447866" y="703930"/>
                      </a:lnTo>
                      <a:lnTo>
                        <a:pt x="471191" y="714485"/>
                      </a:lnTo>
                      <a:lnTo>
                        <a:pt x="494116" y="723639"/>
                      </a:lnTo>
                      <a:lnTo>
                        <a:pt x="516546" y="731356"/>
                      </a:lnTo>
                      <a:lnTo>
                        <a:pt x="538389" y="737603"/>
                      </a:lnTo>
                      <a:lnTo>
                        <a:pt x="559555" y="742355"/>
                      </a:lnTo>
                      <a:lnTo>
                        <a:pt x="579958" y="745592"/>
                      </a:lnTo>
                      <a:lnTo>
                        <a:pt x="599513" y="747301"/>
                      </a:lnTo>
                      <a:lnTo>
                        <a:pt x="618141" y="747475"/>
                      </a:lnTo>
                      <a:lnTo>
                        <a:pt x="635764" y="746114"/>
                      </a:lnTo>
                      <a:lnTo>
                        <a:pt x="652311" y="743222"/>
                      </a:lnTo>
                      <a:lnTo>
                        <a:pt x="667713" y="738812"/>
                      </a:lnTo>
                      <a:lnTo>
                        <a:pt x="681907" y="732901"/>
                      </a:lnTo>
                      <a:lnTo>
                        <a:pt x="694834" y="725515"/>
                      </a:lnTo>
                      <a:lnTo>
                        <a:pt x="706443" y="716683"/>
                      </a:lnTo>
                      <a:lnTo>
                        <a:pt x="716683" y="706443"/>
                      </a:lnTo>
                      <a:lnTo>
                        <a:pt x="725515" y="694834"/>
                      </a:lnTo>
                      <a:lnTo>
                        <a:pt x="732901" y="681907"/>
                      </a:lnTo>
                      <a:lnTo>
                        <a:pt x="738812" y="667713"/>
                      </a:lnTo>
                      <a:lnTo>
                        <a:pt x="743222" y="652311"/>
                      </a:lnTo>
                      <a:lnTo>
                        <a:pt x="746114" y="635764"/>
                      </a:lnTo>
                      <a:lnTo>
                        <a:pt x="747475" y="618141"/>
                      </a:lnTo>
                      <a:lnTo>
                        <a:pt x="747301" y="599513"/>
                      </a:lnTo>
                      <a:lnTo>
                        <a:pt x="745592" y="579958"/>
                      </a:lnTo>
                      <a:lnTo>
                        <a:pt x="742355" y="559555"/>
                      </a:lnTo>
                      <a:lnTo>
                        <a:pt x="737603" y="538389"/>
                      </a:lnTo>
                      <a:lnTo>
                        <a:pt x="731356" y="516546"/>
                      </a:lnTo>
                      <a:lnTo>
                        <a:pt x="723639" y="494116"/>
                      </a:lnTo>
                      <a:lnTo>
                        <a:pt x="714485" y="471191"/>
                      </a:lnTo>
                      <a:lnTo>
                        <a:pt x="703930" y="447866"/>
                      </a:lnTo>
                      <a:lnTo>
                        <a:pt x="692019" y="424237"/>
                      </a:lnTo>
                      <a:lnTo>
                        <a:pt x="678799" y="400400"/>
                      </a:lnTo>
                      <a:lnTo>
                        <a:pt x="664326" y="376453"/>
                      </a:lnTo>
                      <a:lnTo>
                        <a:pt x="648659" y="352495"/>
                      </a:lnTo>
                      <a:lnTo>
                        <a:pt x="631863" y="328625"/>
                      </a:lnTo>
                      <a:lnTo>
                        <a:pt x="614005" y="304940"/>
                      </a:lnTo>
                      <a:lnTo>
                        <a:pt x="595161" y="281537"/>
                      </a:lnTo>
                      <a:lnTo>
                        <a:pt x="575406" y="258514"/>
                      </a:lnTo>
                      <a:lnTo>
                        <a:pt x="554823" y="235964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3" name="pg23"/>
                <p:cNvSpPr/>
                <p:nvPr/>
              </p:nvSpPr>
              <p:spPr>
                <a:xfrm>
                  <a:off x="5149660" y="5432310"/>
                  <a:ext cx="747406" cy="74740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406" h="747406">
                      <a:moveTo>
                        <a:pt x="576468" y="170938"/>
                      </a:moveTo>
                      <a:lnTo>
                        <a:pt x="555928" y="151231"/>
                      </a:lnTo>
                      <a:lnTo>
                        <a:pt x="534638" y="132438"/>
                      </a:lnTo>
                      <a:lnTo>
                        <a:pt x="512688" y="114636"/>
                      </a:lnTo>
                      <a:lnTo>
                        <a:pt x="490166" y="97899"/>
                      </a:lnTo>
                      <a:lnTo>
                        <a:pt x="467166" y="82295"/>
                      </a:lnTo>
                      <a:lnTo>
                        <a:pt x="443782" y="67889"/>
                      </a:lnTo>
                      <a:lnTo>
                        <a:pt x="420110" y="54739"/>
                      </a:lnTo>
                      <a:lnTo>
                        <a:pt x="396247" y="42901"/>
                      </a:lnTo>
                      <a:lnTo>
                        <a:pt x="372291" y="32421"/>
                      </a:lnTo>
                      <a:lnTo>
                        <a:pt x="348341" y="23344"/>
                      </a:lnTo>
                      <a:lnTo>
                        <a:pt x="324496" y="15706"/>
                      </a:lnTo>
                      <a:lnTo>
                        <a:pt x="300852" y="9540"/>
                      </a:lnTo>
                      <a:lnTo>
                        <a:pt x="277508" y="4870"/>
                      </a:lnTo>
                      <a:lnTo>
                        <a:pt x="254560" y="1716"/>
                      </a:lnTo>
                      <a:lnTo>
                        <a:pt x="232101" y="90"/>
                      </a:lnTo>
                      <a:lnTo>
                        <a:pt x="210223" y="0"/>
                      </a:lnTo>
                      <a:lnTo>
                        <a:pt x="189018" y="1445"/>
                      </a:lnTo>
                      <a:lnTo>
                        <a:pt x="168571" y="4419"/>
                      </a:lnTo>
                      <a:lnTo>
                        <a:pt x="148968" y="8912"/>
                      </a:lnTo>
                      <a:lnTo>
                        <a:pt x="130288" y="14903"/>
                      </a:lnTo>
                      <a:lnTo>
                        <a:pt x="112608" y="22369"/>
                      </a:lnTo>
                      <a:lnTo>
                        <a:pt x="96001" y="31278"/>
                      </a:lnTo>
                      <a:lnTo>
                        <a:pt x="80535" y="41595"/>
                      </a:lnTo>
                      <a:lnTo>
                        <a:pt x="66274" y="53276"/>
                      </a:lnTo>
                      <a:lnTo>
                        <a:pt x="53276" y="66274"/>
                      </a:lnTo>
                      <a:lnTo>
                        <a:pt x="41595" y="80535"/>
                      </a:lnTo>
                      <a:lnTo>
                        <a:pt x="31278" y="96001"/>
                      </a:lnTo>
                      <a:lnTo>
                        <a:pt x="22369" y="112608"/>
                      </a:lnTo>
                      <a:lnTo>
                        <a:pt x="14903" y="130288"/>
                      </a:lnTo>
                      <a:lnTo>
                        <a:pt x="8912" y="148968"/>
                      </a:lnTo>
                      <a:lnTo>
                        <a:pt x="4419" y="168571"/>
                      </a:lnTo>
                      <a:lnTo>
                        <a:pt x="1445" y="189018"/>
                      </a:lnTo>
                      <a:lnTo>
                        <a:pt x="0" y="210223"/>
                      </a:lnTo>
                      <a:lnTo>
                        <a:pt x="90" y="232101"/>
                      </a:lnTo>
                      <a:lnTo>
                        <a:pt x="1716" y="254560"/>
                      </a:lnTo>
                      <a:lnTo>
                        <a:pt x="4870" y="277508"/>
                      </a:lnTo>
                      <a:lnTo>
                        <a:pt x="9540" y="300852"/>
                      </a:lnTo>
                      <a:lnTo>
                        <a:pt x="15706" y="324496"/>
                      </a:lnTo>
                      <a:lnTo>
                        <a:pt x="23344" y="348341"/>
                      </a:lnTo>
                      <a:lnTo>
                        <a:pt x="32421" y="372291"/>
                      </a:lnTo>
                      <a:lnTo>
                        <a:pt x="42901" y="396247"/>
                      </a:lnTo>
                      <a:lnTo>
                        <a:pt x="54739" y="420110"/>
                      </a:lnTo>
                      <a:lnTo>
                        <a:pt x="67889" y="443782"/>
                      </a:lnTo>
                      <a:lnTo>
                        <a:pt x="82295" y="467166"/>
                      </a:lnTo>
                      <a:lnTo>
                        <a:pt x="97899" y="490166"/>
                      </a:lnTo>
                      <a:lnTo>
                        <a:pt x="114636" y="512688"/>
                      </a:lnTo>
                      <a:lnTo>
                        <a:pt x="132438" y="534638"/>
                      </a:lnTo>
                      <a:lnTo>
                        <a:pt x="151231" y="555928"/>
                      </a:lnTo>
                      <a:lnTo>
                        <a:pt x="170938" y="576468"/>
                      </a:lnTo>
                      <a:lnTo>
                        <a:pt x="191478" y="596175"/>
                      </a:lnTo>
                      <a:lnTo>
                        <a:pt x="212767" y="614968"/>
                      </a:lnTo>
                      <a:lnTo>
                        <a:pt x="234718" y="632770"/>
                      </a:lnTo>
                      <a:lnTo>
                        <a:pt x="257239" y="649507"/>
                      </a:lnTo>
                      <a:lnTo>
                        <a:pt x="280240" y="665111"/>
                      </a:lnTo>
                      <a:lnTo>
                        <a:pt x="303624" y="679517"/>
                      </a:lnTo>
                      <a:lnTo>
                        <a:pt x="327296" y="692666"/>
                      </a:lnTo>
                      <a:lnTo>
                        <a:pt x="351159" y="704505"/>
                      </a:lnTo>
                      <a:lnTo>
                        <a:pt x="375115" y="714985"/>
                      </a:lnTo>
                      <a:lnTo>
                        <a:pt x="399064" y="724062"/>
                      </a:lnTo>
                      <a:lnTo>
                        <a:pt x="422910" y="731699"/>
                      </a:lnTo>
                      <a:lnTo>
                        <a:pt x="446553" y="737866"/>
                      </a:lnTo>
                      <a:lnTo>
                        <a:pt x="469897" y="742536"/>
                      </a:lnTo>
                      <a:lnTo>
                        <a:pt x="492846" y="745690"/>
                      </a:lnTo>
                      <a:lnTo>
                        <a:pt x="515305" y="747316"/>
                      </a:lnTo>
                      <a:lnTo>
                        <a:pt x="537182" y="747406"/>
                      </a:lnTo>
                      <a:lnTo>
                        <a:pt x="558388" y="745961"/>
                      </a:lnTo>
                      <a:lnTo>
                        <a:pt x="578834" y="742986"/>
                      </a:lnTo>
                      <a:lnTo>
                        <a:pt x="598438" y="738494"/>
                      </a:lnTo>
                      <a:lnTo>
                        <a:pt x="617118" y="732503"/>
                      </a:lnTo>
                      <a:lnTo>
                        <a:pt x="634798" y="725037"/>
                      </a:lnTo>
                      <a:lnTo>
                        <a:pt x="651405" y="716128"/>
                      </a:lnTo>
                      <a:lnTo>
                        <a:pt x="666871" y="705811"/>
                      </a:lnTo>
                      <a:lnTo>
                        <a:pt x="681132" y="694130"/>
                      </a:lnTo>
                      <a:lnTo>
                        <a:pt x="694130" y="681132"/>
                      </a:lnTo>
                      <a:lnTo>
                        <a:pt x="705811" y="666871"/>
                      </a:lnTo>
                      <a:lnTo>
                        <a:pt x="716128" y="651405"/>
                      </a:lnTo>
                      <a:lnTo>
                        <a:pt x="725037" y="634798"/>
                      </a:lnTo>
                      <a:lnTo>
                        <a:pt x="732503" y="617118"/>
                      </a:lnTo>
                      <a:lnTo>
                        <a:pt x="738494" y="598438"/>
                      </a:lnTo>
                      <a:lnTo>
                        <a:pt x="742986" y="578834"/>
                      </a:lnTo>
                      <a:lnTo>
                        <a:pt x="745961" y="558388"/>
                      </a:lnTo>
                      <a:lnTo>
                        <a:pt x="747406" y="537182"/>
                      </a:lnTo>
                      <a:lnTo>
                        <a:pt x="747316" y="515305"/>
                      </a:lnTo>
                      <a:lnTo>
                        <a:pt x="745690" y="492846"/>
                      </a:lnTo>
                      <a:lnTo>
                        <a:pt x="742536" y="469897"/>
                      </a:lnTo>
                      <a:lnTo>
                        <a:pt x="737866" y="446553"/>
                      </a:lnTo>
                      <a:lnTo>
                        <a:pt x="731699" y="422910"/>
                      </a:lnTo>
                      <a:lnTo>
                        <a:pt x="724062" y="399064"/>
                      </a:lnTo>
                      <a:lnTo>
                        <a:pt x="714985" y="375115"/>
                      </a:lnTo>
                      <a:lnTo>
                        <a:pt x="704505" y="351159"/>
                      </a:lnTo>
                      <a:lnTo>
                        <a:pt x="692666" y="327296"/>
                      </a:lnTo>
                      <a:lnTo>
                        <a:pt x="679517" y="303624"/>
                      </a:lnTo>
                      <a:lnTo>
                        <a:pt x="665111" y="280240"/>
                      </a:lnTo>
                      <a:lnTo>
                        <a:pt x="649507" y="257239"/>
                      </a:lnTo>
                      <a:lnTo>
                        <a:pt x="632770" y="234718"/>
                      </a:lnTo>
                      <a:lnTo>
                        <a:pt x="614968" y="212767"/>
                      </a:lnTo>
                      <a:lnTo>
                        <a:pt x="596175" y="191478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4" name="pg24"/>
                <p:cNvSpPr/>
                <p:nvPr/>
              </p:nvSpPr>
              <p:spPr>
                <a:xfrm>
                  <a:off x="6029211" y="2793246"/>
                  <a:ext cx="747611" cy="7476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611" h="747611">
                      <a:moveTo>
                        <a:pt x="662277" y="85334"/>
                      </a:moveTo>
                      <a:lnTo>
                        <a:pt x="646448" y="70691"/>
                      </a:lnTo>
                      <a:lnTo>
                        <a:pt x="629499" y="57293"/>
                      </a:lnTo>
                      <a:lnTo>
                        <a:pt x="611499" y="45196"/>
                      </a:lnTo>
                      <a:lnTo>
                        <a:pt x="592523" y="34449"/>
                      </a:lnTo>
                      <a:lnTo>
                        <a:pt x="572647" y="25096"/>
                      </a:lnTo>
                      <a:lnTo>
                        <a:pt x="551955" y="17177"/>
                      </a:lnTo>
                      <a:lnTo>
                        <a:pt x="530530" y="10723"/>
                      </a:lnTo>
                      <a:lnTo>
                        <a:pt x="508462" y="5761"/>
                      </a:lnTo>
                      <a:lnTo>
                        <a:pt x="485840" y="2311"/>
                      </a:lnTo>
                      <a:lnTo>
                        <a:pt x="462758" y="388"/>
                      </a:lnTo>
                      <a:lnTo>
                        <a:pt x="439310" y="0"/>
                      </a:lnTo>
                      <a:lnTo>
                        <a:pt x="415593" y="1147"/>
                      </a:lnTo>
                      <a:lnTo>
                        <a:pt x="391705" y="3826"/>
                      </a:lnTo>
                      <a:lnTo>
                        <a:pt x="367743" y="8025"/>
                      </a:lnTo>
                      <a:lnTo>
                        <a:pt x="343805" y="13727"/>
                      </a:lnTo>
                      <a:lnTo>
                        <a:pt x="319992" y="20909"/>
                      </a:lnTo>
                      <a:lnTo>
                        <a:pt x="296399" y="29541"/>
                      </a:lnTo>
                      <a:lnTo>
                        <a:pt x="273124" y="39587"/>
                      </a:lnTo>
                      <a:lnTo>
                        <a:pt x="250263" y="51007"/>
                      </a:lnTo>
                      <a:lnTo>
                        <a:pt x="227910" y="63753"/>
                      </a:lnTo>
                      <a:lnTo>
                        <a:pt x="206156" y="77774"/>
                      </a:lnTo>
                      <a:lnTo>
                        <a:pt x="185091" y="93011"/>
                      </a:lnTo>
                      <a:lnTo>
                        <a:pt x="164801" y="109402"/>
                      </a:lnTo>
                      <a:lnTo>
                        <a:pt x="145371" y="126879"/>
                      </a:lnTo>
                      <a:lnTo>
                        <a:pt x="126879" y="145371"/>
                      </a:lnTo>
                      <a:lnTo>
                        <a:pt x="109402" y="164801"/>
                      </a:lnTo>
                      <a:lnTo>
                        <a:pt x="93011" y="185091"/>
                      </a:lnTo>
                      <a:lnTo>
                        <a:pt x="77774" y="206156"/>
                      </a:lnTo>
                      <a:lnTo>
                        <a:pt x="63753" y="227910"/>
                      </a:lnTo>
                      <a:lnTo>
                        <a:pt x="51007" y="250263"/>
                      </a:lnTo>
                      <a:lnTo>
                        <a:pt x="39587" y="273124"/>
                      </a:lnTo>
                      <a:lnTo>
                        <a:pt x="29541" y="296399"/>
                      </a:lnTo>
                      <a:lnTo>
                        <a:pt x="20909" y="319992"/>
                      </a:lnTo>
                      <a:lnTo>
                        <a:pt x="13727" y="343805"/>
                      </a:lnTo>
                      <a:lnTo>
                        <a:pt x="8025" y="367743"/>
                      </a:lnTo>
                      <a:lnTo>
                        <a:pt x="3826" y="391705"/>
                      </a:lnTo>
                      <a:lnTo>
                        <a:pt x="1147" y="415593"/>
                      </a:lnTo>
                      <a:lnTo>
                        <a:pt x="0" y="439310"/>
                      </a:lnTo>
                      <a:lnTo>
                        <a:pt x="388" y="462758"/>
                      </a:lnTo>
                      <a:lnTo>
                        <a:pt x="2311" y="485840"/>
                      </a:lnTo>
                      <a:lnTo>
                        <a:pt x="5761" y="508462"/>
                      </a:lnTo>
                      <a:lnTo>
                        <a:pt x="10723" y="530530"/>
                      </a:lnTo>
                      <a:lnTo>
                        <a:pt x="17177" y="551955"/>
                      </a:lnTo>
                      <a:lnTo>
                        <a:pt x="25096" y="572647"/>
                      </a:lnTo>
                      <a:lnTo>
                        <a:pt x="34449" y="592523"/>
                      </a:lnTo>
                      <a:lnTo>
                        <a:pt x="45196" y="611499"/>
                      </a:lnTo>
                      <a:lnTo>
                        <a:pt x="57293" y="629499"/>
                      </a:lnTo>
                      <a:lnTo>
                        <a:pt x="70691" y="646448"/>
                      </a:lnTo>
                      <a:lnTo>
                        <a:pt x="85334" y="662277"/>
                      </a:lnTo>
                      <a:lnTo>
                        <a:pt x="101163" y="676920"/>
                      </a:lnTo>
                      <a:lnTo>
                        <a:pt x="118112" y="690318"/>
                      </a:lnTo>
                      <a:lnTo>
                        <a:pt x="136112" y="702415"/>
                      </a:lnTo>
                      <a:lnTo>
                        <a:pt x="155088" y="713162"/>
                      </a:lnTo>
                      <a:lnTo>
                        <a:pt x="174964" y="722515"/>
                      </a:lnTo>
                      <a:lnTo>
                        <a:pt x="195656" y="730434"/>
                      </a:lnTo>
                      <a:lnTo>
                        <a:pt x="217080" y="736888"/>
                      </a:lnTo>
                      <a:lnTo>
                        <a:pt x="239149" y="741850"/>
                      </a:lnTo>
                      <a:lnTo>
                        <a:pt x="261771" y="745300"/>
                      </a:lnTo>
                      <a:lnTo>
                        <a:pt x="284853" y="747223"/>
                      </a:lnTo>
                      <a:lnTo>
                        <a:pt x="308301" y="747611"/>
                      </a:lnTo>
                      <a:lnTo>
                        <a:pt x="332017" y="746464"/>
                      </a:lnTo>
                      <a:lnTo>
                        <a:pt x="355906" y="743785"/>
                      </a:lnTo>
                      <a:lnTo>
                        <a:pt x="379868" y="739586"/>
                      </a:lnTo>
                      <a:lnTo>
                        <a:pt x="403805" y="733884"/>
                      </a:lnTo>
                      <a:lnTo>
                        <a:pt x="427619" y="726702"/>
                      </a:lnTo>
                      <a:lnTo>
                        <a:pt x="451212" y="718070"/>
                      </a:lnTo>
                      <a:lnTo>
                        <a:pt x="474487" y="708024"/>
                      </a:lnTo>
                      <a:lnTo>
                        <a:pt x="497348" y="696604"/>
                      </a:lnTo>
                      <a:lnTo>
                        <a:pt x="519701" y="683857"/>
                      </a:lnTo>
                      <a:lnTo>
                        <a:pt x="541455" y="669837"/>
                      </a:lnTo>
                      <a:lnTo>
                        <a:pt x="562520" y="654600"/>
                      </a:lnTo>
                      <a:lnTo>
                        <a:pt x="582810" y="638209"/>
                      </a:lnTo>
                      <a:lnTo>
                        <a:pt x="602240" y="620732"/>
                      </a:lnTo>
                      <a:lnTo>
                        <a:pt x="620732" y="602240"/>
                      </a:lnTo>
                      <a:lnTo>
                        <a:pt x="638209" y="582810"/>
                      </a:lnTo>
                      <a:lnTo>
                        <a:pt x="654600" y="562520"/>
                      </a:lnTo>
                      <a:lnTo>
                        <a:pt x="669837" y="541455"/>
                      </a:lnTo>
                      <a:lnTo>
                        <a:pt x="683857" y="519701"/>
                      </a:lnTo>
                      <a:lnTo>
                        <a:pt x="696604" y="497348"/>
                      </a:lnTo>
                      <a:lnTo>
                        <a:pt x="708024" y="474487"/>
                      </a:lnTo>
                      <a:lnTo>
                        <a:pt x="718070" y="451212"/>
                      </a:lnTo>
                      <a:lnTo>
                        <a:pt x="726702" y="427619"/>
                      </a:lnTo>
                      <a:lnTo>
                        <a:pt x="733884" y="403805"/>
                      </a:lnTo>
                      <a:lnTo>
                        <a:pt x="739586" y="379868"/>
                      </a:lnTo>
                      <a:lnTo>
                        <a:pt x="743785" y="355906"/>
                      </a:lnTo>
                      <a:lnTo>
                        <a:pt x="746464" y="332017"/>
                      </a:lnTo>
                      <a:lnTo>
                        <a:pt x="747611" y="308301"/>
                      </a:lnTo>
                      <a:lnTo>
                        <a:pt x="747223" y="284853"/>
                      </a:lnTo>
                      <a:lnTo>
                        <a:pt x="745300" y="261771"/>
                      </a:lnTo>
                      <a:lnTo>
                        <a:pt x="741850" y="239149"/>
                      </a:lnTo>
                      <a:lnTo>
                        <a:pt x="736888" y="217080"/>
                      </a:lnTo>
                      <a:lnTo>
                        <a:pt x="730434" y="195656"/>
                      </a:lnTo>
                      <a:lnTo>
                        <a:pt x="722515" y="174964"/>
                      </a:lnTo>
                      <a:lnTo>
                        <a:pt x="713162" y="155088"/>
                      </a:lnTo>
                      <a:lnTo>
                        <a:pt x="702415" y="136112"/>
                      </a:lnTo>
                      <a:lnTo>
                        <a:pt x="690318" y="118112"/>
                      </a:lnTo>
                      <a:lnTo>
                        <a:pt x="676920" y="101163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5" name="pg26"/>
                <p:cNvSpPr/>
                <p:nvPr/>
              </p:nvSpPr>
              <p:spPr>
                <a:xfrm>
                  <a:off x="6029209" y="4552551"/>
                  <a:ext cx="747616" cy="7476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616" h="747616">
                      <a:moveTo>
                        <a:pt x="638314" y="109302"/>
                      </a:moveTo>
                      <a:lnTo>
                        <a:pt x="620843" y="92918"/>
                      </a:lnTo>
                      <a:lnTo>
                        <a:pt x="602357" y="77688"/>
                      </a:lnTo>
                      <a:lnTo>
                        <a:pt x="582931" y="63675"/>
                      </a:lnTo>
                      <a:lnTo>
                        <a:pt x="562647" y="50937"/>
                      </a:lnTo>
                      <a:lnTo>
                        <a:pt x="541586" y="39525"/>
                      </a:lnTo>
                      <a:lnTo>
                        <a:pt x="519836" y="29487"/>
                      </a:lnTo>
                      <a:lnTo>
                        <a:pt x="497486" y="20863"/>
                      </a:lnTo>
                      <a:lnTo>
                        <a:pt x="474628" y="13690"/>
                      </a:lnTo>
                      <a:lnTo>
                        <a:pt x="451356" y="7997"/>
                      </a:lnTo>
                      <a:lnTo>
                        <a:pt x="427764" y="3807"/>
                      </a:lnTo>
                      <a:lnTo>
                        <a:pt x="403952" y="1138"/>
                      </a:lnTo>
                      <a:lnTo>
                        <a:pt x="380015" y="0"/>
                      </a:lnTo>
                      <a:lnTo>
                        <a:pt x="356052" y="397"/>
                      </a:lnTo>
                      <a:lnTo>
                        <a:pt x="332163" y="2330"/>
                      </a:lnTo>
                      <a:lnTo>
                        <a:pt x="308445" y="5789"/>
                      </a:lnTo>
                      <a:lnTo>
                        <a:pt x="284995" y="10760"/>
                      </a:lnTo>
                      <a:lnTo>
                        <a:pt x="261911" y="17222"/>
                      </a:lnTo>
                      <a:lnTo>
                        <a:pt x="239286" y="25151"/>
                      </a:lnTo>
                      <a:lnTo>
                        <a:pt x="217214" y="34512"/>
                      </a:lnTo>
                      <a:lnTo>
                        <a:pt x="195785" y="45267"/>
                      </a:lnTo>
                      <a:lnTo>
                        <a:pt x="175088" y="57372"/>
                      </a:lnTo>
                      <a:lnTo>
                        <a:pt x="155208" y="70777"/>
                      </a:lnTo>
                      <a:lnTo>
                        <a:pt x="136225" y="85428"/>
                      </a:lnTo>
                      <a:lnTo>
                        <a:pt x="118219" y="101264"/>
                      </a:lnTo>
                      <a:lnTo>
                        <a:pt x="101264" y="118219"/>
                      </a:lnTo>
                      <a:lnTo>
                        <a:pt x="85428" y="136225"/>
                      </a:lnTo>
                      <a:lnTo>
                        <a:pt x="70777" y="155208"/>
                      </a:lnTo>
                      <a:lnTo>
                        <a:pt x="57372" y="175088"/>
                      </a:lnTo>
                      <a:lnTo>
                        <a:pt x="45267" y="195785"/>
                      </a:lnTo>
                      <a:lnTo>
                        <a:pt x="34512" y="217214"/>
                      </a:lnTo>
                      <a:lnTo>
                        <a:pt x="25151" y="239286"/>
                      </a:lnTo>
                      <a:lnTo>
                        <a:pt x="17222" y="261911"/>
                      </a:lnTo>
                      <a:lnTo>
                        <a:pt x="10760" y="284995"/>
                      </a:lnTo>
                      <a:lnTo>
                        <a:pt x="5789" y="308445"/>
                      </a:lnTo>
                      <a:lnTo>
                        <a:pt x="2330" y="332163"/>
                      </a:lnTo>
                      <a:lnTo>
                        <a:pt x="397" y="356052"/>
                      </a:lnTo>
                      <a:lnTo>
                        <a:pt x="0" y="380015"/>
                      </a:lnTo>
                      <a:lnTo>
                        <a:pt x="1138" y="403952"/>
                      </a:lnTo>
                      <a:lnTo>
                        <a:pt x="3807" y="427764"/>
                      </a:lnTo>
                      <a:lnTo>
                        <a:pt x="7997" y="451356"/>
                      </a:lnTo>
                      <a:lnTo>
                        <a:pt x="13690" y="474628"/>
                      </a:lnTo>
                      <a:lnTo>
                        <a:pt x="20863" y="497486"/>
                      </a:lnTo>
                      <a:lnTo>
                        <a:pt x="29487" y="519836"/>
                      </a:lnTo>
                      <a:lnTo>
                        <a:pt x="39525" y="541586"/>
                      </a:lnTo>
                      <a:lnTo>
                        <a:pt x="50937" y="562647"/>
                      </a:lnTo>
                      <a:lnTo>
                        <a:pt x="63675" y="582931"/>
                      </a:lnTo>
                      <a:lnTo>
                        <a:pt x="77688" y="602357"/>
                      </a:lnTo>
                      <a:lnTo>
                        <a:pt x="92918" y="620843"/>
                      </a:lnTo>
                      <a:lnTo>
                        <a:pt x="109302" y="638314"/>
                      </a:lnTo>
                      <a:lnTo>
                        <a:pt x="126773" y="654698"/>
                      </a:lnTo>
                      <a:lnTo>
                        <a:pt x="145259" y="669927"/>
                      </a:lnTo>
                      <a:lnTo>
                        <a:pt x="164684" y="683940"/>
                      </a:lnTo>
                      <a:lnTo>
                        <a:pt x="184969" y="696679"/>
                      </a:lnTo>
                      <a:lnTo>
                        <a:pt x="206029" y="708091"/>
                      </a:lnTo>
                      <a:lnTo>
                        <a:pt x="227779" y="718129"/>
                      </a:lnTo>
                      <a:lnTo>
                        <a:pt x="250129" y="726752"/>
                      </a:lnTo>
                      <a:lnTo>
                        <a:pt x="272987" y="733925"/>
                      </a:lnTo>
                      <a:lnTo>
                        <a:pt x="296260" y="739618"/>
                      </a:lnTo>
                      <a:lnTo>
                        <a:pt x="319851" y="743808"/>
                      </a:lnTo>
                      <a:lnTo>
                        <a:pt x="343664" y="746478"/>
                      </a:lnTo>
                      <a:lnTo>
                        <a:pt x="367601" y="747616"/>
                      </a:lnTo>
                      <a:lnTo>
                        <a:pt x="391563" y="747218"/>
                      </a:lnTo>
                      <a:lnTo>
                        <a:pt x="415452" y="745286"/>
                      </a:lnTo>
                      <a:lnTo>
                        <a:pt x="439170" y="741827"/>
                      </a:lnTo>
                      <a:lnTo>
                        <a:pt x="462620" y="736856"/>
                      </a:lnTo>
                      <a:lnTo>
                        <a:pt x="485705" y="730393"/>
                      </a:lnTo>
                      <a:lnTo>
                        <a:pt x="508330" y="722465"/>
                      </a:lnTo>
                      <a:lnTo>
                        <a:pt x="530402" y="713104"/>
                      </a:lnTo>
                      <a:lnTo>
                        <a:pt x="551830" y="702349"/>
                      </a:lnTo>
                      <a:lnTo>
                        <a:pt x="572527" y="690244"/>
                      </a:lnTo>
                      <a:lnTo>
                        <a:pt x="592408" y="676838"/>
                      </a:lnTo>
                      <a:lnTo>
                        <a:pt x="611390" y="662187"/>
                      </a:lnTo>
                      <a:lnTo>
                        <a:pt x="629396" y="646352"/>
                      </a:lnTo>
                      <a:lnTo>
                        <a:pt x="646352" y="629396"/>
                      </a:lnTo>
                      <a:lnTo>
                        <a:pt x="662187" y="611390"/>
                      </a:lnTo>
                      <a:lnTo>
                        <a:pt x="676838" y="592408"/>
                      </a:lnTo>
                      <a:lnTo>
                        <a:pt x="690244" y="572527"/>
                      </a:lnTo>
                      <a:lnTo>
                        <a:pt x="702349" y="551830"/>
                      </a:lnTo>
                      <a:lnTo>
                        <a:pt x="713104" y="530402"/>
                      </a:lnTo>
                      <a:lnTo>
                        <a:pt x="722465" y="508330"/>
                      </a:lnTo>
                      <a:lnTo>
                        <a:pt x="730393" y="485705"/>
                      </a:lnTo>
                      <a:lnTo>
                        <a:pt x="736856" y="462620"/>
                      </a:lnTo>
                      <a:lnTo>
                        <a:pt x="741827" y="439170"/>
                      </a:lnTo>
                      <a:lnTo>
                        <a:pt x="745286" y="415452"/>
                      </a:lnTo>
                      <a:lnTo>
                        <a:pt x="747218" y="391563"/>
                      </a:lnTo>
                      <a:lnTo>
                        <a:pt x="747616" y="367601"/>
                      </a:lnTo>
                      <a:lnTo>
                        <a:pt x="746478" y="343664"/>
                      </a:lnTo>
                      <a:lnTo>
                        <a:pt x="743808" y="319851"/>
                      </a:lnTo>
                      <a:lnTo>
                        <a:pt x="739618" y="296260"/>
                      </a:lnTo>
                      <a:lnTo>
                        <a:pt x="733925" y="272987"/>
                      </a:lnTo>
                      <a:lnTo>
                        <a:pt x="726752" y="250129"/>
                      </a:lnTo>
                      <a:lnTo>
                        <a:pt x="718129" y="227779"/>
                      </a:lnTo>
                      <a:lnTo>
                        <a:pt x="708091" y="206029"/>
                      </a:lnTo>
                      <a:lnTo>
                        <a:pt x="696679" y="184969"/>
                      </a:lnTo>
                      <a:lnTo>
                        <a:pt x="683940" y="164684"/>
                      </a:lnTo>
                      <a:lnTo>
                        <a:pt x="669927" y="145259"/>
                      </a:lnTo>
                      <a:lnTo>
                        <a:pt x="654698" y="126773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6" name="pg27"/>
                <p:cNvSpPr/>
                <p:nvPr/>
              </p:nvSpPr>
              <p:spPr>
                <a:xfrm>
                  <a:off x="6029199" y="5432195"/>
                  <a:ext cx="747635" cy="74763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635" h="747635">
                      <a:moveTo>
                        <a:pt x="602897" y="144738"/>
                      </a:moveTo>
                      <a:lnTo>
                        <a:pt x="583497" y="126279"/>
                      </a:lnTo>
                      <a:lnTo>
                        <a:pt x="563236" y="108838"/>
                      </a:lnTo>
                      <a:lnTo>
                        <a:pt x="542196" y="92485"/>
                      </a:lnTo>
                      <a:lnTo>
                        <a:pt x="520464" y="77289"/>
                      </a:lnTo>
                      <a:lnTo>
                        <a:pt x="498129" y="63311"/>
                      </a:lnTo>
                      <a:lnTo>
                        <a:pt x="475284" y="50608"/>
                      </a:lnTo>
                      <a:lnTo>
                        <a:pt x="452022" y="39234"/>
                      </a:lnTo>
                      <a:lnTo>
                        <a:pt x="428438" y="29235"/>
                      </a:lnTo>
                      <a:lnTo>
                        <a:pt x="404630" y="20652"/>
                      </a:lnTo>
                      <a:lnTo>
                        <a:pt x="380696" y="13520"/>
                      </a:lnTo>
                      <a:lnTo>
                        <a:pt x="356733" y="7869"/>
                      </a:lnTo>
                      <a:lnTo>
                        <a:pt x="332840" y="3721"/>
                      </a:lnTo>
                      <a:lnTo>
                        <a:pt x="309116" y="1095"/>
                      </a:lnTo>
                      <a:lnTo>
                        <a:pt x="285657" y="0"/>
                      </a:lnTo>
                      <a:lnTo>
                        <a:pt x="262561" y="440"/>
                      </a:lnTo>
                      <a:lnTo>
                        <a:pt x="239922" y="2416"/>
                      </a:lnTo>
                      <a:lnTo>
                        <a:pt x="217833" y="5917"/>
                      </a:lnTo>
                      <a:lnTo>
                        <a:pt x="196385" y="10930"/>
                      </a:lnTo>
                      <a:lnTo>
                        <a:pt x="175667" y="17434"/>
                      </a:lnTo>
                      <a:lnTo>
                        <a:pt x="155762" y="25403"/>
                      </a:lnTo>
                      <a:lnTo>
                        <a:pt x="136754" y="34804"/>
                      </a:lnTo>
                      <a:lnTo>
                        <a:pt x="118720" y="45597"/>
                      </a:lnTo>
                      <a:lnTo>
                        <a:pt x="101733" y="57740"/>
                      </a:lnTo>
                      <a:lnTo>
                        <a:pt x="85865" y="71181"/>
                      </a:lnTo>
                      <a:lnTo>
                        <a:pt x="71181" y="85865"/>
                      </a:lnTo>
                      <a:lnTo>
                        <a:pt x="57740" y="101733"/>
                      </a:lnTo>
                      <a:lnTo>
                        <a:pt x="45597" y="118720"/>
                      </a:lnTo>
                      <a:lnTo>
                        <a:pt x="34804" y="136754"/>
                      </a:lnTo>
                      <a:lnTo>
                        <a:pt x="25403" y="155762"/>
                      </a:lnTo>
                      <a:lnTo>
                        <a:pt x="17434" y="175667"/>
                      </a:lnTo>
                      <a:lnTo>
                        <a:pt x="10930" y="196385"/>
                      </a:lnTo>
                      <a:lnTo>
                        <a:pt x="5917" y="217833"/>
                      </a:lnTo>
                      <a:lnTo>
                        <a:pt x="2416" y="239922"/>
                      </a:lnTo>
                      <a:lnTo>
                        <a:pt x="440" y="262561"/>
                      </a:lnTo>
                      <a:lnTo>
                        <a:pt x="0" y="285657"/>
                      </a:lnTo>
                      <a:lnTo>
                        <a:pt x="1095" y="309116"/>
                      </a:lnTo>
                      <a:lnTo>
                        <a:pt x="3721" y="332840"/>
                      </a:lnTo>
                      <a:lnTo>
                        <a:pt x="7869" y="356733"/>
                      </a:lnTo>
                      <a:lnTo>
                        <a:pt x="13520" y="380696"/>
                      </a:lnTo>
                      <a:lnTo>
                        <a:pt x="20652" y="404630"/>
                      </a:lnTo>
                      <a:lnTo>
                        <a:pt x="29235" y="428438"/>
                      </a:lnTo>
                      <a:lnTo>
                        <a:pt x="39234" y="452022"/>
                      </a:lnTo>
                      <a:lnTo>
                        <a:pt x="50608" y="475284"/>
                      </a:lnTo>
                      <a:lnTo>
                        <a:pt x="63311" y="498129"/>
                      </a:lnTo>
                      <a:lnTo>
                        <a:pt x="77289" y="520464"/>
                      </a:lnTo>
                      <a:lnTo>
                        <a:pt x="92485" y="542196"/>
                      </a:lnTo>
                      <a:lnTo>
                        <a:pt x="108838" y="563236"/>
                      </a:lnTo>
                      <a:lnTo>
                        <a:pt x="126279" y="583497"/>
                      </a:lnTo>
                      <a:lnTo>
                        <a:pt x="144738" y="602897"/>
                      </a:lnTo>
                      <a:lnTo>
                        <a:pt x="164138" y="621356"/>
                      </a:lnTo>
                      <a:lnTo>
                        <a:pt x="184399" y="638797"/>
                      </a:lnTo>
                      <a:lnTo>
                        <a:pt x="205439" y="655150"/>
                      </a:lnTo>
                      <a:lnTo>
                        <a:pt x="227171" y="670346"/>
                      </a:lnTo>
                      <a:lnTo>
                        <a:pt x="249506" y="684324"/>
                      </a:lnTo>
                      <a:lnTo>
                        <a:pt x="272351" y="697027"/>
                      </a:lnTo>
                      <a:lnTo>
                        <a:pt x="295613" y="708400"/>
                      </a:lnTo>
                      <a:lnTo>
                        <a:pt x="319197" y="718400"/>
                      </a:lnTo>
                      <a:lnTo>
                        <a:pt x="343005" y="726983"/>
                      </a:lnTo>
                      <a:lnTo>
                        <a:pt x="366939" y="734115"/>
                      </a:lnTo>
                      <a:lnTo>
                        <a:pt x="390902" y="739766"/>
                      </a:lnTo>
                      <a:lnTo>
                        <a:pt x="414795" y="743914"/>
                      </a:lnTo>
                      <a:lnTo>
                        <a:pt x="438519" y="746540"/>
                      </a:lnTo>
                      <a:lnTo>
                        <a:pt x="461978" y="747635"/>
                      </a:lnTo>
                      <a:lnTo>
                        <a:pt x="485074" y="747195"/>
                      </a:lnTo>
                      <a:lnTo>
                        <a:pt x="507713" y="745219"/>
                      </a:lnTo>
                      <a:lnTo>
                        <a:pt x="529802" y="741718"/>
                      </a:lnTo>
                      <a:lnTo>
                        <a:pt x="551250" y="736705"/>
                      </a:lnTo>
                      <a:lnTo>
                        <a:pt x="571968" y="730201"/>
                      </a:lnTo>
                      <a:lnTo>
                        <a:pt x="591873" y="722232"/>
                      </a:lnTo>
                      <a:lnTo>
                        <a:pt x="610881" y="712831"/>
                      </a:lnTo>
                      <a:lnTo>
                        <a:pt x="628915" y="702038"/>
                      </a:lnTo>
                      <a:lnTo>
                        <a:pt x="645901" y="689895"/>
                      </a:lnTo>
                      <a:lnTo>
                        <a:pt x="661769" y="676454"/>
                      </a:lnTo>
                      <a:lnTo>
                        <a:pt x="676454" y="661769"/>
                      </a:lnTo>
                      <a:lnTo>
                        <a:pt x="689895" y="645901"/>
                      </a:lnTo>
                      <a:lnTo>
                        <a:pt x="702038" y="628915"/>
                      </a:lnTo>
                      <a:lnTo>
                        <a:pt x="712831" y="610881"/>
                      </a:lnTo>
                      <a:lnTo>
                        <a:pt x="722232" y="591873"/>
                      </a:lnTo>
                      <a:lnTo>
                        <a:pt x="730201" y="571968"/>
                      </a:lnTo>
                      <a:lnTo>
                        <a:pt x="736705" y="551250"/>
                      </a:lnTo>
                      <a:lnTo>
                        <a:pt x="741718" y="529802"/>
                      </a:lnTo>
                      <a:lnTo>
                        <a:pt x="745219" y="507713"/>
                      </a:lnTo>
                      <a:lnTo>
                        <a:pt x="747195" y="485074"/>
                      </a:lnTo>
                      <a:lnTo>
                        <a:pt x="747635" y="461978"/>
                      </a:lnTo>
                      <a:lnTo>
                        <a:pt x="746540" y="438519"/>
                      </a:lnTo>
                      <a:lnTo>
                        <a:pt x="743914" y="414795"/>
                      </a:lnTo>
                      <a:lnTo>
                        <a:pt x="739766" y="390902"/>
                      </a:lnTo>
                      <a:lnTo>
                        <a:pt x="734115" y="366939"/>
                      </a:lnTo>
                      <a:lnTo>
                        <a:pt x="726983" y="343005"/>
                      </a:lnTo>
                      <a:lnTo>
                        <a:pt x="718400" y="319197"/>
                      </a:lnTo>
                      <a:lnTo>
                        <a:pt x="708400" y="295613"/>
                      </a:lnTo>
                      <a:lnTo>
                        <a:pt x="697027" y="272351"/>
                      </a:lnTo>
                      <a:lnTo>
                        <a:pt x="684324" y="249506"/>
                      </a:lnTo>
                      <a:lnTo>
                        <a:pt x="670346" y="227171"/>
                      </a:lnTo>
                      <a:lnTo>
                        <a:pt x="655150" y="205439"/>
                      </a:lnTo>
                      <a:lnTo>
                        <a:pt x="638797" y="184399"/>
                      </a:lnTo>
                      <a:lnTo>
                        <a:pt x="621356" y="164138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7" name="pg28"/>
                <p:cNvSpPr/>
                <p:nvPr/>
              </p:nvSpPr>
              <p:spPr>
                <a:xfrm>
                  <a:off x="6908981" y="2793362"/>
                  <a:ext cx="747379" cy="7473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379" h="747379">
                      <a:moveTo>
                        <a:pt x="596536" y="150842"/>
                      </a:moveTo>
                      <a:lnTo>
                        <a:pt x="576846" y="132068"/>
                      </a:lnTo>
                      <a:lnTo>
                        <a:pt x="556321" y="114286"/>
                      </a:lnTo>
                      <a:lnTo>
                        <a:pt x="535046" y="97571"/>
                      </a:lnTo>
                      <a:lnTo>
                        <a:pt x="513107" y="81990"/>
                      </a:lnTo>
                      <a:lnTo>
                        <a:pt x="490596" y="67607"/>
                      </a:lnTo>
                      <a:lnTo>
                        <a:pt x="467604" y="54483"/>
                      </a:lnTo>
                      <a:lnTo>
                        <a:pt x="444226" y="42670"/>
                      </a:lnTo>
                      <a:lnTo>
                        <a:pt x="420559" y="32217"/>
                      </a:lnTo>
                      <a:lnTo>
                        <a:pt x="396699" y="23168"/>
                      </a:lnTo>
                      <a:lnTo>
                        <a:pt x="372744" y="15559"/>
                      </a:lnTo>
                      <a:lnTo>
                        <a:pt x="348793" y="9421"/>
                      </a:lnTo>
                      <a:lnTo>
                        <a:pt x="324945" y="4781"/>
                      </a:lnTo>
                      <a:lnTo>
                        <a:pt x="301297" y="1656"/>
                      </a:lnTo>
                      <a:lnTo>
                        <a:pt x="277946" y="60"/>
                      </a:lnTo>
                      <a:lnTo>
                        <a:pt x="254989" y="0"/>
                      </a:lnTo>
                      <a:lnTo>
                        <a:pt x="232519" y="1474"/>
                      </a:lnTo>
                      <a:lnTo>
                        <a:pt x="210630" y="4479"/>
                      </a:lnTo>
                      <a:lnTo>
                        <a:pt x="189410" y="9001"/>
                      </a:lnTo>
                      <a:lnTo>
                        <a:pt x="168948" y="15021"/>
                      </a:lnTo>
                      <a:lnTo>
                        <a:pt x="149327" y="22515"/>
                      </a:lnTo>
                      <a:lnTo>
                        <a:pt x="130628" y="31452"/>
                      </a:lnTo>
                      <a:lnTo>
                        <a:pt x="112928" y="41796"/>
                      </a:lnTo>
                      <a:lnTo>
                        <a:pt x="96300" y="53503"/>
                      </a:lnTo>
                      <a:lnTo>
                        <a:pt x="80811" y="66526"/>
                      </a:lnTo>
                      <a:lnTo>
                        <a:pt x="66526" y="80811"/>
                      </a:lnTo>
                      <a:lnTo>
                        <a:pt x="53503" y="96300"/>
                      </a:lnTo>
                      <a:lnTo>
                        <a:pt x="41796" y="112928"/>
                      </a:lnTo>
                      <a:lnTo>
                        <a:pt x="31452" y="130628"/>
                      </a:lnTo>
                      <a:lnTo>
                        <a:pt x="22515" y="149327"/>
                      </a:lnTo>
                      <a:lnTo>
                        <a:pt x="15021" y="168948"/>
                      </a:lnTo>
                      <a:lnTo>
                        <a:pt x="9001" y="189410"/>
                      </a:lnTo>
                      <a:lnTo>
                        <a:pt x="4479" y="210630"/>
                      </a:lnTo>
                      <a:lnTo>
                        <a:pt x="1474" y="232519"/>
                      </a:lnTo>
                      <a:lnTo>
                        <a:pt x="0" y="254989"/>
                      </a:lnTo>
                      <a:lnTo>
                        <a:pt x="60" y="277946"/>
                      </a:lnTo>
                      <a:lnTo>
                        <a:pt x="1656" y="301297"/>
                      </a:lnTo>
                      <a:lnTo>
                        <a:pt x="4781" y="324945"/>
                      </a:lnTo>
                      <a:lnTo>
                        <a:pt x="9421" y="348793"/>
                      </a:lnTo>
                      <a:lnTo>
                        <a:pt x="15559" y="372744"/>
                      </a:lnTo>
                      <a:lnTo>
                        <a:pt x="23168" y="396699"/>
                      </a:lnTo>
                      <a:lnTo>
                        <a:pt x="32217" y="420559"/>
                      </a:lnTo>
                      <a:lnTo>
                        <a:pt x="42670" y="444226"/>
                      </a:lnTo>
                      <a:lnTo>
                        <a:pt x="54483" y="467604"/>
                      </a:lnTo>
                      <a:lnTo>
                        <a:pt x="67607" y="490596"/>
                      </a:lnTo>
                      <a:lnTo>
                        <a:pt x="81990" y="513107"/>
                      </a:lnTo>
                      <a:lnTo>
                        <a:pt x="97571" y="535046"/>
                      </a:lnTo>
                      <a:lnTo>
                        <a:pt x="114286" y="556321"/>
                      </a:lnTo>
                      <a:lnTo>
                        <a:pt x="132068" y="576846"/>
                      </a:lnTo>
                      <a:lnTo>
                        <a:pt x="150842" y="596536"/>
                      </a:lnTo>
                      <a:lnTo>
                        <a:pt x="170532" y="615311"/>
                      </a:lnTo>
                      <a:lnTo>
                        <a:pt x="191057" y="633092"/>
                      </a:lnTo>
                      <a:lnTo>
                        <a:pt x="212333" y="649808"/>
                      </a:lnTo>
                      <a:lnTo>
                        <a:pt x="234271" y="665389"/>
                      </a:lnTo>
                      <a:lnTo>
                        <a:pt x="256783" y="679771"/>
                      </a:lnTo>
                      <a:lnTo>
                        <a:pt x="279775" y="692896"/>
                      </a:lnTo>
                      <a:lnTo>
                        <a:pt x="303152" y="704709"/>
                      </a:lnTo>
                      <a:lnTo>
                        <a:pt x="326820" y="715161"/>
                      </a:lnTo>
                      <a:lnTo>
                        <a:pt x="350680" y="724211"/>
                      </a:lnTo>
                      <a:lnTo>
                        <a:pt x="374635" y="731820"/>
                      </a:lnTo>
                      <a:lnTo>
                        <a:pt x="398585" y="737957"/>
                      </a:lnTo>
                      <a:lnTo>
                        <a:pt x="422434" y="742598"/>
                      </a:lnTo>
                      <a:lnTo>
                        <a:pt x="446082" y="745723"/>
                      </a:lnTo>
                      <a:lnTo>
                        <a:pt x="469433" y="747319"/>
                      </a:lnTo>
                      <a:lnTo>
                        <a:pt x="492390" y="747379"/>
                      </a:lnTo>
                      <a:lnTo>
                        <a:pt x="514860" y="745904"/>
                      </a:lnTo>
                      <a:lnTo>
                        <a:pt x="536749" y="742900"/>
                      </a:lnTo>
                      <a:lnTo>
                        <a:pt x="557969" y="738378"/>
                      </a:lnTo>
                      <a:lnTo>
                        <a:pt x="578431" y="732358"/>
                      </a:lnTo>
                      <a:lnTo>
                        <a:pt x="598052" y="724864"/>
                      </a:lnTo>
                      <a:lnTo>
                        <a:pt x="616750" y="715927"/>
                      </a:lnTo>
                      <a:lnTo>
                        <a:pt x="634451" y="705583"/>
                      </a:lnTo>
                      <a:lnTo>
                        <a:pt x="651079" y="693876"/>
                      </a:lnTo>
                      <a:lnTo>
                        <a:pt x="666568" y="680853"/>
                      </a:lnTo>
                      <a:lnTo>
                        <a:pt x="680853" y="666568"/>
                      </a:lnTo>
                      <a:lnTo>
                        <a:pt x="693876" y="651079"/>
                      </a:lnTo>
                      <a:lnTo>
                        <a:pt x="705583" y="634451"/>
                      </a:lnTo>
                      <a:lnTo>
                        <a:pt x="715927" y="616750"/>
                      </a:lnTo>
                      <a:lnTo>
                        <a:pt x="724864" y="598052"/>
                      </a:lnTo>
                      <a:lnTo>
                        <a:pt x="732358" y="578431"/>
                      </a:lnTo>
                      <a:lnTo>
                        <a:pt x="738378" y="557969"/>
                      </a:lnTo>
                      <a:lnTo>
                        <a:pt x="742900" y="536749"/>
                      </a:lnTo>
                      <a:lnTo>
                        <a:pt x="745904" y="514860"/>
                      </a:lnTo>
                      <a:lnTo>
                        <a:pt x="747379" y="492390"/>
                      </a:lnTo>
                      <a:lnTo>
                        <a:pt x="747319" y="469433"/>
                      </a:lnTo>
                      <a:lnTo>
                        <a:pt x="745723" y="446082"/>
                      </a:lnTo>
                      <a:lnTo>
                        <a:pt x="742598" y="422434"/>
                      </a:lnTo>
                      <a:lnTo>
                        <a:pt x="737957" y="398585"/>
                      </a:lnTo>
                      <a:lnTo>
                        <a:pt x="731820" y="374635"/>
                      </a:lnTo>
                      <a:lnTo>
                        <a:pt x="724211" y="350680"/>
                      </a:lnTo>
                      <a:lnTo>
                        <a:pt x="715161" y="326820"/>
                      </a:lnTo>
                      <a:lnTo>
                        <a:pt x="704709" y="303152"/>
                      </a:lnTo>
                      <a:lnTo>
                        <a:pt x="692896" y="279775"/>
                      </a:lnTo>
                      <a:lnTo>
                        <a:pt x="679771" y="256783"/>
                      </a:lnTo>
                      <a:lnTo>
                        <a:pt x="665389" y="234271"/>
                      </a:lnTo>
                      <a:lnTo>
                        <a:pt x="649808" y="212333"/>
                      </a:lnTo>
                      <a:lnTo>
                        <a:pt x="633092" y="191057"/>
                      </a:lnTo>
                      <a:lnTo>
                        <a:pt x="615311" y="170532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8" name="pg29"/>
                <p:cNvSpPr/>
                <p:nvPr/>
              </p:nvSpPr>
              <p:spPr>
                <a:xfrm>
                  <a:off x="6908899" y="3672934"/>
                  <a:ext cx="747543" cy="7475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543" h="747543">
                      <a:moveTo>
                        <a:pt x="636856" y="110687"/>
                      </a:moveTo>
                      <a:lnTo>
                        <a:pt x="619297" y="94209"/>
                      </a:lnTo>
                      <a:lnTo>
                        <a:pt x="600730" y="78880"/>
                      </a:lnTo>
                      <a:lnTo>
                        <a:pt x="581229" y="64763"/>
                      </a:lnTo>
                      <a:lnTo>
                        <a:pt x="560877" y="51916"/>
                      </a:lnTo>
                      <a:lnTo>
                        <a:pt x="539755" y="40391"/>
                      </a:lnTo>
                      <a:lnTo>
                        <a:pt x="517951" y="30237"/>
                      </a:lnTo>
                      <a:lnTo>
                        <a:pt x="495555" y="21493"/>
                      </a:lnTo>
                      <a:lnTo>
                        <a:pt x="472659" y="14198"/>
                      </a:lnTo>
                      <a:lnTo>
                        <a:pt x="449356" y="8380"/>
                      </a:lnTo>
                      <a:lnTo>
                        <a:pt x="425742" y="4063"/>
                      </a:lnTo>
                      <a:lnTo>
                        <a:pt x="401915" y="1266"/>
                      </a:lnTo>
                      <a:lnTo>
                        <a:pt x="377973" y="0"/>
                      </a:lnTo>
                      <a:lnTo>
                        <a:pt x="354013" y="269"/>
                      </a:lnTo>
                      <a:lnTo>
                        <a:pt x="330134" y="2073"/>
                      </a:lnTo>
                      <a:lnTo>
                        <a:pt x="306435" y="5404"/>
                      </a:lnTo>
                      <a:lnTo>
                        <a:pt x="283012" y="10250"/>
                      </a:lnTo>
                      <a:lnTo>
                        <a:pt x="259962" y="16589"/>
                      </a:lnTo>
                      <a:lnTo>
                        <a:pt x="237380" y="24395"/>
                      </a:lnTo>
                      <a:lnTo>
                        <a:pt x="215358" y="33638"/>
                      </a:lnTo>
                      <a:lnTo>
                        <a:pt x="193987" y="44278"/>
                      </a:lnTo>
                      <a:lnTo>
                        <a:pt x="173356" y="56272"/>
                      </a:lnTo>
                      <a:lnTo>
                        <a:pt x="153547" y="69571"/>
                      </a:lnTo>
                      <a:lnTo>
                        <a:pt x="134644" y="84119"/>
                      </a:lnTo>
                      <a:lnTo>
                        <a:pt x="116723" y="99858"/>
                      </a:lnTo>
                      <a:lnTo>
                        <a:pt x="99858" y="116723"/>
                      </a:lnTo>
                      <a:lnTo>
                        <a:pt x="84119" y="134644"/>
                      </a:lnTo>
                      <a:lnTo>
                        <a:pt x="69571" y="153547"/>
                      </a:lnTo>
                      <a:lnTo>
                        <a:pt x="56272" y="173356"/>
                      </a:lnTo>
                      <a:lnTo>
                        <a:pt x="44278" y="193987"/>
                      </a:lnTo>
                      <a:lnTo>
                        <a:pt x="33638" y="215358"/>
                      </a:lnTo>
                      <a:lnTo>
                        <a:pt x="24395" y="237380"/>
                      </a:lnTo>
                      <a:lnTo>
                        <a:pt x="16589" y="259962"/>
                      </a:lnTo>
                      <a:lnTo>
                        <a:pt x="10250" y="283012"/>
                      </a:lnTo>
                      <a:lnTo>
                        <a:pt x="5404" y="306435"/>
                      </a:lnTo>
                      <a:lnTo>
                        <a:pt x="2073" y="330134"/>
                      </a:lnTo>
                      <a:lnTo>
                        <a:pt x="269" y="354013"/>
                      </a:lnTo>
                      <a:lnTo>
                        <a:pt x="0" y="377973"/>
                      </a:lnTo>
                      <a:lnTo>
                        <a:pt x="1266" y="401915"/>
                      </a:lnTo>
                      <a:lnTo>
                        <a:pt x="4063" y="425742"/>
                      </a:lnTo>
                      <a:lnTo>
                        <a:pt x="8380" y="449356"/>
                      </a:lnTo>
                      <a:lnTo>
                        <a:pt x="14198" y="472659"/>
                      </a:lnTo>
                      <a:lnTo>
                        <a:pt x="21493" y="495555"/>
                      </a:lnTo>
                      <a:lnTo>
                        <a:pt x="30237" y="517951"/>
                      </a:lnTo>
                      <a:lnTo>
                        <a:pt x="40391" y="539755"/>
                      </a:lnTo>
                      <a:lnTo>
                        <a:pt x="51916" y="560877"/>
                      </a:lnTo>
                      <a:lnTo>
                        <a:pt x="64763" y="581229"/>
                      </a:lnTo>
                      <a:lnTo>
                        <a:pt x="78880" y="600730"/>
                      </a:lnTo>
                      <a:lnTo>
                        <a:pt x="94209" y="619297"/>
                      </a:lnTo>
                      <a:lnTo>
                        <a:pt x="110687" y="636856"/>
                      </a:lnTo>
                      <a:lnTo>
                        <a:pt x="128246" y="653333"/>
                      </a:lnTo>
                      <a:lnTo>
                        <a:pt x="146813" y="668662"/>
                      </a:lnTo>
                      <a:lnTo>
                        <a:pt x="166313" y="682779"/>
                      </a:lnTo>
                      <a:lnTo>
                        <a:pt x="186666" y="695627"/>
                      </a:lnTo>
                      <a:lnTo>
                        <a:pt x="207788" y="707151"/>
                      </a:lnTo>
                      <a:lnTo>
                        <a:pt x="229591" y="717306"/>
                      </a:lnTo>
                      <a:lnTo>
                        <a:pt x="251987" y="726049"/>
                      </a:lnTo>
                      <a:lnTo>
                        <a:pt x="274884" y="733345"/>
                      </a:lnTo>
                      <a:lnTo>
                        <a:pt x="298187" y="739163"/>
                      </a:lnTo>
                      <a:lnTo>
                        <a:pt x="321800" y="743479"/>
                      </a:lnTo>
                      <a:lnTo>
                        <a:pt x="345627" y="746277"/>
                      </a:lnTo>
                      <a:lnTo>
                        <a:pt x="369570" y="747543"/>
                      </a:lnTo>
                      <a:lnTo>
                        <a:pt x="393530" y="747274"/>
                      </a:lnTo>
                      <a:lnTo>
                        <a:pt x="417409" y="745470"/>
                      </a:lnTo>
                      <a:lnTo>
                        <a:pt x="441108" y="742138"/>
                      </a:lnTo>
                      <a:lnTo>
                        <a:pt x="464531" y="737293"/>
                      </a:lnTo>
                      <a:lnTo>
                        <a:pt x="487581" y="730954"/>
                      </a:lnTo>
                      <a:lnTo>
                        <a:pt x="510163" y="723147"/>
                      </a:lnTo>
                      <a:lnTo>
                        <a:pt x="532185" y="713905"/>
                      </a:lnTo>
                      <a:lnTo>
                        <a:pt x="553555" y="703265"/>
                      </a:lnTo>
                      <a:lnTo>
                        <a:pt x="574187" y="691271"/>
                      </a:lnTo>
                      <a:lnTo>
                        <a:pt x="593996" y="677972"/>
                      </a:lnTo>
                      <a:lnTo>
                        <a:pt x="612899" y="663423"/>
                      </a:lnTo>
                      <a:lnTo>
                        <a:pt x="630820" y="647684"/>
                      </a:lnTo>
                      <a:lnTo>
                        <a:pt x="647684" y="630820"/>
                      </a:lnTo>
                      <a:lnTo>
                        <a:pt x="663423" y="612899"/>
                      </a:lnTo>
                      <a:lnTo>
                        <a:pt x="677972" y="593996"/>
                      </a:lnTo>
                      <a:lnTo>
                        <a:pt x="691271" y="574187"/>
                      </a:lnTo>
                      <a:lnTo>
                        <a:pt x="703265" y="553555"/>
                      </a:lnTo>
                      <a:lnTo>
                        <a:pt x="713905" y="532185"/>
                      </a:lnTo>
                      <a:lnTo>
                        <a:pt x="723147" y="510163"/>
                      </a:lnTo>
                      <a:lnTo>
                        <a:pt x="730954" y="487581"/>
                      </a:lnTo>
                      <a:lnTo>
                        <a:pt x="737293" y="464531"/>
                      </a:lnTo>
                      <a:lnTo>
                        <a:pt x="742138" y="441108"/>
                      </a:lnTo>
                      <a:lnTo>
                        <a:pt x="745470" y="417409"/>
                      </a:lnTo>
                      <a:lnTo>
                        <a:pt x="747274" y="393530"/>
                      </a:lnTo>
                      <a:lnTo>
                        <a:pt x="747543" y="369570"/>
                      </a:lnTo>
                      <a:lnTo>
                        <a:pt x="746277" y="345627"/>
                      </a:lnTo>
                      <a:lnTo>
                        <a:pt x="743479" y="321800"/>
                      </a:lnTo>
                      <a:lnTo>
                        <a:pt x="739163" y="298187"/>
                      </a:lnTo>
                      <a:lnTo>
                        <a:pt x="733345" y="274884"/>
                      </a:lnTo>
                      <a:lnTo>
                        <a:pt x="726049" y="251987"/>
                      </a:lnTo>
                      <a:lnTo>
                        <a:pt x="717306" y="229591"/>
                      </a:lnTo>
                      <a:lnTo>
                        <a:pt x="707151" y="207788"/>
                      </a:lnTo>
                      <a:lnTo>
                        <a:pt x="695627" y="186666"/>
                      </a:lnTo>
                      <a:lnTo>
                        <a:pt x="682779" y="166313"/>
                      </a:lnTo>
                      <a:lnTo>
                        <a:pt x="668662" y="146813"/>
                      </a:lnTo>
                      <a:lnTo>
                        <a:pt x="653333" y="128246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29" name="pg31"/>
                <p:cNvSpPr/>
                <p:nvPr/>
              </p:nvSpPr>
              <p:spPr>
                <a:xfrm>
                  <a:off x="6908902" y="5432244"/>
                  <a:ext cx="747537" cy="7475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537" h="747537">
                      <a:moveTo>
                        <a:pt x="668576" y="78961"/>
                      </a:moveTo>
                      <a:lnTo>
                        <a:pt x="653241" y="64837"/>
                      </a:lnTo>
                      <a:lnTo>
                        <a:pt x="636757" y="51982"/>
                      </a:lnTo>
                      <a:lnTo>
                        <a:pt x="619192" y="40450"/>
                      </a:lnTo>
                      <a:lnTo>
                        <a:pt x="600619" y="30287"/>
                      </a:lnTo>
                      <a:lnTo>
                        <a:pt x="581114" y="21536"/>
                      </a:lnTo>
                      <a:lnTo>
                        <a:pt x="560757" y="14232"/>
                      </a:lnTo>
                      <a:lnTo>
                        <a:pt x="539631" y="8406"/>
                      </a:lnTo>
                      <a:lnTo>
                        <a:pt x="517824" y="4081"/>
                      </a:lnTo>
                      <a:lnTo>
                        <a:pt x="495424" y="1275"/>
                      </a:lnTo>
                      <a:lnTo>
                        <a:pt x="472525" y="0"/>
                      </a:lnTo>
                      <a:lnTo>
                        <a:pt x="449220" y="260"/>
                      </a:lnTo>
                      <a:lnTo>
                        <a:pt x="425606" y="2056"/>
                      </a:lnTo>
                      <a:lnTo>
                        <a:pt x="401778" y="5379"/>
                      </a:lnTo>
                      <a:lnTo>
                        <a:pt x="377834" y="10215"/>
                      </a:lnTo>
                      <a:lnTo>
                        <a:pt x="353875" y="16546"/>
                      </a:lnTo>
                      <a:lnTo>
                        <a:pt x="329997" y="24344"/>
                      </a:lnTo>
                      <a:lnTo>
                        <a:pt x="306299" y="33579"/>
                      </a:lnTo>
                      <a:lnTo>
                        <a:pt x="282878" y="44211"/>
                      </a:lnTo>
                      <a:lnTo>
                        <a:pt x="259830" y="56198"/>
                      </a:lnTo>
                      <a:lnTo>
                        <a:pt x="237251" y="69489"/>
                      </a:lnTo>
                      <a:lnTo>
                        <a:pt x="215233" y="84031"/>
                      </a:lnTo>
                      <a:lnTo>
                        <a:pt x="193866" y="99763"/>
                      </a:lnTo>
                      <a:lnTo>
                        <a:pt x="173238" y="116622"/>
                      </a:lnTo>
                      <a:lnTo>
                        <a:pt x="153435" y="134537"/>
                      </a:lnTo>
                      <a:lnTo>
                        <a:pt x="134537" y="153435"/>
                      </a:lnTo>
                      <a:lnTo>
                        <a:pt x="116622" y="173238"/>
                      </a:lnTo>
                      <a:lnTo>
                        <a:pt x="99763" y="193866"/>
                      </a:lnTo>
                      <a:lnTo>
                        <a:pt x="84031" y="215233"/>
                      </a:lnTo>
                      <a:lnTo>
                        <a:pt x="69489" y="237251"/>
                      </a:lnTo>
                      <a:lnTo>
                        <a:pt x="56198" y="259830"/>
                      </a:lnTo>
                      <a:lnTo>
                        <a:pt x="44211" y="282878"/>
                      </a:lnTo>
                      <a:lnTo>
                        <a:pt x="33579" y="306299"/>
                      </a:lnTo>
                      <a:lnTo>
                        <a:pt x="24344" y="329997"/>
                      </a:lnTo>
                      <a:lnTo>
                        <a:pt x="16546" y="353875"/>
                      </a:lnTo>
                      <a:lnTo>
                        <a:pt x="10215" y="377834"/>
                      </a:lnTo>
                      <a:lnTo>
                        <a:pt x="5379" y="401778"/>
                      </a:lnTo>
                      <a:lnTo>
                        <a:pt x="2056" y="425606"/>
                      </a:lnTo>
                      <a:lnTo>
                        <a:pt x="260" y="449220"/>
                      </a:lnTo>
                      <a:lnTo>
                        <a:pt x="0" y="472525"/>
                      </a:lnTo>
                      <a:lnTo>
                        <a:pt x="1275" y="495424"/>
                      </a:lnTo>
                      <a:lnTo>
                        <a:pt x="4081" y="517824"/>
                      </a:lnTo>
                      <a:lnTo>
                        <a:pt x="8406" y="539631"/>
                      </a:lnTo>
                      <a:lnTo>
                        <a:pt x="14232" y="560757"/>
                      </a:lnTo>
                      <a:lnTo>
                        <a:pt x="21536" y="581114"/>
                      </a:lnTo>
                      <a:lnTo>
                        <a:pt x="30287" y="600619"/>
                      </a:lnTo>
                      <a:lnTo>
                        <a:pt x="40450" y="619192"/>
                      </a:lnTo>
                      <a:lnTo>
                        <a:pt x="51982" y="636757"/>
                      </a:lnTo>
                      <a:lnTo>
                        <a:pt x="64837" y="653241"/>
                      </a:lnTo>
                      <a:lnTo>
                        <a:pt x="78961" y="668576"/>
                      </a:lnTo>
                      <a:lnTo>
                        <a:pt x="94296" y="682700"/>
                      </a:lnTo>
                      <a:lnTo>
                        <a:pt x="110780" y="695555"/>
                      </a:lnTo>
                      <a:lnTo>
                        <a:pt x="128345" y="707087"/>
                      </a:lnTo>
                      <a:lnTo>
                        <a:pt x="146918" y="717250"/>
                      </a:lnTo>
                      <a:lnTo>
                        <a:pt x="166423" y="726001"/>
                      </a:lnTo>
                      <a:lnTo>
                        <a:pt x="186780" y="733305"/>
                      </a:lnTo>
                      <a:lnTo>
                        <a:pt x="207906" y="739131"/>
                      </a:lnTo>
                      <a:lnTo>
                        <a:pt x="229713" y="743456"/>
                      </a:lnTo>
                      <a:lnTo>
                        <a:pt x="252113" y="746262"/>
                      </a:lnTo>
                      <a:lnTo>
                        <a:pt x="275012" y="747537"/>
                      </a:lnTo>
                      <a:lnTo>
                        <a:pt x="298317" y="747277"/>
                      </a:lnTo>
                      <a:lnTo>
                        <a:pt x="321931" y="745481"/>
                      </a:lnTo>
                      <a:lnTo>
                        <a:pt x="345759" y="742158"/>
                      </a:lnTo>
                      <a:lnTo>
                        <a:pt x="369703" y="737322"/>
                      </a:lnTo>
                      <a:lnTo>
                        <a:pt x="393662" y="730991"/>
                      </a:lnTo>
                      <a:lnTo>
                        <a:pt x="417540" y="723193"/>
                      </a:lnTo>
                      <a:lnTo>
                        <a:pt x="441238" y="713958"/>
                      </a:lnTo>
                      <a:lnTo>
                        <a:pt x="464659" y="703326"/>
                      </a:lnTo>
                      <a:lnTo>
                        <a:pt x="487707" y="691339"/>
                      </a:lnTo>
                      <a:lnTo>
                        <a:pt x="510286" y="678048"/>
                      </a:lnTo>
                      <a:lnTo>
                        <a:pt x="532304" y="663506"/>
                      </a:lnTo>
                      <a:lnTo>
                        <a:pt x="553671" y="647774"/>
                      </a:lnTo>
                      <a:lnTo>
                        <a:pt x="574299" y="630915"/>
                      </a:lnTo>
                      <a:lnTo>
                        <a:pt x="594102" y="613000"/>
                      </a:lnTo>
                      <a:lnTo>
                        <a:pt x="613000" y="594102"/>
                      </a:lnTo>
                      <a:lnTo>
                        <a:pt x="630915" y="574299"/>
                      </a:lnTo>
                      <a:lnTo>
                        <a:pt x="647774" y="553671"/>
                      </a:lnTo>
                      <a:lnTo>
                        <a:pt x="663506" y="532304"/>
                      </a:lnTo>
                      <a:lnTo>
                        <a:pt x="678048" y="510286"/>
                      </a:lnTo>
                      <a:lnTo>
                        <a:pt x="691339" y="487707"/>
                      </a:lnTo>
                      <a:lnTo>
                        <a:pt x="703326" y="464659"/>
                      </a:lnTo>
                      <a:lnTo>
                        <a:pt x="713958" y="441238"/>
                      </a:lnTo>
                      <a:lnTo>
                        <a:pt x="723193" y="417540"/>
                      </a:lnTo>
                      <a:lnTo>
                        <a:pt x="730991" y="393662"/>
                      </a:lnTo>
                      <a:lnTo>
                        <a:pt x="737322" y="369703"/>
                      </a:lnTo>
                      <a:lnTo>
                        <a:pt x="742158" y="345759"/>
                      </a:lnTo>
                      <a:lnTo>
                        <a:pt x="745481" y="321931"/>
                      </a:lnTo>
                      <a:lnTo>
                        <a:pt x="747277" y="298317"/>
                      </a:lnTo>
                      <a:lnTo>
                        <a:pt x="747537" y="275012"/>
                      </a:lnTo>
                      <a:lnTo>
                        <a:pt x="746262" y="252113"/>
                      </a:lnTo>
                      <a:lnTo>
                        <a:pt x="743456" y="229713"/>
                      </a:lnTo>
                      <a:lnTo>
                        <a:pt x="739131" y="207906"/>
                      </a:lnTo>
                      <a:lnTo>
                        <a:pt x="733305" y="186780"/>
                      </a:lnTo>
                      <a:lnTo>
                        <a:pt x="726001" y="166423"/>
                      </a:lnTo>
                      <a:lnTo>
                        <a:pt x="717250" y="146918"/>
                      </a:lnTo>
                      <a:lnTo>
                        <a:pt x="707087" y="128345"/>
                      </a:lnTo>
                      <a:lnTo>
                        <a:pt x="695555" y="110780"/>
                      </a:lnTo>
                      <a:lnTo>
                        <a:pt x="682700" y="94296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0" name="pg32"/>
                <p:cNvSpPr/>
                <p:nvPr/>
              </p:nvSpPr>
              <p:spPr>
                <a:xfrm>
                  <a:off x="7788483" y="2793211"/>
                  <a:ext cx="747682" cy="7476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682" h="747682">
                      <a:moveTo>
                        <a:pt x="627338" y="120343"/>
                      </a:moveTo>
                      <a:lnTo>
                        <a:pt x="609212" y="103259"/>
                      </a:lnTo>
                      <a:lnTo>
                        <a:pt x="590119" y="87286"/>
                      </a:lnTo>
                      <a:lnTo>
                        <a:pt x="570137" y="72491"/>
                      </a:lnTo>
                      <a:lnTo>
                        <a:pt x="549348" y="58934"/>
                      </a:lnTo>
                      <a:lnTo>
                        <a:pt x="527838" y="46672"/>
                      </a:lnTo>
                      <a:lnTo>
                        <a:pt x="505696" y="35753"/>
                      </a:lnTo>
                      <a:lnTo>
                        <a:pt x="483011" y="26224"/>
                      </a:lnTo>
                      <a:lnTo>
                        <a:pt x="459878" y="18124"/>
                      </a:lnTo>
                      <a:lnTo>
                        <a:pt x="436391" y="11485"/>
                      </a:lnTo>
                      <a:lnTo>
                        <a:pt x="412647" y="6335"/>
                      </a:lnTo>
                      <a:lnTo>
                        <a:pt x="388744" y="2695"/>
                      </a:lnTo>
                      <a:lnTo>
                        <a:pt x="364780" y="580"/>
                      </a:lnTo>
                      <a:lnTo>
                        <a:pt x="340853" y="0"/>
                      </a:lnTo>
                      <a:lnTo>
                        <a:pt x="317061" y="955"/>
                      </a:lnTo>
                      <a:lnTo>
                        <a:pt x="293503" y="3442"/>
                      </a:lnTo>
                      <a:lnTo>
                        <a:pt x="270275" y="7452"/>
                      </a:lnTo>
                      <a:lnTo>
                        <a:pt x="247472" y="12967"/>
                      </a:lnTo>
                      <a:lnTo>
                        <a:pt x="225189" y="19966"/>
                      </a:lnTo>
                      <a:lnTo>
                        <a:pt x="203516" y="28418"/>
                      </a:lnTo>
                      <a:lnTo>
                        <a:pt x="182544" y="38290"/>
                      </a:lnTo>
                      <a:lnTo>
                        <a:pt x="162357" y="49540"/>
                      </a:lnTo>
                      <a:lnTo>
                        <a:pt x="143040" y="62123"/>
                      </a:lnTo>
                      <a:lnTo>
                        <a:pt x="124671" y="75987"/>
                      </a:lnTo>
                      <a:lnTo>
                        <a:pt x="107325" y="91075"/>
                      </a:lnTo>
                      <a:lnTo>
                        <a:pt x="91075" y="107325"/>
                      </a:lnTo>
                      <a:lnTo>
                        <a:pt x="75987" y="124671"/>
                      </a:lnTo>
                      <a:lnTo>
                        <a:pt x="62123" y="143040"/>
                      </a:lnTo>
                      <a:lnTo>
                        <a:pt x="49540" y="162357"/>
                      </a:lnTo>
                      <a:lnTo>
                        <a:pt x="38290" y="182544"/>
                      </a:lnTo>
                      <a:lnTo>
                        <a:pt x="28418" y="203516"/>
                      </a:lnTo>
                      <a:lnTo>
                        <a:pt x="19966" y="225189"/>
                      </a:lnTo>
                      <a:lnTo>
                        <a:pt x="12967" y="247472"/>
                      </a:lnTo>
                      <a:lnTo>
                        <a:pt x="7452" y="270275"/>
                      </a:lnTo>
                      <a:lnTo>
                        <a:pt x="3442" y="293503"/>
                      </a:lnTo>
                      <a:lnTo>
                        <a:pt x="955" y="317061"/>
                      </a:lnTo>
                      <a:lnTo>
                        <a:pt x="0" y="340853"/>
                      </a:lnTo>
                      <a:lnTo>
                        <a:pt x="580" y="364780"/>
                      </a:lnTo>
                      <a:lnTo>
                        <a:pt x="2695" y="388744"/>
                      </a:lnTo>
                      <a:lnTo>
                        <a:pt x="6335" y="412647"/>
                      </a:lnTo>
                      <a:lnTo>
                        <a:pt x="11485" y="436391"/>
                      </a:lnTo>
                      <a:lnTo>
                        <a:pt x="18124" y="459878"/>
                      </a:lnTo>
                      <a:lnTo>
                        <a:pt x="26224" y="483011"/>
                      </a:lnTo>
                      <a:lnTo>
                        <a:pt x="35753" y="505696"/>
                      </a:lnTo>
                      <a:lnTo>
                        <a:pt x="46672" y="527838"/>
                      </a:lnTo>
                      <a:lnTo>
                        <a:pt x="58934" y="549348"/>
                      </a:lnTo>
                      <a:lnTo>
                        <a:pt x="72491" y="570137"/>
                      </a:lnTo>
                      <a:lnTo>
                        <a:pt x="87286" y="590119"/>
                      </a:lnTo>
                      <a:lnTo>
                        <a:pt x="103259" y="609212"/>
                      </a:lnTo>
                      <a:lnTo>
                        <a:pt x="120343" y="627338"/>
                      </a:lnTo>
                      <a:lnTo>
                        <a:pt x="138470" y="644423"/>
                      </a:lnTo>
                      <a:lnTo>
                        <a:pt x="157563" y="660396"/>
                      </a:lnTo>
                      <a:lnTo>
                        <a:pt x="177545" y="675191"/>
                      </a:lnTo>
                      <a:lnTo>
                        <a:pt x="198334" y="688747"/>
                      </a:lnTo>
                      <a:lnTo>
                        <a:pt x="219844" y="701010"/>
                      </a:lnTo>
                      <a:lnTo>
                        <a:pt x="241986" y="711929"/>
                      </a:lnTo>
                      <a:lnTo>
                        <a:pt x="264671" y="721458"/>
                      </a:lnTo>
                      <a:lnTo>
                        <a:pt x="287804" y="729558"/>
                      </a:lnTo>
                      <a:lnTo>
                        <a:pt x="311291" y="736197"/>
                      </a:lnTo>
                      <a:lnTo>
                        <a:pt x="335034" y="741347"/>
                      </a:lnTo>
                      <a:lnTo>
                        <a:pt x="358938" y="744987"/>
                      </a:lnTo>
                      <a:lnTo>
                        <a:pt x="382902" y="747102"/>
                      </a:lnTo>
                      <a:lnTo>
                        <a:pt x="406829" y="747682"/>
                      </a:lnTo>
                      <a:lnTo>
                        <a:pt x="430621" y="746727"/>
                      </a:lnTo>
                      <a:lnTo>
                        <a:pt x="454179" y="744239"/>
                      </a:lnTo>
                      <a:lnTo>
                        <a:pt x="477407" y="740230"/>
                      </a:lnTo>
                      <a:lnTo>
                        <a:pt x="500210" y="734714"/>
                      </a:lnTo>
                      <a:lnTo>
                        <a:pt x="522493" y="727716"/>
                      </a:lnTo>
                      <a:lnTo>
                        <a:pt x="544166" y="719264"/>
                      </a:lnTo>
                      <a:lnTo>
                        <a:pt x="565138" y="709392"/>
                      </a:lnTo>
                      <a:lnTo>
                        <a:pt x="585325" y="698142"/>
                      </a:lnTo>
                      <a:lnTo>
                        <a:pt x="604642" y="685559"/>
                      </a:lnTo>
                      <a:lnTo>
                        <a:pt x="623011" y="671694"/>
                      </a:lnTo>
                      <a:lnTo>
                        <a:pt x="640356" y="656606"/>
                      </a:lnTo>
                      <a:lnTo>
                        <a:pt x="656606" y="640356"/>
                      </a:lnTo>
                      <a:lnTo>
                        <a:pt x="671694" y="623011"/>
                      </a:lnTo>
                      <a:lnTo>
                        <a:pt x="685559" y="604642"/>
                      </a:lnTo>
                      <a:lnTo>
                        <a:pt x="698142" y="585325"/>
                      </a:lnTo>
                      <a:lnTo>
                        <a:pt x="709392" y="565138"/>
                      </a:lnTo>
                      <a:lnTo>
                        <a:pt x="719264" y="544166"/>
                      </a:lnTo>
                      <a:lnTo>
                        <a:pt x="727716" y="522493"/>
                      </a:lnTo>
                      <a:lnTo>
                        <a:pt x="734714" y="500210"/>
                      </a:lnTo>
                      <a:lnTo>
                        <a:pt x="740230" y="477407"/>
                      </a:lnTo>
                      <a:lnTo>
                        <a:pt x="744239" y="454179"/>
                      </a:lnTo>
                      <a:lnTo>
                        <a:pt x="746727" y="430621"/>
                      </a:lnTo>
                      <a:lnTo>
                        <a:pt x="747682" y="406829"/>
                      </a:lnTo>
                      <a:lnTo>
                        <a:pt x="747102" y="382902"/>
                      </a:lnTo>
                      <a:lnTo>
                        <a:pt x="744987" y="358938"/>
                      </a:lnTo>
                      <a:lnTo>
                        <a:pt x="741347" y="335034"/>
                      </a:lnTo>
                      <a:lnTo>
                        <a:pt x="736197" y="311291"/>
                      </a:lnTo>
                      <a:lnTo>
                        <a:pt x="729558" y="287804"/>
                      </a:lnTo>
                      <a:lnTo>
                        <a:pt x="721458" y="264671"/>
                      </a:lnTo>
                      <a:lnTo>
                        <a:pt x="711929" y="241986"/>
                      </a:lnTo>
                      <a:lnTo>
                        <a:pt x="701010" y="219844"/>
                      </a:lnTo>
                      <a:lnTo>
                        <a:pt x="688747" y="198334"/>
                      </a:lnTo>
                      <a:lnTo>
                        <a:pt x="675191" y="177545"/>
                      </a:lnTo>
                      <a:lnTo>
                        <a:pt x="660396" y="157563"/>
                      </a:lnTo>
                      <a:lnTo>
                        <a:pt x="644423" y="138470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1" name="pg33"/>
                <p:cNvSpPr/>
                <p:nvPr/>
              </p:nvSpPr>
              <p:spPr>
                <a:xfrm>
                  <a:off x="7788501" y="3672882"/>
                  <a:ext cx="747647" cy="7476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647" h="747647">
                      <a:moveTo>
                        <a:pt x="655452" y="92194"/>
                      </a:moveTo>
                      <a:lnTo>
                        <a:pt x="639121" y="77020"/>
                      </a:lnTo>
                      <a:lnTo>
                        <a:pt x="621699" y="63066"/>
                      </a:lnTo>
                      <a:lnTo>
                        <a:pt x="603259" y="50388"/>
                      </a:lnTo>
                      <a:lnTo>
                        <a:pt x="583876" y="39040"/>
                      </a:lnTo>
                      <a:lnTo>
                        <a:pt x="563630" y="29067"/>
                      </a:lnTo>
                      <a:lnTo>
                        <a:pt x="542604" y="20511"/>
                      </a:lnTo>
                      <a:lnTo>
                        <a:pt x="520884" y="13406"/>
                      </a:lnTo>
                      <a:lnTo>
                        <a:pt x="498560" y="7783"/>
                      </a:lnTo>
                      <a:lnTo>
                        <a:pt x="475724" y="3664"/>
                      </a:lnTo>
                      <a:lnTo>
                        <a:pt x="452468" y="1066"/>
                      </a:lnTo>
                      <a:lnTo>
                        <a:pt x="428890" y="0"/>
                      </a:lnTo>
                      <a:lnTo>
                        <a:pt x="405085" y="469"/>
                      </a:lnTo>
                      <a:lnTo>
                        <a:pt x="381152" y="2473"/>
                      </a:lnTo>
                      <a:lnTo>
                        <a:pt x="357189" y="6003"/>
                      </a:lnTo>
                      <a:lnTo>
                        <a:pt x="333294" y="11045"/>
                      </a:lnTo>
                      <a:lnTo>
                        <a:pt x="309566" y="17577"/>
                      </a:lnTo>
                      <a:lnTo>
                        <a:pt x="286101" y="25573"/>
                      </a:lnTo>
                      <a:lnTo>
                        <a:pt x="262997" y="35000"/>
                      </a:lnTo>
                      <a:lnTo>
                        <a:pt x="240349" y="45819"/>
                      </a:lnTo>
                      <a:lnTo>
                        <a:pt x="218249" y="57986"/>
                      </a:lnTo>
                      <a:lnTo>
                        <a:pt x="196788" y="71451"/>
                      </a:lnTo>
                      <a:lnTo>
                        <a:pt x="176055" y="86159"/>
                      </a:lnTo>
                      <a:lnTo>
                        <a:pt x="156134" y="102049"/>
                      </a:lnTo>
                      <a:lnTo>
                        <a:pt x="137108" y="119055"/>
                      </a:lnTo>
                      <a:lnTo>
                        <a:pt x="119055" y="137108"/>
                      </a:lnTo>
                      <a:lnTo>
                        <a:pt x="102049" y="156134"/>
                      </a:lnTo>
                      <a:lnTo>
                        <a:pt x="86159" y="176055"/>
                      </a:lnTo>
                      <a:lnTo>
                        <a:pt x="71451" y="196788"/>
                      </a:lnTo>
                      <a:lnTo>
                        <a:pt x="57986" y="218249"/>
                      </a:lnTo>
                      <a:lnTo>
                        <a:pt x="45819" y="240349"/>
                      </a:lnTo>
                      <a:lnTo>
                        <a:pt x="35000" y="262997"/>
                      </a:lnTo>
                      <a:lnTo>
                        <a:pt x="25573" y="286101"/>
                      </a:lnTo>
                      <a:lnTo>
                        <a:pt x="17577" y="309566"/>
                      </a:lnTo>
                      <a:lnTo>
                        <a:pt x="11045" y="333294"/>
                      </a:lnTo>
                      <a:lnTo>
                        <a:pt x="6003" y="357189"/>
                      </a:lnTo>
                      <a:lnTo>
                        <a:pt x="2473" y="381152"/>
                      </a:lnTo>
                      <a:lnTo>
                        <a:pt x="469" y="405085"/>
                      </a:lnTo>
                      <a:lnTo>
                        <a:pt x="0" y="428890"/>
                      </a:lnTo>
                      <a:lnTo>
                        <a:pt x="1066" y="452468"/>
                      </a:lnTo>
                      <a:lnTo>
                        <a:pt x="3664" y="475724"/>
                      </a:lnTo>
                      <a:lnTo>
                        <a:pt x="7783" y="498560"/>
                      </a:lnTo>
                      <a:lnTo>
                        <a:pt x="13406" y="520884"/>
                      </a:lnTo>
                      <a:lnTo>
                        <a:pt x="20511" y="542604"/>
                      </a:lnTo>
                      <a:lnTo>
                        <a:pt x="29067" y="563630"/>
                      </a:lnTo>
                      <a:lnTo>
                        <a:pt x="39040" y="583876"/>
                      </a:lnTo>
                      <a:lnTo>
                        <a:pt x="50388" y="603259"/>
                      </a:lnTo>
                      <a:lnTo>
                        <a:pt x="63066" y="621699"/>
                      </a:lnTo>
                      <a:lnTo>
                        <a:pt x="77020" y="639121"/>
                      </a:lnTo>
                      <a:lnTo>
                        <a:pt x="92194" y="655452"/>
                      </a:lnTo>
                      <a:lnTo>
                        <a:pt x="108526" y="670627"/>
                      </a:lnTo>
                      <a:lnTo>
                        <a:pt x="125947" y="684581"/>
                      </a:lnTo>
                      <a:lnTo>
                        <a:pt x="144388" y="697259"/>
                      </a:lnTo>
                      <a:lnTo>
                        <a:pt x="163771" y="708607"/>
                      </a:lnTo>
                      <a:lnTo>
                        <a:pt x="184017" y="718580"/>
                      </a:lnTo>
                      <a:lnTo>
                        <a:pt x="205043" y="727136"/>
                      </a:lnTo>
                      <a:lnTo>
                        <a:pt x="226763" y="734240"/>
                      </a:lnTo>
                      <a:lnTo>
                        <a:pt x="249087" y="739864"/>
                      </a:lnTo>
                      <a:lnTo>
                        <a:pt x="271923" y="743983"/>
                      </a:lnTo>
                      <a:lnTo>
                        <a:pt x="295178" y="746581"/>
                      </a:lnTo>
                      <a:lnTo>
                        <a:pt x="318757" y="747647"/>
                      </a:lnTo>
                      <a:lnTo>
                        <a:pt x="342561" y="747177"/>
                      </a:lnTo>
                      <a:lnTo>
                        <a:pt x="366495" y="745173"/>
                      </a:lnTo>
                      <a:lnTo>
                        <a:pt x="390458" y="741644"/>
                      </a:lnTo>
                      <a:lnTo>
                        <a:pt x="414353" y="736602"/>
                      </a:lnTo>
                      <a:lnTo>
                        <a:pt x="438081" y="730070"/>
                      </a:lnTo>
                      <a:lnTo>
                        <a:pt x="461546" y="722074"/>
                      </a:lnTo>
                      <a:lnTo>
                        <a:pt x="484649" y="712647"/>
                      </a:lnTo>
                      <a:lnTo>
                        <a:pt x="507298" y="701828"/>
                      </a:lnTo>
                      <a:lnTo>
                        <a:pt x="529398" y="689660"/>
                      </a:lnTo>
                      <a:lnTo>
                        <a:pt x="550859" y="676195"/>
                      </a:lnTo>
                      <a:lnTo>
                        <a:pt x="571592" y="661488"/>
                      </a:lnTo>
                      <a:lnTo>
                        <a:pt x="591512" y="645598"/>
                      </a:lnTo>
                      <a:lnTo>
                        <a:pt x="610538" y="628592"/>
                      </a:lnTo>
                      <a:lnTo>
                        <a:pt x="628592" y="610538"/>
                      </a:lnTo>
                      <a:lnTo>
                        <a:pt x="645598" y="591512"/>
                      </a:lnTo>
                      <a:lnTo>
                        <a:pt x="661488" y="571592"/>
                      </a:lnTo>
                      <a:lnTo>
                        <a:pt x="676195" y="550859"/>
                      </a:lnTo>
                      <a:lnTo>
                        <a:pt x="689660" y="529398"/>
                      </a:lnTo>
                      <a:lnTo>
                        <a:pt x="701828" y="507298"/>
                      </a:lnTo>
                      <a:lnTo>
                        <a:pt x="712647" y="484649"/>
                      </a:lnTo>
                      <a:lnTo>
                        <a:pt x="722074" y="461546"/>
                      </a:lnTo>
                      <a:lnTo>
                        <a:pt x="730070" y="438081"/>
                      </a:lnTo>
                      <a:lnTo>
                        <a:pt x="736602" y="414353"/>
                      </a:lnTo>
                      <a:lnTo>
                        <a:pt x="741644" y="390458"/>
                      </a:lnTo>
                      <a:lnTo>
                        <a:pt x="745173" y="366495"/>
                      </a:lnTo>
                      <a:lnTo>
                        <a:pt x="747177" y="342561"/>
                      </a:lnTo>
                      <a:lnTo>
                        <a:pt x="747647" y="318757"/>
                      </a:lnTo>
                      <a:lnTo>
                        <a:pt x="746581" y="295178"/>
                      </a:lnTo>
                      <a:lnTo>
                        <a:pt x="743983" y="271923"/>
                      </a:lnTo>
                      <a:lnTo>
                        <a:pt x="739864" y="249087"/>
                      </a:lnTo>
                      <a:lnTo>
                        <a:pt x="734240" y="226763"/>
                      </a:lnTo>
                      <a:lnTo>
                        <a:pt x="727136" y="205043"/>
                      </a:lnTo>
                      <a:lnTo>
                        <a:pt x="718580" y="184017"/>
                      </a:lnTo>
                      <a:lnTo>
                        <a:pt x="708607" y="163771"/>
                      </a:lnTo>
                      <a:lnTo>
                        <a:pt x="697259" y="144388"/>
                      </a:lnTo>
                      <a:lnTo>
                        <a:pt x="684581" y="125947"/>
                      </a:lnTo>
                      <a:lnTo>
                        <a:pt x="670627" y="108526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 cap="rnd">
                  <a:solidFill>
                    <a:schemeClr val="bg1">
                      <a:lumMod val="65000"/>
                    </a:scheme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2" name="pg34"/>
                <p:cNvSpPr/>
                <p:nvPr/>
              </p:nvSpPr>
              <p:spPr>
                <a:xfrm>
                  <a:off x="7788472" y="4552507"/>
                  <a:ext cx="747705" cy="7477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47705" h="747705">
                      <a:moveTo>
                        <a:pt x="625061" y="122644"/>
                      </a:moveTo>
                      <a:lnTo>
                        <a:pt x="606805" y="105420"/>
                      </a:lnTo>
                      <a:lnTo>
                        <a:pt x="587593" y="89300"/>
                      </a:lnTo>
                      <a:lnTo>
                        <a:pt x="567501" y="74349"/>
                      </a:lnTo>
                      <a:lnTo>
                        <a:pt x="546614" y="60629"/>
                      </a:lnTo>
                      <a:lnTo>
                        <a:pt x="525018" y="48195"/>
                      </a:lnTo>
                      <a:lnTo>
                        <a:pt x="502800" y="37100"/>
                      </a:lnTo>
                      <a:lnTo>
                        <a:pt x="480052" y="27389"/>
                      </a:lnTo>
                      <a:lnTo>
                        <a:pt x="456867" y="19102"/>
                      </a:lnTo>
                      <a:lnTo>
                        <a:pt x="433342" y="12272"/>
                      </a:lnTo>
                      <a:lnTo>
                        <a:pt x="409572" y="6928"/>
                      </a:lnTo>
                      <a:lnTo>
                        <a:pt x="385656" y="3092"/>
                      </a:lnTo>
                      <a:lnTo>
                        <a:pt x="361690" y="779"/>
                      </a:lnTo>
                      <a:lnTo>
                        <a:pt x="337775" y="0"/>
                      </a:lnTo>
                      <a:lnTo>
                        <a:pt x="314008" y="756"/>
                      </a:lnTo>
                      <a:lnTo>
                        <a:pt x="290487" y="3046"/>
                      </a:lnTo>
                      <a:lnTo>
                        <a:pt x="267309" y="6859"/>
                      </a:lnTo>
                      <a:lnTo>
                        <a:pt x="244568" y="12181"/>
                      </a:lnTo>
                      <a:lnTo>
                        <a:pt x="222359" y="18989"/>
                      </a:lnTo>
                      <a:lnTo>
                        <a:pt x="200772" y="27255"/>
                      </a:lnTo>
                      <a:lnTo>
                        <a:pt x="179896" y="36945"/>
                      </a:lnTo>
                      <a:lnTo>
                        <a:pt x="159818" y="48019"/>
                      </a:lnTo>
                      <a:lnTo>
                        <a:pt x="140619" y="60433"/>
                      </a:lnTo>
                      <a:lnTo>
                        <a:pt x="122378" y="74134"/>
                      </a:lnTo>
                      <a:lnTo>
                        <a:pt x="105171" y="89067"/>
                      </a:lnTo>
                      <a:lnTo>
                        <a:pt x="89067" y="105171"/>
                      </a:lnTo>
                      <a:lnTo>
                        <a:pt x="74134" y="122378"/>
                      </a:lnTo>
                      <a:lnTo>
                        <a:pt x="60433" y="140619"/>
                      </a:lnTo>
                      <a:lnTo>
                        <a:pt x="48019" y="159818"/>
                      </a:lnTo>
                      <a:lnTo>
                        <a:pt x="36945" y="179896"/>
                      </a:lnTo>
                      <a:lnTo>
                        <a:pt x="27255" y="200772"/>
                      </a:lnTo>
                      <a:lnTo>
                        <a:pt x="18989" y="222359"/>
                      </a:lnTo>
                      <a:lnTo>
                        <a:pt x="12181" y="244568"/>
                      </a:lnTo>
                      <a:lnTo>
                        <a:pt x="6859" y="267309"/>
                      </a:lnTo>
                      <a:lnTo>
                        <a:pt x="3046" y="290487"/>
                      </a:lnTo>
                      <a:lnTo>
                        <a:pt x="756" y="314008"/>
                      </a:lnTo>
                      <a:lnTo>
                        <a:pt x="0" y="337775"/>
                      </a:lnTo>
                      <a:lnTo>
                        <a:pt x="779" y="361690"/>
                      </a:lnTo>
                      <a:lnTo>
                        <a:pt x="3092" y="385656"/>
                      </a:lnTo>
                      <a:lnTo>
                        <a:pt x="6928" y="409572"/>
                      </a:lnTo>
                      <a:lnTo>
                        <a:pt x="12272" y="433342"/>
                      </a:lnTo>
                      <a:lnTo>
                        <a:pt x="19102" y="456867"/>
                      </a:lnTo>
                      <a:lnTo>
                        <a:pt x="27389" y="480052"/>
                      </a:lnTo>
                      <a:lnTo>
                        <a:pt x="37100" y="502800"/>
                      </a:lnTo>
                      <a:lnTo>
                        <a:pt x="48195" y="525018"/>
                      </a:lnTo>
                      <a:lnTo>
                        <a:pt x="60629" y="546614"/>
                      </a:lnTo>
                      <a:lnTo>
                        <a:pt x="74349" y="567501"/>
                      </a:lnTo>
                      <a:lnTo>
                        <a:pt x="89300" y="587593"/>
                      </a:lnTo>
                      <a:lnTo>
                        <a:pt x="105420" y="606805"/>
                      </a:lnTo>
                      <a:lnTo>
                        <a:pt x="122644" y="625061"/>
                      </a:lnTo>
                      <a:lnTo>
                        <a:pt x="140899" y="642284"/>
                      </a:lnTo>
                      <a:lnTo>
                        <a:pt x="160112" y="658405"/>
                      </a:lnTo>
                      <a:lnTo>
                        <a:pt x="180203" y="673356"/>
                      </a:lnTo>
                      <a:lnTo>
                        <a:pt x="201090" y="687076"/>
                      </a:lnTo>
                      <a:lnTo>
                        <a:pt x="222687" y="699509"/>
                      </a:lnTo>
                      <a:lnTo>
                        <a:pt x="244905" y="710604"/>
                      </a:lnTo>
                      <a:lnTo>
                        <a:pt x="267653" y="720315"/>
                      </a:lnTo>
                      <a:lnTo>
                        <a:pt x="290837" y="728603"/>
                      </a:lnTo>
                      <a:lnTo>
                        <a:pt x="314363" y="735433"/>
                      </a:lnTo>
                      <a:lnTo>
                        <a:pt x="338132" y="740777"/>
                      </a:lnTo>
                      <a:lnTo>
                        <a:pt x="362049" y="744613"/>
                      </a:lnTo>
                      <a:lnTo>
                        <a:pt x="386014" y="746926"/>
                      </a:lnTo>
                      <a:lnTo>
                        <a:pt x="409929" y="747705"/>
                      </a:lnTo>
                      <a:lnTo>
                        <a:pt x="433696" y="746949"/>
                      </a:lnTo>
                      <a:lnTo>
                        <a:pt x="457217" y="744659"/>
                      </a:lnTo>
                      <a:lnTo>
                        <a:pt x="480396" y="740845"/>
                      </a:lnTo>
                      <a:lnTo>
                        <a:pt x="503136" y="735524"/>
                      </a:lnTo>
                      <a:lnTo>
                        <a:pt x="525346" y="728716"/>
                      </a:lnTo>
                      <a:lnTo>
                        <a:pt x="546933" y="720450"/>
                      </a:lnTo>
                      <a:lnTo>
                        <a:pt x="567808" y="710760"/>
                      </a:lnTo>
                      <a:lnTo>
                        <a:pt x="587887" y="699685"/>
                      </a:lnTo>
                      <a:lnTo>
                        <a:pt x="607086" y="687272"/>
                      </a:lnTo>
                      <a:lnTo>
                        <a:pt x="625327" y="673570"/>
                      </a:lnTo>
                      <a:lnTo>
                        <a:pt x="642534" y="658637"/>
                      </a:lnTo>
                      <a:lnTo>
                        <a:pt x="658637" y="642534"/>
                      </a:lnTo>
                      <a:lnTo>
                        <a:pt x="673570" y="625327"/>
                      </a:lnTo>
                      <a:lnTo>
                        <a:pt x="687272" y="607086"/>
                      </a:lnTo>
                      <a:lnTo>
                        <a:pt x="699685" y="587887"/>
                      </a:lnTo>
                      <a:lnTo>
                        <a:pt x="710760" y="567808"/>
                      </a:lnTo>
                      <a:lnTo>
                        <a:pt x="720450" y="546933"/>
                      </a:lnTo>
                      <a:lnTo>
                        <a:pt x="728716" y="525346"/>
                      </a:lnTo>
                      <a:lnTo>
                        <a:pt x="735524" y="503136"/>
                      </a:lnTo>
                      <a:lnTo>
                        <a:pt x="740845" y="480396"/>
                      </a:lnTo>
                      <a:lnTo>
                        <a:pt x="744659" y="457217"/>
                      </a:lnTo>
                      <a:lnTo>
                        <a:pt x="746949" y="433696"/>
                      </a:lnTo>
                      <a:lnTo>
                        <a:pt x="747705" y="409929"/>
                      </a:lnTo>
                      <a:lnTo>
                        <a:pt x="746926" y="386014"/>
                      </a:lnTo>
                      <a:lnTo>
                        <a:pt x="744613" y="362049"/>
                      </a:lnTo>
                      <a:lnTo>
                        <a:pt x="740777" y="338132"/>
                      </a:lnTo>
                      <a:lnTo>
                        <a:pt x="735433" y="314363"/>
                      </a:lnTo>
                      <a:lnTo>
                        <a:pt x="728603" y="290837"/>
                      </a:lnTo>
                      <a:lnTo>
                        <a:pt x="720315" y="267653"/>
                      </a:lnTo>
                      <a:lnTo>
                        <a:pt x="710604" y="244905"/>
                      </a:lnTo>
                      <a:lnTo>
                        <a:pt x="699509" y="222687"/>
                      </a:lnTo>
                      <a:lnTo>
                        <a:pt x="687076" y="201090"/>
                      </a:lnTo>
                      <a:lnTo>
                        <a:pt x="673356" y="180203"/>
                      </a:lnTo>
                      <a:lnTo>
                        <a:pt x="658405" y="160112"/>
                      </a:lnTo>
                      <a:lnTo>
                        <a:pt x="642284" y="140899"/>
                      </a:lnTo>
                      <a:close/>
                    </a:path>
                  </a:pathLst>
                </a:custGeom>
                <a:solidFill>
                  <a:srgbClr val="000000">
                    <a:alpha val="100000"/>
                  </a:srgbClr>
                </a:solidFill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3" name="rc36"/>
                <p:cNvSpPr/>
                <p:nvPr/>
              </p:nvSpPr>
              <p:spPr>
                <a:xfrm>
                  <a:off x="5083537" y="2727225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4" name="rc37"/>
                <p:cNvSpPr/>
                <p:nvPr/>
              </p:nvSpPr>
              <p:spPr>
                <a:xfrm>
                  <a:off x="5083537" y="3606879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5" name="rc38"/>
                <p:cNvSpPr/>
                <p:nvPr/>
              </p:nvSpPr>
              <p:spPr>
                <a:xfrm>
                  <a:off x="5083537" y="4486533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6" name="rc39"/>
                <p:cNvSpPr/>
                <p:nvPr/>
              </p:nvSpPr>
              <p:spPr>
                <a:xfrm>
                  <a:off x="5083537" y="5366186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7" name="rc40"/>
                <p:cNvSpPr/>
                <p:nvPr/>
              </p:nvSpPr>
              <p:spPr>
                <a:xfrm>
                  <a:off x="5963190" y="2727225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" name="rc41"/>
                <p:cNvSpPr/>
                <p:nvPr/>
              </p:nvSpPr>
              <p:spPr>
                <a:xfrm>
                  <a:off x="5963190" y="3606879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" name="rc42"/>
                <p:cNvSpPr/>
                <p:nvPr/>
              </p:nvSpPr>
              <p:spPr>
                <a:xfrm>
                  <a:off x="5963190" y="4486533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" name="rc43"/>
                <p:cNvSpPr/>
                <p:nvPr/>
              </p:nvSpPr>
              <p:spPr>
                <a:xfrm>
                  <a:off x="5963190" y="5366186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1" name="rc44"/>
                <p:cNvSpPr/>
                <p:nvPr/>
              </p:nvSpPr>
              <p:spPr>
                <a:xfrm>
                  <a:off x="6842844" y="2727225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2" name="rc45"/>
                <p:cNvSpPr/>
                <p:nvPr/>
              </p:nvSpPr>
              <p:spPr>
                <a:xfrm>
                  <a:off x="6842844" y="3606879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3" name="rc46"/>
                <p:cNvSpPr/>
                <p:nvPr/>
              </p:nvSpPr>
              <p:spPr>
                <a:xfrm>
                  <a:off x="6842844" y="4486533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4" name="rc47"/>
                <p:cNvSpPr/>
                <p:nvPr/>
              </p:nvSpPr>
              <p:spPr>
                <a:xfrm>
                  <a:off x="6842844" y="5366186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5" name="rc48"/>
                <p:cNvSpPr/>
                <p:nvPr/>
              </p:nvSpPr>
              <p:spPr>
                <a:xfrm>
                  <a:off x="7722498" y="2727225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6" name="rc49"/>
                <p:cNvSpPr/>
                <p:nvPr/>
              </p:nvSpPr>
              <p:spPr>
                <a:xfrm>
                  <a:off x="7722498" y="3606879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7" name="rc50"/>
                <p:cNvSpPr/>
                <p:nvPr/>
              </p:nvSpPr>
              <p:spPr>
                <a:xfrm>
                  <a:off x="7722498" y="4486533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8" name="rc51"/>
                <p:cNvSpPr/>
                <p:nvPr/>
              </p:nvSpPr>
              <p:spPr>
                <a:xfrm>
                  <a:off x="7722498" y="5366186"/>
                  <a:ext cx="879653" cy="879653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52" name="tx61"/>
                <p:cNvSpPr/>
                <p:nvPr/>
              </p:nvSpPr>
              <p:spPr>
                <a:xfrm rot="18900000">
                  <a:off x="5206873" y="6514126"/>
                  <a:ext cx="456753" cy="153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speed</a:t>
                  </a:r>
                </a:p>
              </p:txBody>
            </p:sp>
            <p:sp>
              <p:nvSpPr>
                <p:cNvPr id="53" name="tx62"/>
                <p:cNvSpPr/>
                <p:nvPr/>
              </p:nvSpPr>
              <p:spPr>
                <a:xfrm rot="18900000">
                  <a:off x="6095462" y="6533007"/>
                  <a:ext cx="447340" cy="1222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space</a:t>
                  </a:r>
                </a:p>
              </p:txBody>
            </p:sp>
            <p:sp>
              <p:nvSpPr>
                <p:cNvPr id="54" name="tx63"/>
                <p:cNvSpPr/>
                <p:nvPr/>
              </p:nvSpPr>
              <p:spPr>
                <a:xfrm rot="18900000">
                  <a:off x="6624613" y="6710337"/>
                  <a:ext cx="959673" cy="121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CA"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a</a:t>
                  </a:r>
                  <a:r>
                    <a:rPr sz="1320" dirty="0" err="1" smtClean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mbush</a:t>
                  </a:r>
                  <a:r>
                    <a:rPr lang="en-CA" sz="1320" dirty="0" smtClean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 time</a:t>
                  </a:r>
                  <a:endPara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5" name="tx64"/>
                <p:cNvSpPr/>
                <p:nvPr/>
              </p:nvSpPr>
              <p:spPr>
                <a:xfrm rot="18900000">
                  <a:off x="7604761" y="6675547"/>
                  <a:ext cx="950341" cy="153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time 1st cap.</a:t>
                  </a:r>
                </a:p>
              </p:txBody>
            </p:sp>
            <p:sp>
              <p:nvSpPr>
                <p:cNvPr id="56" name="tx65"/>
                <p:cNvSpPr/>
                <p:nvPr/>
              </p:nvSpPr>
              <p:spPr>
                <a:xfrm>
                  <a:off x="4553631" y="3053733"/>
                  <a:ext cx="456753" cy="153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speed</a:t>
                  </a:r>
                </a:p>
              </p:txBody>
            </p:sp>
            <p:sp>
              <p:nvSpPr>
                <p:cNvPr id="57" name="tx66"/>
                <p:cNvSpPr/>
                <p:nvPr/>
              </p:nvSpPr>
              <p:spPr>
                <a:xfrm>
                  <a:off x="4563044" y="3964492"/>
                  <a:ext cx="447340" cy="1222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space</a:t>
                  </a:r>
                </a:p>
              </p:txBody>
            </p:sp>
            <p:sp>
              <p:nvSpPr>
                <p:cNvPr id="58" name="tx67"/>
                <p:cNvSpPr/>
                <p:nvPr/>
              </p:nvSpPr>
              <p:spPr>
                <a:xfrm>
                  <a:off x="3966838" y="4844146"/>
                  <a:ext cx="959673" cy="121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CA"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a</a:t>
                  </a:r>
                  <a:r>
                    <a:rPr sz="1320" dirty="0" err="1" smtClean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mbush</a:t>
                  </a:r>
                  <a:r>
                    <a:rPr lang="en-CA" sz="1320" dirty="0" smtClean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 time</a:t>
                  </a:r>
                  <a:endPara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59" name="tx68"/>
                <p:cNvSpPr/>
                <p:nvPr/>
              </p:nvSpPr>
              <p:spPr>
                <a:xfrm>
                  <a:off x="4060043" y="5692203"/>
                  <a:ext cx="950341" cy="153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time 1st cap.</a:t>
                  </a:r>
                </a:p>
              </p:txBody>
            </p:sp>
            <p:sp>
              <p:nvSpPr>
                <p:cNvPr id="60" name="tx69"/>
                <p:cNvSpPr/>
                <p:nvPr/>
              </p:nvSpPr>
              <p:spPr>
                <a:xfrm>
                  <a:off x="5375056" y="3109381"/>
                  <a:ext cx="296614" cy="111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 dirty="0" smtClean="0">
                      <a:latin typeface="Arial"/>
                      <a:cs typeface="Arial"/>
                    </a:rPr>
                    <a:t>0.28</a:t>
                  </a:r>
                  <a:r>
                    <a:rPr lang="en-CA" sz="1200" b="1" dirty="0" smtClean="0">
                      <a:latin typeface="Arial"/>
                      <a:cs typeface="Arial"/>
                    </a:rPr>
                    <a:t>0</a:t>
                  </a:r>
                  <a:endParaRPr sz="1200" b="1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" name="tx70"/>
                <p:cNvSpPr/>
                <p:nvPr/>
              </p:nvSpPr>
              <p:spPr>
                <a:xfrm>
                  <a:off x="5332677" y="3989146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0.363</a:t>
                  </a:r>
                </a:p>
              </p:txBody>
            </p:sp>
            <p:sp>
              <p:nvSpPr>
                <p:cNvPr id="62" name="tx71"/>
                <p:cNvSpPr/>
                <p:nvPr/>
              </p:nvSpPr>
              <p:spPr>
                <a:xfrm>
                  <a:off x="5307302" y="4868800"/>
                  <a:ext cx="43212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-0.635</a:t>
                  </a:r>
                </a:p>
              </p:txBody>
            </p:sp>
            <p:sp>
              <p:nvSpPr>
                <p:cNvPr id="63" name="tx72"/>
                <p:cNvSpPr/>
                <p:nvPr/>
              </p:nvSpPr>
              <p:spPr>
                <a:xfrm>
                  <a:off x="5307302" y="5748454"/>
                  <a:ext cx="43212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-0.412</a:t>
                  </a:r>
                </a:p>
              </p:txBody>
            </p:sp>
            <p:sp>
              <p:nvSpPr>
                <p:cNvPr id="64" name="tx73"/>
                <p:cNvSpPr/>
                <p:nvPr/>
              </p:nvSpPr>
              <p:spPr>
                <a:xfrm>
                  <a:off x="6212331" y="3109381"/>
                  <a:ext cx="381372" cy="111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0.191</a:t>
                  </a:r>
                </a:p>
              </p:txBody>
            </p:sp>
            <p:sp>
              <p:nvSpPr>
                <p:cNvPr id="65" name="tx74"/>
                <p:cNvSpPr/>
                <p:nvPr/>
              </p:nvSpPr>
              <p:spPr>
                <a:xfrm>
                  <a:off x="6212331" y="3989146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latin typeface="Arial"/>
                      <a:cs typeface="Arial"/>
                    </a:rPr>
                    <a:t>0.051</a:t>
                  </a:r>
                </a:p>
              </p:txBody>
            </p:sp>
            <p:sp>
              <p:nvSpPr>
                <p:cNvPr id="66" name="tx75"/>
                <p:cNvSpPr/>
                <p:nvPr/>
              </p:nvSpPr>
              <p:spPr>
                <a:xfrm>
                  <a:off x="6212331" y="4868800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0.001</a:t>
                  </a:r>
                </a:p>
              </p:txBody>
            </p:sp>
            <p:sp>
              <p:nvSpPr>
                <p:cNvPr id="67" name="tx76"/>
                <p:cNvSpPr/>
                <p:nvPr/>
              </p:nvSpPr>
              <p:spPr>
                <a:xfrm>
                  <a:off x="6186956" y="5748342"/>
                  <a:ext cx="432122" cy="111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-0.249</a:t>
                  </a:r>
                </a:p>
              </p:txBody>
            </p:sp>
            <p:sp>
              <p:nvSpPr>
                <p:cNvPr id="68" name="tx77"/>
                <p:cNvSpPr/>
                <p:nvPr/>
              </p:nvSpPr>
              <p:spPr>
                <a:xfrm>
                  <a:off x="7066610" y="3109381"/>
                  <a:ext cx="432122" cy="111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-0.289</a:t>
                  </a:r>
                </a:p>
              </p:txBody>
            </p:sp>
            <p:sp>
              <p:nvSpPr>
                <p:cNvPr id="69" name="tx78"/>
                <p:cNvSpPr/>
                <p:nvPr/>
              </p:nvSpPr>
              <p:spPr>
                <a:xfrm>
                  <a:off x="7108989" y="3989146"/>
                  <a:ext cx="347364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-</a:t>
                  </a:r>
                  <a:r>
                    <a:rPr sz="1200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0.01</a:t>
                  </a:r>
                  <a:r>
                    <a:rPr lang="en-CA" sz="1200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0</a:t>
                  </a:r>
                  <a:endParaRPr sz="1200" b="1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0" name="tx79"/>
                <p:cNvSpPr/>
                <p:nvPr/>
              </p:nvSpPr>
              <p:spPr>
                <a:xfrm>
                  <a:off x="7091985" y="4868800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latin typeface="Arial"/>
                      <a:cs typeface="Arial"/>
                    </a:rPr>
                    <a:t>0.322</a:t>
                  </a:r>
                </a:p>
              </p:txBody>
            </p:sp>
            <p:sp>
              <p:nvSpPr>
                <p:cNvPr id="71" name="tx80"/>
                <p:cNvSpPr/>
                <p:nvPr/>
              </p:nvSpPr>
              <p:spPr>
                <a:xfrm>
                  <a:off x="7091985" y="5748454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0.244</a:t>
                  </a:r>
                </a:p>
              </p:txBody>
            </p:sp>
            <p:sp>
              <p:nvSpPr>
                <p:cNvPr id="72" name="tx81"/>
                <p:cNvSpPr/>
                <p:nvPr/>
              </p:nvSpPr>
              <p:spPr>
                <a:xfrm>
                  <a:off x="7988642" y="3109381"/>
                  <a:ext cx="347364" cy="111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-</a:t>
                  </a:r>
                  <a:r>
                    <a:rPr sz="1200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0.08</a:t>
                  </a:r>
                  <a:r>
                    <a:rPr lang="en-CA" sz="1200" b="1" dirty="0" smtClean="0">
                      <a:solidFill>
                        <a:schemeClr val="bg1"/>
                      </a:solidFill>
                      <a:latin typeface="Arial"/>
                      <a:cs typeface="Arial"/>
                    </a:rPr>
                    <a:t>0</a:t>
                  </a:r>
                  <a:endParaRPr sz="1200" b="1" dirty="0">
                    <a:solidFill>
                      <a:schemeClr val="bg1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73" name="tx82"/>
                <p:cNvSpPr/>
                <p:nvPr/>
              </p:nvSpPr>
              <p:spPr>
                <a:xfrm>
                  <a:off x="7971639" y="3989146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 dirty="0">
                      <a:solidFill>
                        <a:schemeClr val="bg1"/>
                      </a:solidFill>
                      <a:latin typeface="Arial"/>
                      <a:cs typeface="Arial"/>
                    </a:rPr>
                    <a:t>0.135</a:t>
                  </a:r>
                </a:p>
              </p:txBody>
            </p:sp>
            <p:sp>
              <p:nvSpPr>
                <p:cNvPr id="74" name="tx83"/>
                <p:cNvSpPr/>
                <p:nvPr/>
              </p:nvSpPr>
              <p:spPr>
                <a:xfrm>
                  <a:off x="7946264" y="4868689"/>
                  <a:ext cx="432122" cy="111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solidFill>
                        <a:schemeClr val="bg1"/>
                      </a:solidFill>
                      <a:latin typeface="Arial"/>
                      <a:cs typeface="Arial"/>
                    </a:rPr>
                    <a:t>-0.097</a:t>
                  </a:r>
                </a:p>
              </p:txBody>
            </p:sp>
            <p:sp>
              <p:nvSpPr>
                <p:cNvPr id="75" name="tx84"/>
                <p:cNvSpPr/>
                <p:nvPr/>
              </p:nvSpPr>
              <p:spPr>
                <a:xfrm>
                  <a:off x="7971639" y="5748454"/>
                  <a:ext cx="381372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 b="1">
                      <a:latin typeface="Arial"/>
                      <a:cs typeface="Arial"/>
                    </a:rPr>
                    <a:t>0.102</a:t>
                  </a:r>
                </a:p>
              </p:txBody>
            </p:sp>
            <p:sp>
              <p:nvSpPr>
                <p:cNvPr id="76" name="rc85"/>
                <p:cNvSpPr/>
                <p:nvPr/>
              </p:nvSpPr>
              <p:spPr>
                <a:xfrm>
                  <a:off x="5083537" y="2727225"/>
                  <a:ext cx="3518615" cy="3518615"/>
                </a:xfrm>
                <a:prstGeom prst="rect">
                  <a:avLst/>
                </a:prstGeom>
                <a:ln w="9525" cap="rnd">
                  <a:solidFill>
                    <a:srgbClr val="BEBEB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5737917" y="1618155"/>
                <a:ext cx="4989223" cy="4176990"/>
                <a:chOff x="8760504" y="1823274"/>
                <a:chExt cx="4989223" cy="417699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8760504" y="1823274"/>
                  <a:ext cx="4989223" cy="3611721"/>
                  <a:chOff x="3956582" y="2680672"/>
                  <a:chExt cx="4989223" cy="3611721"/>
                </a:xfrm>
              </p:grpSpPr>
              <p:sp>
                <p:nvSpPr>
                  <p:cNvPr id="84" name="rc4"/>
                  <p:cNvSpPr/>
                  <p:nvPr/>
                </p:nvSpPr>
                <p:spPr>
                  <a:xfrm>
                    <a:off x="5083537" y="2727225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5" name="rc5"/>
                  <p:cNvSpPr/>
                  <p:nvPr/>
                </p:nvSpPr>
                <p:spPr>
                  <a:xfrm>
                    <a:off x="5083537" y="3606879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6" name="rc6"/>
                  <p:cNvSpPr/>
                  <p:nvPr/>
                </p:nvSpPr>
                <p:spPr>
                  <a:xfrm>
                    <a:off x="5083537" y="4486533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7" name="rc7"/>
                  <p:cNvSpPr/>
                  <p:nvPr/>
                </p:nvSpPr>
                <p:spPr>
                  <a:xfrm>
                    <a:off x="5083537" y="5366186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8" name="rc8"/>
                  <p:cNvSpPr/>
                  <p:nvPr/>
                </p:nvSpPr>
                <p:spPr>
                  <a:xfrm>
                    <a:off x="5963190" y="3606879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89" name="rc9"/>
                  <p:cNvSpPr/>
                  <p:nvPr/>
                </p:nvSpPr>
                <p:spPr>
                  <a:xfrm>
                    <a:off x="5963190" y="4486533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0" name="rc10"/>
                  <p:cNvSpPr/>
                  <p:nvPr/>
                </p:nvSpPr>
                <p:spPr>
                  <a:xfrm>
                    <a:off x="5963190" y="5366186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1" name="rc11"/>
                  <p:cNvSpPr/>
                  <p:nvPr/>
                </p:nvSpPr>
                <p:spPr>
                  <a:xfrm>
                    <a:off x="6842844" y="4486533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2" name="rc12"/>
                  <p:cNvSpPr/>
                  <p:nvPr/>
                </p:nvSpPr>
                <p:spPr>
                  <a:xfrm>
                    <a:off x="6842844" y="5366186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3" name="rc13"/>
                  <p:cNvSpPr/>
                  <p:nvPr/>
                </p:nvSpPr>
                <p:spPr>
                  <a:xfrm>
                    <a:off x="7722498" y="5366186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4" name="pg15"/>
                  <p:cNvSpPr/>
                  <p:nvPr/>
                </p:nvSpPr>
                <p:spPr>
                  <a:xfrm>
                    <a:off x="5149631" y="3672973"/>
                    <a:ext cx="747465" cy="74746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465" h="747465">
                        <a:moveTo>
                          <a:pt x="632013" y="115451"/>
                        </a:moveTo>
                        <a:lnTo>
                          <a:pt x="614165" y="98664"/>
                        </a:lnTo>
                        <a:lnTo>
                          <a:pt x="595329" y="83007"/>
                        </a:lnTo>
                        <a:lnTo>
                          <a:pt x="575582" y="68546"/>
                        </a:lnTo>
                        <a:lnTo>
                          <a:pt x="555006" y="55338"/>
                        </a:lnTo>
                        <a:lnTo>
                          <a:pt x="533685" y="43438"/>
                        </a:lnTo>
                        <a:lnTo>
                          <a:pt x="511706" y="32896"/>
                        </a:lnTo>
                        <a:lnTo>
                          <a:pt x="489161" y="23754"/>
                        </a:lnTo>
                        <a:lnTo>
                          <a:pt x="466141" y="16051"/>
                        </a:lnTo>
                        <a:lnTo>
                          <a:pt x="442742" y="9817"/>
                        </a:lnTo>
                        <a:lnTo>
                          <a:pt x="419059" y="5079"/>
                        </a:lnTo>
                        <a:lnTo>
                          <a:pt x="395189" y="1855"/>
                        </a:lnTo>
                        <a:lnTo>
                          <a:pt x="371232" y="160"/>
                        </a:lnTo>
                        <a:lnTo>
                          <a:pt x="347285" y="0"/>
                        </a:lnTo>
                        <a:lnTo>
                          <a:pt x="323446" y="1375"/>
                        </a:lnTo>
                        <a:lnTo>
                          <a:pt x="299814" y="4281"/>
                        </a:lnTo>
                        <a:lnTo>
                          <a:pt x="276486" y="8704"/>
                        </a:lnTo>
                        <a:lnTo>
                          <a:pt x="253558" y="14628"/>
                        </a:lnTo>
                        <a:lnTo>
                          <a:pt x="231123" y="22027"/>
                        </a:lnTo>
                        <a:lnTo>
                          <a:pt x="209274" y="30872"/>
                        </a:lnTo>
                        <a:lnTo>
                          <a:pt x="188102" y="41125"/>
                        </a:lnTo>
                        <a:lnTo>
                          <a:pt x="167691" y="52746"/>
                        </a:lnTo>
                        <a:lnTo>
                          <a:pt x="148128" y="65685"/>
                        </a:lnTo>
                        <a:lnTo>
                          <a:pt x="129492" y="79890"/>
                        </a:lnTo>
                        <a:lnTo>
                          <a:pt x="111859" y="95302"/>
                        </a:lnTo>
                        <a:lnTo>
                          <a:pt x="95302" y="111859"/>
                        </a:lnTo>
                        <a:lnTo>
                          <a:pt x="79890" y="129492"/>
                        </a:lnTo>
                        <a:lnTo>
                          <a:pt x="65685" y="148128"/>
                        </a:lnTo>
                        <a:lnTo>
                          <a:pt x="52746" y="167691"/>
                        </a:lnTo>
                        <a:lnTo>
                          <a:pt x="41125" y="188102"/>
                        </a:lnTo>
                        <a:lnTo>
                          <a:pt x="30872" y="209274"/>
                        </a:lnTo>
                        <a:lnTo>
                          <a:pt x="22027" y="231123"/>
                        </a:lnTo>
                        <a:lnTo>
                          <a:pt x="14628" y="253558"/>
                        </a:lnTo>
                        <a:lnTo>
                          <a:pt x="8704" y="276486"/>
                        </a:lnTo>
                        <a:lnTo>
                          <a:pt x="4281" y="299814"/>
                        </a:lnTo>
                        <a:lnTo>
                          <a:pt x="1375" y="323446"/>
                        </a:lnTo>
                        <a:lnTo>
                          <a:pt x="0" y="347285"/>
                        </a:lnTo>
                        <a:lnTo>
                          <a:pt x="160" y="371232"/>
                        </a:lnTo>
                        <a:lnTo>
                          <a:pt x="1855" y="395189"/>
                        </a:lnTo>
                        <a:lnTo>
                          <a:pt x="5079" y="419059"/>
                        </a:lnTo>
                        <a:lnTo>
                          <a:pt x="9817" y="442742"/>
                        </a:lnTo>
                        <a:lnTo>
                          <a:pt x="16051" y="466141"/>
                        </a:lnTo>
                        <a:lnTo>
                          <a:pt x="23754" y="489161"/>
                        </a:lnTo>
                        <a:lnTo>
                          <a:pt x="32896" y="511706"/>
                        </a:lnTo>
                        <a:lnTo>
                          <a:pt x="43438" y="533685"/>
                        </a:lnTo>
                        <a:lnTo>
                          <a:pt x="55338" y="555006"/>
                        </a:lnTo>
                        <a:lnTo>
                          <a:pt x="68546" y="575582"/>
                        </a:lnTo>
                        <a:lnTo>
                          <a:pt x="83007" y="595329"/>
                        </a:lnTo>
                        <a:lnTo>
                          <a:pt x="98664" y="614165"/>
                        </a:lnTo>
                        <a:lnTo>
                          <a:pt x="115451" y="632013"/>
                        </a:lnTo>
                        <a:lnTo>
                          <a:pt x="133299" y="648800"/>
                        </a:lnTo>
                        <a:lnTo>
                          <a:pt x="152135" y="664457"/>
                        </a:lnTo>
                        <a:lnTo>
                          <a:pt x="171882" y="678919"/>
                        </a:lnTo>
                        <a:lnTo>
                          <a:pt x="192458" y="692126"/>
                        </a:lnTo>
                        <a:lnTo>
                          <a:pt x="213780" y="704026"/>
                        </a:lnTo>
                        <a:lnTo>
                          <a:pt x="235758" y="714568"/>
                        </a:lnTo>
                        <a:lnTo>
                          <a:pt x="258303" y="723710"/>
                        </a:lnTo>
                        <a:lnTo>
                          <a:pt x="281323" y="731413"/>
                        </a:lnTo>
                        <a:lnTo>
                          <a:pt x="304722" y="737647"/>
                        </a:lnTo>
                        <a:lnTo>
                          <a:pt x="328405" y="742386"/>
                        </a:lnTo>
                        <a:lnTo>
                          <a:pt x="352275" y="745609"/>
                        </a:lnTo>
                        <a:lnTo>
                          <a:pt x="376232" y="747304"/>
                        </a:lnTo>
                        <a:lnTo>
                          <a:pt x="400179" y="747465"/>
                        </a:lnTo>
                        <a:lnTo>
                          <a:pt x="424018" y="746089"/>
                        </a:lnTo>
                        <a:lnTo>
                          <a:pt x="447650" y="743184"/>
                        </a:lnTo>
                        <a:lnTo>
                          <a:pt x="470978" y="738760"/>
                        </a:lnTo>
                        <a:lnTo>
                          <a:pt x="493906" y="732836"/>
                        </a:lnTo>
                        <a:lnTo>
                          <a:pt x="516341" y="725437"/>
                        </a:lnTo>
                        <a:lnTo>
                          <a:pt x="538190" y="716592"/>
                        </a:lnTo>
                        <a:lnTo>
                          <a:pt x="559363" y="706339"/>
                        </a:lnTo>
                        <a:lnTo>
                          <a:pt x="579773" y="694719"/>
                        </a:lnTo>
                        <a:lnTo>
                          <a:pt x="599336" y="681779"/>
                        </a:lnTo>
                        <a:lnTo>
                          <a:pt x="617972" y="667574"/>
                        </a:lnTo>
                        <a:lnTo>
                          <a:pt x="635605" y="652162"/>
                        </a:lnTo>
                        <a:lnTo>
                          <a:pt x="652162" y="635605"/>
                        </a:lnTo>
                        <a:lnTo>
                          <a:pt x="667574" y="617972"/>
                        </a:lnTo>
                        <a:lnTo>
                          <a:pt x="681779" y="599336"/>
                        </a:lnTo>
                        <a:lnTo>
                          <a:pt x="694719" y="579773"/>
                        </a:lnTo>
                        <a:lnTo>
                          <a:pt x="706339" y="559363"/>
                        </a:lnTo>
                        <a:lnTo>
                          <a:pt x="716592" y="538190"/>
                        </a:lnTo>
                        <a:lnTo>
                          <a:pt x="725437" y="516341"/>
                        </a:lnTo>
                        <a:lnTo>
                          <a:pt x="732836" y="493906"/>
                        </a:lnTo>
                        <a:lnTo>
                          <a:pt x="738760" y="470978"/>
                        </a:lnTo>
                        <a:lnTo>
                          <a:pt x="743184" y="447650"/>
                        </a:lnTo>
                        <a:lnTo>
                          <a:pt x="746089" y="424018"/>
                        </a:lnTo>
                        <a:lnTo>
                          <a:pt x="747465" y="400179"/>
                        </a:lnTo>
                        <a:lnTo>
                          <a:pt x="747304" y="376232"/>
                        </a:lnTo>
                        <a:lnTo>
                          <a:pt x="745609" y="352275"/>
                        </a:lnTo>
                        <a:lnTo>
                          <a:pt x="742386" y="328405"/>
                        </a:lnTo>
                        <a:lnTo>
                          <a:pt x="737647" y="304722"/>
                        </a:lnTo>
                        <a:lnTo>
                          <a:pt x="731413" y="281323"/>
                        </a:lnTo>
                        <a:lnTo>
                          <a:pt x="723710" y="258303"/>
                        </a:lnTo>
                        <a:lnTo>
                          <a:pt x="714568" y="235758"/>
                        </a:lnTo>
                        <a:lnTo>
                          <a:pt x="704026" y="213780"/>
                        </a:lnTo>
                        <a:lnTo>
                          <a:pt x="692126" y="192458"/>
                        </a:lnTo>
                        <a:lnTo>
                          <a:pt x="678919" y="171882"/>
                        </a:lnTo>
                        <a:lnTo>
                          <a:pt x="664457" y="152135"/>
                        </a:lnTo>
                        <a:lnTo>
                          <a:pt x="648800" y="13329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5" name="pg16"/>
                  <p:cNvSpPr/>
                  <p:nvPr/>
                </p:nvSpPr>
                <p:spPr>
                  <a:xfrm>
                    <a:off x="5149511" y="4552507"/>
                    <a:ext cx="747704" cy="74770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704" h="747704">
                        <a:moveTo>
                          <a:pt x="567213" y="180491"/>
                        </a:moveTo>
                        <a:lnTo>
                          <a:pt x="546315" y="160388"/>
                        </a:lnTo>
                        <a:lnTo>
                          <a:pt x="524709" y="141163"/>
                        </a:lnTo>
                        <a:lnTo>
                          <a:pt x="502483" y="122893"/>
                        </a:lnTo>
                        <a:lnTo>
                          <a:pt x="479728" y="105655"/>
                        </a:lnTo>
                        <a:lnTo>
                          <a:pt x="456538" y="89518"/>
                        </a:lnTo>
                        <a:lnTo>
                          <a:pt x="433009" y="74550"/>
                        </a:lnTo>
                        <a:lnTo>
                          <a:pt x="409236" y="60812"/>
                        </a:lnTo>
                        <a:lnTo>
                          <a:pt x="385318" y="48361"/>
                        </a:lnTo>
                        <a:lnTo>
                          <a:pt x="361353" y="37247"/>
                        </a:lnTo>
                        <a:lnTo>
                          <a:pt x="337439" y="27516"/>
                        </a:lnTo>
                        <a:lnTo>
                          <a:pt x="313675" y="19208"/>
                        </a:lnTo>
                        <a:lnTo>
                          <a:pt x="290158" y="12357"/>
                        </a:lnTo>
                        <a:lnTo>
                          <a:pt x="266986" y="6992"/>
                        </a:lnTo>
                        <a:lnTo>
                          <a:pt x="244252" y="3135"/>
                        </a:lnTo>
                        <a:lnTo>
                          <a:pt x="222050" y="801"/>
                        </a:lnTo>
                        <a:lnTo>
                          <a:pt x="200473" y="0"/>
                        </a:lnTo>
                        <a:lnTo>
                          <a:pt x="179608" y="735"/>
                        </a:lnTo>
                        <a:lnTo>
                          <a:pt x="159541" y="3003"/>
                        </a:lnTo>
                        <a:lnTo>
                          <a:pt x="140355" y="6795"/>
                        </a:lnTo>
                        <a:lnTo>
                          <a:pt x="122128" y="12095"/>
                        </a:lnTo>
                        <a:lnTo>
                          <a:pt x="104936" y="18882"/>
                        </a:lnTo>
                        <a:lnTo>
                          <a:pt x="88849" y="27128"/>
                        </a:lnTo>
                        <a:lnTo>
                          <a:pt x="73933" y="36798"/>
                        </a:lnTo>
                        <a:lnTo>
                          <a:pt x="60249" y="47854"/>
                        </a:lnTo>
                        <a:lnTo>
                          <a:pt x="47854" y="60249"/>
                        </a:lnTo>
                        <a:lnTo>
                          <a:pt x="36798" y="73933"/>
                        </a:lnTo>
                        <a:lnTo>
                          <a:pt x="27128" y="88849"/>
                        </a:lnTo>
                        <a:lnTo>
                          <a:pt x="18882" y="104936"/>
                        </a:lnTo>
                        <a:lnTo>
                          <a:pt x="12095" y="122128"/>
                        </a:lnTo>
                        <a:lnTo>
                          <a:pt x="6795" y="140355"/>
                        </a:lnTo>
                        <a:lnTo>
                          <a:pt x="3003" y="159541"/>
                        </a:lnTo>
                        <a:lnTo>
                          <a:pt x="735" y="179608"/>
                        </a:lnTo>
                        <a:lnTo>
                          <a:pt x="0" y="200473"/>
                        </a:lnTo>
                        <a:lnTo>
                          <a:pt x="801" y="222050"/>
                        </a:lnTo>
                        <a:lnTo>
                          <a:pt x="3135" y="244252"/>
                        </a:lnTo>
                        <a:lnTo>
                          <a:pt x="6992" y="266986"/>
                        </a:lnTo>
                        <a:lnTo>
                          <a:pt x="12357" y="290158"/>
                        </a:lnTo>
                        <a:lnTo>
                          <a:pt x="19208" y="313675"/>
                        </a:lnTo>
                        <a:lnTo>
                          <a:pt x="27516" y="337439"/>
                        </a:lnTo>
                        <a:lnTo>
                          <a:pt x="37247" y="361353"/>
                        </a:lnTo>
                        <a:lnTo>
                          <a:pt x="48361" y="385318"/>
                        </a:lnTo>
                        <a:lnTo>
                          <a:pt x="60812" y="409236"/>
                        </a:lnTo>
                        <a:lnTo>
                          <a:pt x="74550" y="433009"/>
                        </a:lnTo>
                        <a:lnTo>
                          <a:pt x="89518" y="456538"/>
                        </a:lnTo>
                        <a:lnTo>
                          <a:pt x="105655" y="479728"/>
                        </a:lnTo>
                        <a:lnTo>
                          <a:pt x="122893" y="502483"/>
                        </a:lnTo>
                        <a:lnTo>
                          <a:pt x="141163" y="524709"/>
                        </a:lnTo>
                        <a:lnTo>
                          <a:pt x="160388" y="546315"/>
                        </a:lnTo>
                        <a:lnTo>
                          <a:pt x="180491" y="567213"/>
                        </a:lnTo>
                        <a:lnTo>
                          <a:pt x="201389" y="587316"/>
                        </a:lnTo>
                        <a:lnTo>
                          <a:pt x="222995" y="606541"/>
                        </a:lnTo>
                        <a:lnTo>
                          <a:pt x="245221" y="624811"/>
                        </a:lnTo>
                        <a:lnTo>
                          <a:pt x="267976" y="642049"/>
                        </a:lnTo>
                        <a:lnTo>
                          <a:pt x="291166" y="658186"/>
                        </a:lnTo>
                        <a:lnTo>
                          <a:pt x="314695" y="673154"/>
                        </a:lnTo>
                        <a:lnTo>
                          <a:pt x="338468" y="686892"/>
                        </a:lnTo>
                        <a:lnTo>
                          <a:pt x="362386" y="699343"/>
                        </a:lnTo>
                        <a:lnTo>
                          <a:pt x="386351" y="710457"/>
                        </a:lnTo>
                        <a:lnTo>
                          <a:pt x="410265" y="720188"/>
                        </a:lnTo>
                        <a:lnTo>
                          <a:pt x="434029" y="728496"/>
                        </a:lnTo>
                        <a:lnTo>
                          <a:pt x="457546" y="735347"/>
                        </a:lnTo>
                        <a:lnTo>
                          <a:pt x="480718" y="740712"/>
                        </a:lnTo>
                        <a:lnTo>
                          <a:pt x="503452" y="744569"/>
                        </a:lnTo>
                        <a:lnTo>
                          <a:pt x="525654" y="746903"/>
                        </a:lnTo>
                        <a:lnTo>
                          <a:pt x="547231" y="747704"/>
                        </a:lnTo>
                        <a:lnTo>
                          <a:pt x="568096" y="746969"/>
                        </a:lnTo>
                        <a:lnTo>
                          <a:pt x="588163" y="744701"/>
                        </a:lnTo>
                        <a:lnTo>
                          <a:pt x="607349" y="740909"/>
                        </a:lnTo>
                        <a:lnTo>
                          <a:pt x="625576" y="735609"/>
                        </a:lnTo>
                        <a:lnTo>
                          <a:pt x="642768" y="728822"/>
                        </a:lnTo>
                        <a:lnTo>
                          <a:pt x="658855" y="720576"/>
                        </a:lnTo>
                        <a:lnTo>
                          <a:pt x="673771" y="710906"/>
                        </a:lnTo>
                        <a:lnTo>
                          <a:pt x="687455" y="699850"/>
                        </a:lnTo>
                        <a:lnTo>
                          <a:pt x="699850" y="687455"/>
                        </a:lnTo>
                        <a:lnTo>
                          <a:pt x="710906" y="673771"/>
                        </a:lnTo>
                        <a:lnTo>
                          <a:pt x="720576" y="658855"/>
                        </a:lnTo>
                        <a:lnTo>
                          <a:pt x="728822" y="642768"/>
                        </a:lnTo>
                        <a:lnTo>
                          <a:pt x="735609" y="625576"/>
                        </a:lnTo>
                        <a:lnTo>
                          <a:pt x="740909" y="607349"/>
                        </a:lnTo>
                        <a:lnTo>
                          <a:pt x="744701" y="588163"/>
                        </a:lnTo>
                        <a:lnTo>
                          <a:pt x="746969" y="568096"/>
                        </a:lnTo>
                        <a:lnTo>
                          <a:pt x="747704" y="547231"/>
                        </a:lnTo>
                        <a:lnTo>
                          <a:pt x="746903" y="525654"/>
                        </a:lnTo>
                        <a:lnTo>
                          <a:pt x="744569" y="503452"/>
                        </a:lnTo>
                        <a:lnTo>
                          <a:pt x="740712" y="480718"/>
                        </a:lnTo>
                        <a:lnTo>
                          <a:pt x="735347" y="457546"/>
                        </a:lnTo>
                        <a:lnTo>
                          <a:pt x="728496" y="434029"/>
                        </a:lnTo>
                        <a:lnTo>
                          <a:pt x="720188" y="410265"/>
                        </a:lnTo>
                        <a:lnTo>
                          <a:pt x="710457" y="386351"/>
                        </a:lnTo>
                        <a:lnTo>
                          <a:pt x="699343" y="362386"/>
                        </a:lnTo>
                        <a:lnTo>
                          <a:pt x="686892" y="338468"/>
                        </a:lnTo>
                        <a:lnTo>
                          <a:pt x="673154" y="314695"/>
                        </a:lnTo>
                        <a:lnTo>
                          <a:pt x="658186" y="291166"/>
                        </a:lnTo>
                        <a:lnTo>
                          <a:pt x="642049" y="267976"/>
                        </a:lnTo>
                        <a:lnTo>
                          <a:pt x="624811" y="245221"/>
                        </a:lnTo>
                        <a:lnTo>
                          <a:pt x="606541" y="222995"/>
                        </a:lnTo>
                        <a:lnTo>
                          <a:pt x="587316" y="201389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6" name="pg17"/>
                  <p:cNvSpPr/>
                  <p:nvPr/>
                </p:nvSpPr>
                <p:spPr>
                  <a:xfrm>
                    <a:off x="5149614" y="5432264"/>
                    <a:ext cx="747498" cy="74749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498" h="747498">
                        <a:moveTo>
                          <a:pt x="648351" y="99147"/>
                        </a:moveTo>
                        <a:lnTo>
                          <a:pt x="631533" y="83457"/>
                        </a:lnTo>
                        <a:lnTo>
                          <a:pt x="613655" y="68960"/>
                        </a:lnTo>
                        <a:lnTo>
                          <a:pt x="594792" y="55715"/>
                        </a:lnTo>
                        <a:lnTo>
                          <a:pt x="575020" y="43777"/>
                        </a:lnTo>
                        <a:lnTo>
                          <a:pt x="554421" y="33196"/>
                        </a:lnTo>
                        <a:lnTo>
                          <a:pt x="533080" y="24013"/>
                        </a:lnTo>
                        <a:lnTo>
                          <a:pt x="511084" y="16268"/>
                        </a:lnTo>
                        <a:lnTo>
                          <a:pt x="488524" y="9992"/>
                        </a:lnTo>
                        <a:lnTo>
                          <a:pt x="465492" y="5210"/>
                        </a:lnTo>
                        <a:lnTo>
                          <a:pt x="442083" y="1943"/>
                        </a:lnTo>
                        <a:lnTo>
                          <a:pt x="418393" y="204"/>
                        </a:lnTo>
                        <a:lnTo>
                          <a:pt x="394520" y="0"/>
                        </a:lnTo>
                        <a:lnTo>
                          <a:pt x="370562" y="1331"/>
                        </a:lnTo>
                        <a:lnTo>
                          <a:pt x="346616" y="4193"/>
                        </a:lnTo>
                        <a:lnTo>
                          <a:pt x="322782" y="8573"/>
                        </a:lnTo>
                        <a:lnTo>
                          <a:pt x="299158" y="14454"/>
                        </a:lnTo>
                        <a:lnTo>
                          <a:pt x="275840" y="21812"/>
                        </a:lnTo>
                        <a:lnTo>
                          <a:pt x="252924" y="30615"/>
                        </a:lnTo>
                        <a:lnTo>
                          <a:pt x="230505" y="40829"/>
                        </a:lnTo>
                        <a:lnTo>
                          <a:pt x="208674" y="52411"/>
                        </a:lnTo>
                        <a:lnTo>
                          <a:pt x="187522" y="65313"/>
                        </a:lnTo>
                        <a:lnTo>
                          <a:pt x="167135" y="79482"/>
                        </a:lnTo>
                        <a:lnTo>
                          <a:pt x="147597" y="94861"/>
                        </a:lnTo>
                        <a:lnTo>
                          <a:pt x="128989" y="111386"/>
                        </a:lnTo>
                        <a:lnTo>
                          <a:pt x="111386" y="128989"/>
                        </a:lnTo>
                        <a:lnTo>
                          <a:pt x="94861" y="147597"/>
                        </a:lnTo>
                        <a:lnTo>
                          <a:pt x="79482" y="167135"/>
                        </a:lnTo>
                        <a:lnTo>
                          <a:pt x="65313" y="187522"/>
                        </a:lnTo>
                        <a:lnTo>
                          <a:pt x="52411" y="208674"/>
                        </a:lnTo>
                        <a:lnTo>
                          <a:pt x="40829" y="230505"/>
                        </a:lnTo>
                        <a:lnTo>
                          <a:pt x="30615" y="252924"/>
                        </a:lnTo>
                        <a:lnTo>
                          <a:pt x="21812" y="275840"/>
                        </a:lnTo>
                        <a:lnTo>
                          <a:pt x="14454" y="299158"/>
                        </a:lnTo>
                        <a:lnTo>
                          <a:pt x="8573" y="322782"/>
                        </a:lnTo>
                        <a:lnTo>
                          <a:pt x="4193" y="346616"/>
                        </a:lnTo>
                        <a:lnTo>
                          <a:pt x="1331" y="370562"/>
                        </a:lnTo>
                        <a:lnTo>
                          <a:pt x="0" y="394520"/>
                        </a:lnTo>
                        <a:lnTo>
                          <a:pt x="204" y="418393"/>
                        </a:lnTo>
                        <a:lnTo>
                          <a:pt x="1943" y="442083"/>
                        </a:lnTo>
                        <a:lnTo>
                          <a:pt x="5210" y="465492"/>
                        </a:lnTo>
                        <a:lnTo>
                          <a:pt x="9992" y="488524"/>
                        </a:lnTo>
                        <a:lnTo>
                          <a:pt x="16268" y="511084"/>
                        </a:lnTo>
                        <a:lnTo>
                          <a:pt x="24013" y="533080"/>
                        </a:lnTo>
                        <a:lnTo>
                          <a:pt x="33196" y="554421"/>
                        </a:lnTo>
                        <a:lnTo>
                          <a:pt x="43777" y="575020"/>
                        </a:lnTo>
                        <a:lnTo>
                          <a:pt x="55715" y="594792"/>
                        </a:lnTo>
                        <a:lnTo>
                          <a:pt x="68960" y="613655"/>
                        </a:lnTo>
                        <a:lnTo>
                          <a:pt x="83457" y="631533"/>
                        </a:lnTo>
                        <a:lnTo>
                          <a:pt x="99147" y="648351"/>
                        </a:lnTo>
                        <a:lnTo>
                          <a:pt x="115965" y="664041"/>
                        </a:lnTo>
                        <a:lnTo>
                          <a:pt x="133843" y="678538"/>
                        </a:lnTo>
                        <a:lnTo>
                          <a:pt x="152706" y="691783"/>
                        </a:lnTo>
                        <a:lnTo>
                          <a:pt x="172478" y="703720"/>
                        </a:lnTo>
                        <a:lnTo>
                          <a:pt x="193076" y="714302"/>
                        </a:lnTo>
                        <a:lnTo>
                          <a:pt x="214418" y="723484"/>
                        </a:lnTo>
                        <a:lnTo>
                          <a:pt x="236414" y="731230"/>
                        </a:lnTo>
                        <a:lnTo>
                          <a:pt x="258974" y="737506"/>
                        </a:lnTo>
                        <a:lnTo>
                          <a:pt x="282006" y="742287"/>
                        </a:lnTo>
                        <a:lnTo>
                          <a:pt x="305415" y="745555"/>
                        </a:lnTo>
                        <a:lnTo>
                          <a:pt x="329104" y="747294"/>
                        </a:lnTo>
                        <a:lnTo>
                          <a:pt x="352978" y="747498"/>
                        </a:lnTo>
                        <a:lnTo>
                          <a:pt x="376936" y="746167"/>
                        </a:lnTo>
                        <a:lnTo>
                          <a:pt x="400882" y="743305"/>
                        </a:lnTo>
                        <a:lnTo>
                          <a:pt x="424715" y="738924"/>
                        </a:lnTo>
                        <a:lnTo>
                          <a:pt x="448340" y="733043"/>
                        </a:lnTo>
                        <a:lnTo>
                          <a:pt x="471658" y="725686"/>
                        </a:lnTo>
                        <a:lnTo>
                          <a:pt x="494574" y="716882"/>
                        </a:lnTo>
                        <a:lnTo>
                          <a:pt x="516993" y="706669"/>
                        </a:lnTo>
                        <a:lnTo>
                          <a:pt x="538823" y="695087"/>
                        </a:lnTo>
                        <a:lnTo>
                          <a:pt x="559975" y="682185"/>
                        </a:lnTo>
                        <a:lnTo>
                          <a:pt x="580362" y="668015"/>
                        </a:lnTo>
                        <a:lnTo>
                          <a:pt x="599900" y="652637"/>
                        </a:lnTo>
                        <a:lnTo>
                          <a:pt x="618509" y="636112"/>
                        </a:lnTo>
                        <a:lnTo>
                          <a:pt x="636112" y="618509"/>
                        </a:lnTo>
                        <a:lnTo>
                          <a:pt x="652637" y="599900"/>
                        </a:lnTo>
                        <a:lnTo>
                          <a:pt x="668015" y="580362"/>
                        </a:lnTo>
                        <a:lnTo>
                          <a:pt x="682185" y="559975"/>
                        </a:lnTo>
                        <a:lnTo>
                          <a:pt x="695087" y="538823"/>
                        </a:lnTo>
                        <a:lnTo>
                          <a:pt x="706669" y="516993"/>
                        </a:lnTo>
                        <a:lnTo>
                          <a:pt x="716882" y="494574"/>
                        </a:lnTo>
                        <a:lnTo>
                          <a:pt x="725686" y="471658"/>
                        </a:lnTo>
                        <a:lnTo>
                          <a:pt x="733043" y="448340"/>
                        </a:lnTo>
                        <a:lnTo>
                          <a:pt x="738924" y="424715"/>
                        </a:lnTo>
                        <a:lnTo>
                          <a:pt x="743305" y="400882"/>
                        </a:lnTo>
                        <a:lnTo>
                          <a:pt x="746167" y="376936"/>
                        </a:lnTo>
                        <a:lnTo>
                          <a:pt x="747498" y="352978"/>
                        </a:lnTo>
                        <a:lnTo>
                          <a:pt x="747294" y="329104"/>
                        </a:lnTo>
                        <a:lnTo>
                          <a:pt x="745555" y="305415"/>
                        </a:lnTo>
                        <a:lnTo>
                          <a:pt x="742287" y="282006"/>
                        </a:lnTo>
                        <a:lnTo>
                          <a:pt x="737506" y="258974"/>
                        </a:lnTo>
                        <a:lnTo>
                          <a:pt x="731230" y="236414"/>
                        </a:lnTo>
                        <a:lnTo>
                          <a:pt x="723484" y="214418"/>
                        </a:lnTo>
                        <a:lnTo>
                          <a:pt x="714302" y="193076"/>
                        </a:lnTo>
                        <a:lnTo>
                          <a:pt x="703720" y="172478"/>
                        </a:lnTo>
                        <a:lnTo>
                          <a:pt x="691783" y="152706"/>
                        </a:lnTo>
                        <a:lnTo>
                          <a:pt x="678538" y="133843"/>
                        </a:lnTo>
                        <a:lnTo>
                          <a:pt x="664041" y="11596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525" cap="rnd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7" name="pg19"/>
                  <p:cNvSpPr/>
                  <p:nvPr/>
                </p:nvSpPr>
                <p:spPr>
                  <a:xfrm>
                    <a:off x="6029191" y="4552533"/>
                    <a:ext cx="747652" cy="74765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652" h="747652">
                        <a:moveTo>
                          <a:pt x="603416" y="144236"/>
                        </a:moveTo>
                        <a:lnTo>
                          <a:pt x="584040" y="125803"/>
                        </a:lnTo>
                        <a:lnTo>
                          <a:pt x="563801" y="108390"/>
                        </a:lnTo>
                        <a:lnTo>
                          <a:pt x="542781" y="92068"/>
                        </a:lnTo>
                        <a:lnTo>
                          <a:pt x="521067" y="76904"/>
                        </a:lnTo>
                        <a:lnTo>
                          <a:pt x="498747" y="62959"/>
                        </a:lnTo>
                        <a:lnTo>
                          <a:pt x="475914" y="50292"/>
                        </a:lnTo>
                        <a:lnTo>
                          <a:pt x="452662" y="38955"/>
                        </a:lnTo>
                        <a:lnTo>
                          <a:pt x="429086" y="28993"/>
                        </a:lnTo>
                        <a:lnTo>
                          <a:pt x="405283" y="20449"/>
                        </a:lnTo>
                        <a:lnTo>
                          <a:pt x="381350" y="13357"/>
                        </a:lnTo>
                        <a:lnTo>
                          <a:pt x="357387" y="7746"/>
                        </a:lnTo>
                        <a:lnTo>
                          <a:pt x="333491" y="3639"/>
                        </a:lnTo>
                        <a:lnTo>
                          <a:pt x="309761" y="1053"/>
                        </a:lnTo>
                        <a:lnTo>
                          <a:pt x="286294" y="0"/>
                        </a:lnTo>
                        <a:lnTo>
                          <a:pt x="263187" y="482"/>
                        </a:lnTo>
                        <a:lnTo>
                          <a:pt x="240534" y="2498"/>
                        </a:lnTo>
                        <a:lnTo>
                          <a:pt x="218429" y="6041"/>
                        </a:lnTo>
                        <a:lnTo>
                          <a:pt x="196963" y="11094"/>
                        </a:lnTo>
                        <a:lnTo>
                          <a:pt x="176223" y="17639"/>
                        </a:lnTo>
                        <a:lnTo>
                          <a:pt x="156296" y="25646"/>
                        </a:lnTo>
                        <a:lnTo>
                          <a:pt x="137262" y="35085"/>
                        </a:lnTo>
                        <a:lnTo>
                          <a:pt x="119201" y="45916"/>
                        </a:lnTo>
                        <a:lnTo>
                          <a:pt x="102185" y="58094"/>
                        </a:lnTo>
                        <a:lnTo>
                          <a:pt x="86286" y="71569"/>
                        </a:lnTo>
                        <a:lnTo>
                          <a:pt x="71569" y="86286"/>
                        </a:lnTo>
                        <a:lnTo>
                          <a:pt x="58094" y="102185"/>
                        </a:lnTo>
                        <a:lnTo>
                          <a:pt x="45916" y="119201"/>
                        </a:lnTo>
                        <a:lnTo>
                          <a:pt x="35085" y="137262"/>
                        </a:lnTo>
                        <a:lnTo>
                          <a:pt x="25646" y="156296"/>
                        </a:lnTo>
                        <a:lnTo>
                          <a:pt x="17639" y="176223"/>
                        </a:lnTo>
                        <a:lnTo>
                          <a:pt x="11094" y="196963"/>
                        </a:lnTo>
                        <a:lnTo>
                          <a:pt x="6041" y="218429"/>
                        </a:lnTo>
                        <a:lnTo>
                          <a:pt x="2498" y="240534"/>
                        </a:lnTo>
                        <a:lnTo>
                          <a:pt x="482" y="263187"/>
                        </a:lnTo>
                        <a:lnTo>
                          <a:pt x="0" y="286294"/>
                        </a:lnTo>
                        <a:lnTo>
                          <a:pt x="1053" y="309761"/>
                        </a:lnTo>
                        <a:lnTo>
                          <a:pt x="3639" y="333491"/>
                        </a:lnTo>
                        <a:lnTo>
                          <a:pt x="7746" y="357387"/>
                        </a:lnTo>
                        <a:lnTo>
                          <a:pt x="13357" y="381350"/>
                        </a:lnTo>
                        <a:lnTo>
                          <a:pt x="20449" y="405283"/>
                        </a:lnTo>
                        <a:lnTo>
                          <a:pt x="28993" y="429086"/>
                        </a:lnTo>
                        <a:lnTo>
                          <a:pt x="38955" y="452662"/>
                        </a:lnTo>
                        <a:lnTo>
                          <a:pt x="50292" y="475914"/>
                        </a:lnTo>
                        <a:lnTo>
                          <a:pt x="62959" y="498747"/>
                        </a:lnTo>
                        <a:lnTo>
                          <a:pt x="76904" y="521067"/>
                        </a:lnTo>
                        <a:lnTo>
                          <a:pt x="92068" y="542781"/>
                        </a:lnTo>
                        <a:lnTo>
                          <a:pt x="108390" y="563801"/>
                        </a:lnTo>
                        <a:lnTo>
                          <a:pt x="125803" y="584040"/>
                        </a:lnTo>
                        <a:lnTo>
                          <a:pt x="144236" y="603416"/>
                        </a:lnTo>
                        <a:lnTo>
                          <a:pt x="163611" y="621848"/>
                        </a:lnTo>
                        <a:lnTo>
                          <a:pt x="183851" y="639261"/>
                        </a:lnTo>
                        <a:lnTo>
                          <a:pt x="204871" y="655583"/>
                        </a:lnTo>
                        <a:lnTo>
                          <a:pt x="226585" y="670748"/>
                        </a:lnTo>
                        <a:lnTo>
                          <a:pt x="248904" y="684692"/>
                        </a:lnTo>
                        <a:lnTo>
                          <a:pt x="271737" y="697359"/>
                        </a:lnTo>
                        <a:lnTo>
                          <a:pt x="294989" y="708697"/>
                        </a:lnTo>
                        <a:lnTo>
                          <a:pt x="318566" y="718658"/>
                        </a:lnTo>
                        <a:lnTo>
                          <a:pt x="342369" y="727202"/>
                        </a:lnTo>
                        <a:lnTo>
                          <a:pt x="366301" y="734295"/>
                        </a:lnTo>
                        <a:lnTo>
                          <a:pt x="390265" y="739906"/>
                        </a:lnTo>
                        <a:lnTo>
                          <a:pt x="414161" y="744013"/>
                        </a:lnTo>
                        <a:lnTo>
                          <a:pt x="437891" y="746598"/>
                        </a:lnTo>
                        <a:lnTo>
                          <a:pt x="461358" y="747652"/>
                        </a:lnTo>
                        <a:lnTo>
                          <a:pt x="484465" y="747170"/>
                        </a:lnTo>
                        <a:lnTo>
                          <a:pt x="507117" y="745153"/>
                        </a:lnTo>
                        <a:lnTo>
                          <a:pt x="529222" y="741611"/>
                        </a:lnTo>
                        <a:lnTo>
                          <a:pt x="550689" y="736557"/>
                        </a:lnTo>
                        <a:lnTo>
                          <a:pt x="571428" y="730013"/>
                        </a:lnTo>
                        <a:lnTo>
                          <a:pt x="591356" y="722005"/>
                        </a:lnTo>
                        <a:lnTo>
                          <a:pt x="610389" y="712567"/>
                        </a:lnTo>
                        <a:lnTo>
                          <a:pt x="628451" y="701736"/>
                        </a:lnTo>
                        <a:lnTo>
                          <a:pt x="645466" y="689558"/>
                        </a:lnTo>
                        <a:lnTo>
                          <a:pt x="661365" y="676083"/>
                        </a:lnTo>
                        <a:lnTo>
                          <a:pt x="676083" y="661365"/>
                        </a:lnTo>
                        <a:lnTo>
                          <a:pt x="689558" y="645466"/>
                        </a:lnTo>
                        <a:lnTo>
                          <a:pt x="701736" y="628451"/>
                        </a:lnTo>
                        <a:lnTo>
                          <a:pt x="712567" y="610389"/>
                        </a:lnTo>
                        <a:lnTo>
                          <a:pt x="722005" y="591356"/>
                        </a:lnTo>
                        <a:lnTo>
                          <a:pt x="730013" y="571428"/>
                        </a:lnTo>
                        <a:lnTo>
                          <a:pt x="736557" y="550689"/>
                        </a:lnTo>
                        <a:lnTo>
                          <a:pt x="741611" y="529222"/>
                        </a:lnTo>
                        <a:lnTo>
                          <a:pt x="745153" y="507117"/>
                        </a:lnTo>
                        <a:lnTo>
                          <a:pt x="747170" y="484465"/>
                        </a:lnTo>
                        <a:lnTo>
                          <a:pt x="747652" y="461358"/>
                        </a:lnTo>
                        <a:lnTo>
                          <a:pt x="746598" y="437891"/>
                        </a:lnTo>
                        <a:lnTo>
                          <a:pt x="744013" y="414161"/>
                        </a:lnTo>
                        <a:lnTo>
                          <a:pt x="739906" y="390265"/>
                        </a:lnTo>
                        <a:lnTo>
                          <a:pt x="734295" y="366301"/>
                        </a:lnTo>
                        <a:lnTo>
                          <a:pt x="727202" y="342369"/>
                        </a:lnTo>
                        <a:lnTo>
                          <a:pt x="718658" y="318566"/>
                        </a:lnTo>
                        <a:lnTo>
                          <a:pt x="708697" y="294989"/>
                        </a:lnTo>
                        <a:lnTo>
                          <a:pt x="697359" y="271737"/>
                        </a:lnTo>
                        <a:lnTo>
                          <a:pt x="684692" y="248904"/>
                        </a:lnTo>
                        <a:lnTo>
                          <a:pt x="670748" y="226585"/>
                        </a:lnTo>
                        <a:lnTo>
                          <a:pt x="655583" y="204871"/>
                        </a:lnTo>
                        <a:lnTo>
                          <a:pt x="639261" y="183851"/>
                        </a:lnTo>
                        <a:lnTo>
                          <a:pt x="621848" y="163611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8" name="pg20"/>
                  <p:cNvSpPr/>
                  <p:nvPr/>
                </p:nvSpPr>
                <p:spPr>
                  <a:xfrm>
                    <a:off x="6029174" y="5432170"/>
                    <a:ext cx="747686" cy="74768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686" h="747686">
                        <a:moveTo>
                          <a:pt x="482806" y="264879"/>
                        </a:moveTo>
                        <a:lnTo>
                          <a:pt x="459669" y="242190"/>
                        </a:lnTo>
                        <a:lnTo>
                          <a:pt x="436180" y="220042"/>
                        </a:lnTo>
                        <a:lnTo>
                          <a:pt x="412434" y="198526"/>
                        </a:lnTo>
                        <a:lnTo>
                          <a:pt x="388530" y="177731"/>
                        </a:lnTo>
                        <a:lnTo>
                          <a:pt x="364565" y="157741"/>
                        </a:lnTo>
                        <a:lnTo>
                          <a:pt x="340639" y="138639"/>
                        </a:lnTo>
                        <a:lnTo>
                          <a:pt x="316849" y="120504"/>
                        </a:lnTo>
                        <a:lnTo>
                          <a:pt x="293293" y="103410"/>
                        </a:lnTo>
                        <a:lnTo>
                          <a:pt x="270068" y="87427"/>
                        </a:lnTo>
                        <a:lnTo>
                          <a:pt x="247270" y="72621"/>
                        </a:lnTo>
                        <a:lnTo>
                          <a:pt x="224992" y="59053"/>
                        </a:lnTo>
                        <a:lnTo>
                          <a:pt x="203325" y="46778"/>
                        </a:lnTo>
                        <a:lnTo>
                          <a:pt x="182360" y="35847"/>
                        </a:lnTo>
                        <a:lnTo>
                          <a:pt x="162180" y="26306"/>
                        </a:lnTo>
                        <a:lnTo>
                          <a:pt x="142871" y="18192"/>
                        </a:lnTo>
                        <a:lnTo>
                          <a:pt x="124511" y="11540"/>
                        </a:lnTo>
                        <a:lnTo>
                          <a:pt x="107175" y="6376"/>
                        </a:lnTo>
                        <a:lnTo>
                          <a:pt x="90936" y="2723"/>
                        </a:lnTo>
                        <a:lnTo>
                          <a:pt x="75858" y="594"/>
                        </a:lnTo>
                        <a:lnTo>
                          <a:pt x="62006" y="0"/>
                        </a:lnTo>
                        <a:lnTo>
                          <a:pt x="49434" y="941"/>
                        </a:lnTo>
                        <a:lnTo>
                          <a:pt x="38196" y="3415"/>
                        </a:lnTo>
                        <a:lnTo>
                          <a:pt x="28337" y="7411"/>
                        </a:lnTo>
                        <a:lnTo>
                          <a:pt x="19897" y="12913"/>
                        </a:lnTo>
                        <a:lnTo>
                          <a:pt x="12913" y="19897"/>
                        </a:lnTo>
                        <a:lnTo>
                          <a:pt x="7411" y="28337"/>
                        </a:lnTo>
                        <a:lnTo>
                          <a:pt x="3415" y="38196"/>
                        </a:lnTo>
                        <a:lnTo>
                          <a:pt x="941" y="49434"/>
                        </a:lnTo>
                        <a:lnTo>
                          <a:pt x="0" y="62006"/>
                        </a:lnTo>
                        <a:lnTo>
                          <a:pt x="594" y="75858"/>
                        </a:lnTo>
                        <a:lnTo>
                          <a:pt x="2723" y="90936"/>
                        </a:lnTo>
                        <a:lnTo>
                          <a:pt x="6376" y="107175"/>
                        </a:lnTo>
                        <a:lnTo>
                          <a:pt x="11540" y="124511"/>
                        </a:lnTo>
                        <a:lnTo>
                          <a:pt x="18192" y="142871"/>
                        </a:lnTo>
                        <a:lnTo>
                          <a:pt x="26306" y="162180"/>
                        </a:lnTo>
                        <a:lnTo>
                          <a:pt x="35847" y="182360"/>
                        </a:lnTo>
                        <a:lnTo>
                          <a:pt x="46778" y="203325"/>
                        </a:lnTo>
                        <a:lnTo>
                          <a:pt x="59053" y="224992"/>
                        </a:lnTo>
                        <a:lnTo>
                          <a:pt x="72621" y="247270"/>
                        </a:lnTo>
                        <a:lnTo>
                          <a:pt x="87427" y="270068"/>
                        </a:lnTo>
                        <a:lnTo>
                          <a:pt x="103410" y="293293"/>
                        </a:lnTo>
                        <a:lnTo>
                          <a:pt x="120504" y="316849"/>
                        </a:lnTo>
                        <a:lnTo>
                          <a:pt x="138639" y="340639"/>
                        </a:lnTo>
                        <a:lnTo>
                          <a:pt x="157741" y="364565"/>
                        </a:lnTo>
                        <a:lnTo>
                          <a:pt x="177731" y="388530"/>
                        </a:lnTo>
                        <a:lnTo>
                          <a:pt x="198526" y="412434"/>
                        </a:lnTo>
                        <a:lnTo>
                          <a:pt x="220042" y="436180"/>
                        </a:lnTo>
                        <a:lnTo>
                          <a:pt x="242190" y="459669"/>
                        </a:lnTo>
                        <a:lnTo>
                          <a:pt x="264879" y="482806"/>
                        </a:lnTo>
                        <a:lnTo>
                          <a:pt x="288016" y="505495"/>
                        </a:lnTo>
                        <a:lnTo>
                          <a:pt x="311505" y="527643"/>
                        </a:lnTo>
                        <a:lnTo>
                          <a:pt x="335251" y="549159"/>
                        </a:lnTo>
                        <a:lnTo>
                          <a:pt x="359155" y="569954"/>
                        </a:lnTo>
                        <a:lnTo>
                          <a:pt x="383120" y="589944"/>
                        </a:lnTo>
                        <a:lnTo>
                          <a:pt x="407046" y="609046"/>
                        </a:lnTo>
                        <a:lnTo>
                          <a:pt x="430836" y="627181"/>
                        </a:lnTo>
                        <a:lnTo>
                          <a:pt x="454392" y="644275"/>
                        </a:lnTo>
                        <a:lnTo>
                          <a:pt x="477617" y="660258"/>
                        </a:lnTo>
                        <a:lnTo>
                          <a:pt x="500415" y="675064"/>
                        </a:lnTo>
                        <a:lnTo>
                          <a:pt x="522693" y="688632"/>
                        </a:lnTo>
                        <a:lnTo>
                          <a:pt x="544360" y="700907"/>
                        </a:lnTo>
                        <a:lnTo>
                          <a:pt x="565326" y="711838"/>
                        </a:lnTo>
                        <a:lnTo>
                          <a:pt x="585505" y="721380"/>
                        </a:lnTo>
                        <a:lnTo>
                          <a:pt x="604814" y="729493"/>
                        </a:lnTo>
                        <a:lnTo>
                          <a:pt x="623174" y="736146"/>
                        </a:lnTo>
                        <a:lnTo>
                          <a:pt x="640510" y="741309"/>
                        </a:lnTo>
                        <a:lnTo>
                          <a:pt x="656749" y="744962"/>
                        </a:lnTo>
                        <a:lnTo>
                          <a:pt x="671827" y="747091"/>
                        </a:lnTo>
                        <a:lnTo>
                          <a:pt x="685680" y="747686"/>
                        </a:lnTo>
                        <a:lnTo>
                          <a:pt x="698251" y="746744"/>
                        </a:lnTo>
                        <a:lnTo>
                          <a:pt x="709489" y="744270"/>
                        </a:lnTo>
                        <a:lnTo>
                          <a:pt x="719348" y="740274"/>
                        </a:lnTo>
                        <a:lnTo>
                          <a:pt x="727788" y="734773"/>
                        </a:lnTo>
                        <a:lnTo>
                          <a:pt x="734773" y="727788"/>
                        </a:lnTo>
                        <a:lnTo>
                          <a:pt x="740274" y="719348"/>
                        </a:lnTo>
                        <a:lnTo>
                          <a:pt x="744270" y="709489"/>
                        </a:lnTo>
                        <a:lnTo>
                          <a:pt x="746744" y="698251"/>
                        </a:lnTo>
                        <a:lnTo>
                          <a:pt x="747686" y="685680"/>
                        </a:lnTo>
                        <a:lnTo>
                          <a:pt x="747091" y="671827"/>
                        </a:lnTo>
                        <a:lnTo>
                          <a:pt x="744962" y="656749"/>
                        </a:lnTo>
                        <a:lnTo>
                          <a:pt x="741309" y="640510"/>
                        </a:lnTo>
                        <a:lnTo>
                          <a:pt x="736146" y="623174"/>
                        </a:lnTo>
                        <a:lnTo>
                          <a:pt x="729493" y="604814"/>
                        </a:lnTo>
                        <a:lnTo>
                          <a:pt x="721380" y="585505"/>
                        </a:lnTo>
                        <a:lnTo>
                          <a:pt x="711838" y="565326"/>
                        </a:lnTo>
                        <a:lnTo>
                          <a:pt x="700907" y="544360"/>
                        </a:lnTo>
                        <a:lnTo>
                          <a:pt x="688632" y="522693"/>
                        </a:lnTo>
                        <a:lnTo>
                          <a:pt x="675064" y="500415"/>
                        </a:lnTo>
                        <a:lnTo>
                          <a:pt x="660258" y="477617"/>
                        </a:lnTo>
                        <a:lnTo>
                          <a:pt x="644275" y="454392"/>
                        </a:lnTo>
                        <a:lnTo>
                          <a:pt x="627181" y="430836"/>
                        </a:lnTo>
                        <a:lnTo>
                          <a:pt x="609046" y="407046"/>
                        </a:lnTo>
                        <a:lnTo>
                          <a:pt x="589944" y="383120"/>
                        </a:lnTo>
                        <a:lnTo>
                          <a:pt x="569954" y="359155"/>
                        </a:lnTo>
                        <a:lnTo>
                          <a:pt x="549159" y="335251"/>
                        </a:lnTo>
                        <a:lnTo>
                          <a:pt x="527643" y="311505"/>
                        </a:lnTo>
                        <a:lnTo>
                          <a:pt x="505495" y="288016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99" name="pg22"/>
                  <p:cNvSpPr/>
                  <p:nvPr/>
                </p:nvSpPr>
                <p:spPr>
                  <a:xfrm>
                    <a:off x="6908958" y="5432301"/>
                    <a:ext cx="747425" cy="7474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747425" h="747425">
                        <a:moveTo>
                          <a:pt x="681334" y="66091"/>
                        </a:moveTo>
                        <a:lnTo>
                          <a:pt x="667090" y="53111"/>
                        </a:lnTo>
                        <a:lnTo>
                          <a:pt x="651640" y="41449"/>
                        </a:lnTo>
                        <a:lnTo>
                          <a:pt x="635049" y="31152"/>
                        </a:lnTo>
                        <a:lnTo>
                          <a:pt x="617384" y="22263"/>
                        </a:lnTo>
                        <a:lnTo>
                          <a:pt x="598717" y="14818"/>
                        </a:lnTo>
                        <a:lnTo>
                          <a:pt x="579126" y="8847"/>
                        </a:lnTo>
                        <a:lnTo>
                          <a:pt x="558691" y="4376"/>
                        </a:lnTo>
                        <a:lnTo>
                          <a:pt x="537495" y="1423"/>
                        </a:lnTo>
                        <a:lnTo>
                          <a:pt x="515627" y="0"/>
                        </a:lnTo>
                        <a:lnTo>
                          <a:pt x="493175" y="112"/>
                        </a:lnTo>
                        <a:lnTo>
                          <a:pt x="470233" y="1759"/>
                        </a:lnTo>
                        <a:lnTo>
                          <a:pt x="446894" y="4935"/>
                        </a:lnTo>
                        <a:lnTo>
                          <a:pt x="423254" y="9626"/>
                        </a:lnTo>
                        <a:lnTo>
                          <a:pt x="399411" y="15813"/>
                        </a:lnTo>
                        <a:lnTo>
                          <a:pt x="375462" y="23471"/>
                        </a:lnTo>
                        <a:lnTo>
                          <a:pt x="351506" y="32568"/>
                        </a:lnTo>
                        <a:lnTo>
                          <a:pt x="327641" y="43067"/>
                        </a:lnTo>
                        <a:lnTo>
                          <a:pt x="303965" y="54925"/>
                        </a:lnTo>
                        <a:lnTo>
                          <a:pt x="280576" y="68093"/>
                        </a:lnTo>
                        <a:lnTo>
                          <a:pt x="257570" y="82516"/>
                        </a:lnTo>
                        <a:lnTo>
                          <a:pt x="235041" y="98136"/>
                        </a:lnTo>
                        <a:lnTo>
                          <a:pt x="213082" y="114889"/>
                        </a:lnTo>
                        <a:lnTo>
                          <a:pt x="191782" y="132705"/>
                        </a:lnTo>
                        <a:lnTo>
                          <a:pt x="171231" y="151511"/>
                        </a:lnTo>
                        <a:lnTo>
                          <a:pt x="151511" y="171231"/>
                        </a:lnTo>
                        <a:lnTo>
                          <a:pt x="132705" y="191782"/>
                        </a:lnTo>
                        <a:lnTo>
                          <a:pt x="114889" y="213082"/>
                        </a:lnTo>
                        <a:lnTo>
                          <a:pt x="98136" y="235041"/>
                        </a:lnTo>
                        <a:lnTo>
                          <a:pt x="82516" y="257570"/>
                        </a:lnTo>
                        <a:lnTo>
                          <a:pt x="68093" y="280576"/>
                        </a:lnTo>
                        <a:lnTo>
                          <a:pt x="54925" y="303965"/>
                        </a:lnTo>
                        <a:lnTo>
                          <a:pt x="43067" y="327641"/>
                        </a:lnTo>
                        <a:lnTo>
                          <a:pt x="32568" y="351506"/>
                        </a:lnTo>
                        <a:lnTo>
                          <a:pt x="23471" y="375462"/>
                        </a:lnTo>
                        <a:lnTo>
                          <a:pt x="15813" y="399411"/>
                        </a:lnTo>
                        <a:lnTo>
                          <a:pt x="9626" y="423254"/>
                        </a:lnTo>
                        <a:lnTo>
                          <a:pt x="4935" y="446894"/>
                        </a:lnTo>
                        <a:lnTo>
                          <a:pt x="1759" y="470233"/>
                        </a:lnTo>
                        <a:lnTo>
                          <a:pt x="112" y="493175"/>
                        </a:lnTo>
                        <a:lnTo>
                          <a:pt x="0" y="515627"/>
                        </a:lnTo>
                        <a:lnTo>
                          <a:pt x="1423" y="537495"/>
                        </a:lnTo>
                        <a:lnTo>
                          <a:pt x="4376" y="558691"/>
                        </a:lnTo>
                        <a:lnTo>
                          <a:pt x="8847" y="579126"/>
                        </a:lnTo>
                        <a:lnTo>
                          <a:pt x="14818" y="598717"/>
                        </a:lnTo>
                        <a:lnTo>
                          <a:pt x="22263" y="617384"/>
                        </a:lnTo>
                        <a:lnTo>
                          <a:pt x="31152" y="635049"/>
                        </a:lnTo>
                        <a:lnTo>
                          <a:pt x="41449" y="651640"/>
                        </a:lnTo>
                        <a:lnTo>
                          <a:pt x="53111" y="667090"/>
                        </a:lnTo>
                        <a:lnTo>
                          <a:pt x="66091" y="681334"/>
                        </a:lnTo>
                        <a:lnTo>
                          <a:pt x="80335" y="694313"/>
                        </a:lnTo>
                        <a:lnTo>
                          <a:pt x="95784" y="705975"/>
                        </a:lnTo>
                        <a:lnTo>
                          <a:pt x="112376" y="716272"/>
                        </a:lnTo>
                        <a:lnTo>
                          <a:pt x="130041" y="725162"/>
                        </a:lnTo>
                        <a:lnTo>
                          <a:pt x="148707" y="732607"/>
                        </a:lnTo>
                        <a:lnTo>
                          <a:pt x="168299" y="738577"/>
                        </a:lnTo>
                        <a:lnTo>
                          <a:pt x="188734" y="743048"/>
                        </a:lnTo>
                        <a:lnTo>
                          <a:pt x="209929" y="746001"/>
                        </a:lnTo>
                        <a:lnTo>
                          <a:pt x="231798" y="747425"/>
                        </a:lnTo>
                        <a:lnTo>
                          <a:pt x="254249" y="747313"/>
                        </a:lnTo>
                        <a:lnTo>
                          <a:pt x="277192" y="745666"/>
                        </a:lnTo>
                        <a:lnTo>
                          <a:pt x="300531" y="742490"/>
                        </a:lnTo>
                        <a:lnTo>
                          <a:pt x="324170" y="737799"/>
                        </a:lnTo>
                        <a:lnTo>
                          <a:pt x="348014" y="731611"/>
                        </a:lnTo>
                        <a:lnTo>
                          <a:pt x="371963" y="723953"/>
                        </a:lnTo>
                        <a:lnTo>
                          <a:pt x="395919" y="714856"/>
                        </a:lnTo>
                        <a:lnTo>
                          <a:pt x="419784" y="704357"/>
                        </a:lnTo>
                        <a:lnTo>
                          <a:pt x="443460" y="692499"/>
                        </a:lnTo>
                        <a:lnTo>
                          <a:pt x="466849" y="679332"/>
                        </a:lnTo>
                        <a:lnTo>
                          <a:pt x="489855" y="664908"/>
                        </a:lnTo>
                        <a:lnTo>
                          <a:pt x="512384" y="649288"/>
                        </a:lnTo>
                        <a:lnTo>
                          <a:pt x="534343" y="632536"/>
                        </a:lnTo>
                        <a:lnTo>
                          <a:pt x="555642" y="614720"/>
                        </a:lnTo>
                        <a:lnTo>
                          <a:pt x="576194" y="595913"/>
                        </a:lnTo>
                        <a:lnTo>
                          <a:pt x="595913" y="576194"/>
                        </a:lnTo>
                        <a:lnTo>
                          <a:pt x="614720" y="555642"/>
                        </a:lnTo>
                        <a:lnTo>
                          <a:pt x="632536" y="534343"/>
                        </a:lnTo>
                        <a:lnTo>
                          <a:pt x="649288" y="512384"/>
                        </a:lnTo>
                        <a:lnTo>
                          <a:pt x="664908" y="489855"/>
                        </a:lnTo>
                        <a:lnTo>
                          <a:pt x="679332" y="466849"/>
                        </a:lnTo>
                        <a:lnTo>
                          <a:pt x="692499" y="443460"/>
                        </a:lnTo>
                        <a:lnTo>
                          <a:pt x="704357" y="419784"/>
                        </a:lnTo>
                        <a:lnTo>
                          <a:pt x="714856" y="395919"/>
                        </a:lnTo>
                        <a:lnTo>
                          <a:pt x="723953" y="371963"/>
                        </a:lnTo>
                        <a:lnTo>
                          <a:pt x="731611" y="348014"/>
                        </a:lnTo>
                        <a:lnTo>
                          <a:pt x="737799" y="324170"/>
                        </a:lnTo>
                        <a:lnTo>
                          <a:pt x="742490" y="300531"/>
                        </a:lnTo>
                        <a:lnTo>
                          <a:pt x="745666" y="277192"/>
                        </a:lnTo>
                        <a:lnTo>
                          <a:pt x="747313" y="254249"/>
                        </a:lnTo>
                        <a:lnTo>
                          <a:pt x="747425" y="231798"/>
                        </a:lnTo>
                        <a:lnTo>
                          <a:pt x="746001" y="209929"/>
                        </a:lnTo>
                        <a:lnTo>
                          <a:pt x="743048" y="188734"/>
                        </a:lnTo>
                        <a:lnTo>
                          <a:pt x="738577" y="168299"/>
                        </a:lnTo>
                        <a:lnTo>
                          <a:pt x="732607" y="148707"/>
                        </a:lnTo>
                        <a:lnTo>
                          <a:pt x="725162" y="130041"/>
                        </a:lnTo>
                        <a:lnTo>
                          <a:pt x="716272" y="112376"/>
                        </a:lnTo>
                        <a:lnTo>
                          <a:pt x="705975" y="95784"/>
                        </a:lnTo>
                        <a:lnTo>
                          <a:pt x="694313" y="8033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65000"/>
                    </a:schemeClr>
                  </a:solidFill>
                  <a:ln w="9525" cap="rnd">
                    <a:solidFill>
                      <a:schemeClr val="bg1">
                        <a:lumMod val="65000"/>
                      </a:scheme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0" name="rc24"/>
                  <p:cNvSpPr/>
                  <p:nvPr/>
                </p:nvSpPr>
                <p:spPr>
                  <a:xfrm>
                    <a:off x="5963190" y="2727225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1" name="rc25"/>
                  <p:cNvSpPr/>
                  <p:nvPr/>
                </p:nvSpPr>
                <p:spPr>
                  <a:xfrm>
                    <a:off x="6842844" y="2727225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2" name="rc26"/>
                  <p:cNvSpPr/>
                  <p:nvPr/>
                </p:nvSpPr>
                <p:spPr>
                  <a:xfrm>
                    <a:off x="6842844" y="3606879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3" name="rc27"/>
                  <p:cNvSpPr/>
                  <p:nvPr/>
                </p:nvSpPr>
                <p:spPr>
                  <a:xfrm>
                    <a:off x="7722498" y="2727225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4" name="rc28"/>
                  <p:cNvSpPr/>
                  <p:nvPr/>
                </p:nvSpPr>
                <p:spPr>
                  <a:xfrm>
                    <a:off x="7722498" y="3606879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5" name="rc29"/>
                  <p:cNvSpPr/>
                  <p:nvPr/>
                </p:nvSpPr>
                <p:spPr>
                  <a:xfrm>
                    <a:off x="7722498" y="4486533"/>
                    <a:ext cx="879653" cy="879653"/>
                  </a:xfrm>
                  <a:prstGeom prst="rect">
                    <a:avLst/>
                  </a:prstGeom>
                  <a:solidFill>
                    <a:srgbClr val="FFFFFF">
                      <a:alpha val="100000"/>
                    </a:srgbClr>
                  </a:solidFill>
                  <a:ln w="9525" cap="rnd">
                    <a:solidFill>
                      <a:srgbClr val="FFFFFF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6" name="rc36"/>
                  <p:cNvSpPr/>
                  <p:nvPr/>
                </p:nvSpPr>
                <p:spPr>
                  <a:xfrm>
                    <a:off x="5083537" y="2727225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7" name="rc37"/>
                  <p:cNvSpPr/>
                  <p:nvPr/>
                </p:nvSpPr>
                <p:spPr>
                  <a:xfrm>
                    <a:off x="5083537" y="3606879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8" name="rc38"/>
                  <p:cNvSpPr/>
                  <p:nvPr/>
                </p:nvSpPr>
                <p:spPr>
                  <a:xfrm>
                    <a:off x="5083537" y="4486533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09" name="rc39"/>
                  <p:cNvSpPr/>
                  <p:nvPr/>
                </p:nvSpPr>
                <p:spPr>
                  <a:xfrm>
                    <a:off x="5083537" y="5366186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0" name="rc40"/>
                  <p:cNvSpPr/>
                  <p:nvPr/>
                </p:nvSpPr>
                <p:spPr>
                  <a:xfrm>
                    <a:off x="5963190" y="3606879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1" name="rc41"/>
                  <p:cNvSpPr/>
                  <p:nvPr/>
                </p:nvSpPr>
                <p:spPr>
                  <a:xfrm>
                    <a:off x="5963190" y="4486533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2" name="rc42"/>
                  <p:cNvSpPr/>
                  <p:nvPr/>
                </p:nvSpPr>
                <p:spPr>
                  <a:xfrm>
                    <a:off x="5963190" y="5366186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3" name="rc43"/>
                  <p:cNvSpPr/>
                  <p:nvPr/>
                </p:nvSpPr>
                <p:spPr>
                  <a:xfrm>
                    <a:off x="6842844" y="4486533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4" name="rc44"/>
                  <p:cNvSpPr/>
                  <p:nvPr/>
                </p:nvSpPr>
                <p:spPr>
                  <a:xfrm>
                    <a:off x="6842844" y="5366186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5" name="rc45"/>
                  <p:cNvSpPr/>
                  <p:nvPr/>
                </p:nvSpPr>
                <p:spPr>
                  <a:xfrm>
                    <a:off x="7722498" y="5366186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6" name="rc46"/>
                  <p:cNvSpPr/>
                  <p:nvPr/>
                </p:nvSpPr>
                <p:spPr>
                  <a:xfrm>
                    <a:off x="5963190" y="2727225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7" name="rc47"/>
                  <p:cNvSpPr/>
                  <p:nvPr/>
                </p:nvSpPr>
                <p:spPr>
                  <a:xfrm>
                    <a:off x="6842844" y="2727225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8" name="rc48"/>
                  <p:cNvSpPr/>
                  <p:nvPr/>
                </p:nvSpPr>
                <p:spPr>
                  <a:xfrm>
                    <a:off x="6842844" y="3606879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19" name="rc49"/>
                  <p:cNvSpPr/>
                  <p:nvPr/>
                </p:nvSpPr>
                <p:spPr>
                  <a:xfrm>
                    <a:off x="7722498" y="2727225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0" name="rc50"/>
                  <p:cNvSpPr/>
                  <p:nvPr/>
                </p:nvSpPr>
                <p:spPr>
                  <a:xfrm>
                    <a:off x="7722498" y="3606879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1" name="rc51"/>
                  <p:cNvSpPr/>
                  <p:nvPr/>
                </p:nvSpPr>
                <p:spPr>
                  <a:xfrm>
                    <a:off x="7722498" y="4486533"/>
                    <a:ext cx="879653" cy="879653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2" name="rc52"/>
                  <p:cNvSpPr/>
                  <p:nvPr/>
                </p:nvSpPr>
                <p:spPr>
                  <a:xfrm>
                    <a:off x="8654931" y="4486533"/>
                    <a:ext cx="102919" cy="1759307"/>
                  </a:xfrm>
                  <a:prstGeom prst="rect">
                    <a:avLst/>
                  </a:prstGeom>
                  <a:solidFill>
                    <a:srgbClr val="000000">
                      <a:alpha val="100000"/>
                    </a:srgbClr>
                  </a:solidFill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3" name="rc53"/>
                  <p:cNvSpPr/>
                  <p:nvPr/>
                </p:nvSpPr>
                <p:spPr>
                  <a:xfrm>
                    <a:off x="8654931" y="2727225"/>
                    <a:ext cx="102919" cy="175930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9525" cap="rnd">
                    <a:solidFill>
                      <a:srgbClr val="D3D3D3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4" name="rc54"/>
                  <p:cNvSpPr/>
                  <p:nvPr/>
                </p:nvSpPr>
                <p:spPr>
                  <a:xfrm>
                    <a:off x="8654931" y="2727225"/>
                    <a:ext cx="102919" cy="3518615"/>
                  </a:xfrm>
                  <a:prstGeom prst="rect">
                    <a:avLst/>
                  </a:prstGeom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5" name="pl55"/>
                  <p:cNvSpPr/>
                  <p:nvPr/>
                </p:nvSpPr>
                <p:spPr>
                  <a:xfrm>
                    <a:off x="8757850" y="6245840"/>
                    <a:ext cx="20583" cy="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583">
                        <a:moveTo>
                          <a:pt x="0" y="0"/>
                        </a:moveTo>
                        <a:lnTo>
                          <a:pt x="20583" y="0"/>
                        </a:lnTo>
                      </a:path>
                    </a:pathLst>
                  </a:custGeom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6" name="pl56"/>
                  <p:cNvSpPr/>
                  <p:nvPr/>
                </p:nvSpPr>
                <p:spPr>
                  <a:xfrm>
                    <a:off x="8757850" y="4486533"/>
                    <a:ext cx="20583" cy="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583">
                        <a:moveTo>
                          <a:pt x="0" y="0"/>
                        </a:moveTo>
                        <a:lnTo>
                          <a:pt x="20583" y="0"/>
                        </a:lnTo>
                      </a:path>
                    </a:pathLst>
                  </a:custGeom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7" name="pl57"/>
                  <p:cNvSpPr/>
                  <p:nvPr/>
                </p:nvSpPr>
                <p:spPr>
                  <a:xfrm>
                    <a:off x="8757850" y="2727225"/>
                    <a:ext cx="20583" cy="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583">
                        <a:moveTo>
                          <a:pt x="0" y="0"/>
                        </a:moveTo>
                        <a:lnTo>
                          <a:pt x="20583" y="0"/>
                        </a:lnTo>
                      </a:path>
                    </a:pathLst>
                  </a:custGeom>
                  <a:ln w="9525" cap="rnd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  <p:sp>
                <p:nvSpPr>
                  <p:cNvPr id="128" name="tx58"/>
                  <p:cNvSpPr/>
                  <p:nvPr/>
                </p:nvSpPr>
                <p:spPr>
                  <a:xfrm>
                    <a:off x="8830624" y="6199287"/>
                    <a:ext cx="115181" cy="9310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019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019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-1</a:t>
                    </a:r>
                  </a:p>
                </p:txBody>
              </p:sp>
              <p:sp>
                <p:nvSpPr>
                  <p:cNvPr id="129" name="tx59"/>
                  <p:cNvSpPr/>
                  <p:nvPr/>
                </p:nvSpPr>
                <p:spPr>
                  <a:xfrm>
                    <a:off x="8852193" y="4437607"/>
                    <a:ext cx="72043" cy="946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019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019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0</a:t>
                    </a:r>
                  </a:p>
                </p:txBody>
              </p:sp>
              <p:sp>
                <p:nvSpPr>
                  <p:cNvPr id="130" name="tx60"/>
                  <p:cNvSpPr/>
                  <p:nvPr/>
                </p:nvSpPr>
                <p:spPr>
                  <a:xfrm>
                    <a:off x="8852193" y="2680672"/>
                    <a:ext cx="72043" cy="9310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019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019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1</a:t>
                    </a:r>
                  </a:p>
                </p:txBody>
              </p:sp>
              <p:sp>
                <p:nvSpPr>
                  <p:cNvPr id="131" name="tx65"/>
                  <p:cNvSpPr/>
                  <p:nvPr/>
                </p:nvSpPr>
                <p:spPr>
                  <a:xfrm>
                    <a:off x="4553631" y="3053733"/>
                    <a:ext cx="456753" cy="15331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32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speed</a:t>
                    </a:r>
                  </a:p>
                </p:txBody>
              </p:sp>
              <p:sp>
                <p:nvSpPr>
                  <p:cNvPr id="132" name="tx66"/>
                  <p:cNvSpPr/>
                  <p:nvPr/>
                </p:nvSpPr>
                <p:spPr>
                  <a:xfrm>
                    <a:off x="4563044" y="3964492"/>
                    <a:ext cx="447340" cy="1222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32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space</a:t>
                    </a:r>
                  </a:p>
                </p:txBody>
              </p:sp>
              <p:sp>
                <p:nvSpPr>
                  <p:cNvPr id="133" name="tx67"/>
                  <p:cNvSpPr/>
                  <p:nvPr/>
                </p:nvSpPr>
                <p:spPr>
                  <a:xfrm>
                    <a:off x="3956582" y="4844391"/>
                    <a:ext cx="959673" cy="1219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CA" sz="132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a</a:t>
                    </a:r>
                    <a:r>
                      <a:rPr sz="1320" dirty="0" err="1" smtClean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mbush</a:t>
                    </a:r>
                    <a:r>
                      <a:rPr lang="en-CA" sz="1320" dirty="0" smtClean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 time</a:t>
                    </a:r>
                    <a:endPara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34" name="tx68"/>
                  <p:cNvSpPr/>
                  <p:nvPr/>
                </p:nvSpPr>
                <p:spPr>
                  <a:xfrm>
                    <a:off x="4060043" y="5692203"/>
                    <a:ext cx="950341" cy="15380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32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32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rPr>
                      <a:t>time 1st cap.</a:t>
                    </a:r>
                  </a:p>
                </p:txBody>
              </p:sp>
              <p:sp>
                <p:nvSpPr>
                  <p:cNvPr id="135" name="tx69"/>
                  <p:cNvSpPr/>
                  <p:nvPr/>
                </p:nvSpPr>
                <p:spPr>
                  <a:xfrm>
                    <a:off x="5332677" y="3109493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 dirty="0">
                        <a:latin typeface="Arial"/>
                        <a:cs typeface="Arial"/>
                      </a:rPr>
                      <a:t>0.002</a:t>
                    </a:r>
                  </a:p>
                </p:txBody>
              </p:sp>
              <p:sp>
                <p:nvSpPr>
                  <p:cNvPr id="136" name="tx70"/>
                  <p:cNvSpPr/>
                  <p:nvPr/>
                </p:nvSpPr>
                <p:spPr>
                  <a:xfrm>
                    <a:off x="5307302" y="3989146"/>
                    <a:ext cx="43212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-0.045</a:t>
                    </a:r>
                  </a:p>
                </p:txBody>
              </p:sp>
              <p:sp>
                <p:nvSpPr>
                  <p:cNvPr id="137" name="tx71"/>
                  <p:cNvSpPr/>
                  <p:nvPr/>
                </p:nvSpPr>
                <p:spPr>
                  <a:xfrm>
                    <a:off x="5307302" y="4868800"/>
                    <a:ext cx="43212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-0.465</a:t>
                    </a:r>
                  </a:p>
                </p:txBody>
              </p:sp>
              <p:sp>
                <p:nvSpPr>
                  <p:cNvPr id="138" name="tx72"/>
                  <p:cNvSpPr/>
                  <p:nvPr/>
                </p:nvSpPr>
                <p:spPr>
                  <a:xfrm>
                    <a:off x="5332677" y="5748342"/>
                    <a:ext cx="381372" cy="111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0.079</a:t>
                    </a:r>
                  </a:p>
                </p:txBody>
              </p:sp>
              <p:sp>
                <p:nvSpPr>
                  <p:cNvPr id="139" name="tx73"/>
                  <p:cNvSpPr/>
                  <p:nvPr/>
                </p:nvSpPr>
                <p:spPr>
                  <a:xfrm>
                    <a:off x="6212331" y="3989146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latin typeface="Arial"/>
                        <a:cs typeface="Arial"/>
                      </a:rPr>
                      <a:t>0.065</a:t>
                    </a:r>
                  </a:p>
                </p:txBody>
              </p:sp>
              <p:sp>
                <p:nvSpPr>
                  <p:cNvPr id="140" name="tx74"/>
                  <p:cNvSpPr/>
                  <p:nvPr/>
                </p:nvSpPr>
                <p:spPr>
                  <a:xfrm>
                    <a:off x="6186956" y="4868800"/>
                    <a:ext cx="43212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-0.246</a:t>
                    </a:r>
                  </a:p>
                </p:txBody>
              </p:sp>
              <p:sp>
                <p:nvSpPr>
                  <p:cNvPr id="141" name="tx75"/>
                  <p:cNvSpPr/>
                  <p:nvPr/>
                </p:nvSpPr>
                <p:spPr>
                  <a:xfrm>
                    <a:off x="6229335" y="5748342"/>
                    <a:ext cx="347364" cy="111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 dirty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-</a:t>
                    </a:r>
                    <a:r>
                      <a:rPr sz="1200" b="1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0.83</a:t>
                    </a:r>
                    <a:r>
                      <a:rPr lang="en-CA" sz="1200" b="1" dirty="0" smtClean="0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</a:t>
                    </a:r>
                    <a:endParaRPr sz="1200" b="1" dirty="0">
                      <a:solidFill>
                        <a:schemeClr val="bg1"/>
                      </a:solidFill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142" name="tx76"/>
                  <p:cNvSpPr/>
                  <p:nvPr/>
                </p:nvSpPr>
                <p:spPr>
                  <a:xfrm>
                    <a:off x="7091985" y="4868800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latin typeface="Arial"/>
                        <a:cs typeface="Arial"/>
                      </a:rPr>
                      <a:t>0.002</a:t>
                    </a:r>
                  </a:p>
                </p:txBody>
              </p:sp>
              <p:sp>
                <p:nvSpPr>
                  <p:cNvPr id="143" name="tx77"/>
                  <p:cNvSpPr/>
                  <p:nvPr/>
                </p:nvSpPr>
                <p:spPr>
                  <a:xfrm>
                    <a:off x="7091985" y="5748454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solidFill>
                          <a:schemeClr val="bg1"/>
                        </a:solidFill>
                        <a:latin typeface="Arial"/>
                        <a:cs typeface="Arial"/>
                      </a:rPr>
                      <a:t>0.354</a:t>
                    </a:r>
                  </a:p>
                </p:txBody>
              </p:sp>
              <p:sp>
                <p:nvSpPr>
                  <p:cNvPr id="144" name="tx78"/>
                  <p:cNvSpPr/>
                  <p:nvPr/>
                </p:nvSpPr>
                <p:spPr>
                  <a:xfrm>
                    <a:off x="7971639" y="5748454"/>
                    <a:ext cx="381372" cy="1113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1"/>
                  <a:lstStyle/>
                  <a:p>
                    <a:pPr marL="0" marR="0" indent="0" algn="l">
                      <a:lnSpc>
                        <a:spcPts val="1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sz="1200" b="1">
                        <a:latin typeface="Arial"/>
                        <a:cs typeface="Arial"/>
                      </a:rPr>
                      <a:t>0.055</a:t>
                    </a:r>
                  </a:p>
                </p:txBody>
              </p:sp>
              <p:sp>
                <p:nvSpPr>
                  <p:cNvPr id="145" name="rc79"/>
                  <p:cNvSpPr/>
                  <p:nvPr/>
                </p:nvSpPr>
                <p:spPr>
                  <a:xfrm>
                    <a:off x="5083537" y="2727225"/>
                    <a:ext cx="3518615" cy="3518615"/>
                  </a:xfrm>
                  <a:prstGeom prst="rect">
                    <a:avLst/>
                  </a:prstGeom>
                  <a:ln w="9525" cap="rnd">
                    <a:solidFill>
                      <a:srgbClr val="BEBEBE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/>
                  <a:lstStyle/>
                  <a:p>
                    <a:endParaRPr/>
                  </a:p>
                </p:txBody>
              </p:sp>
            </p:grpSp>
            <p:sp>
              <p:nvSpPr>
                <p:cNvPr id="79" name="tx61"/>
                <p:cNvSpPr/>
                <p:nvPr/>
              </p:nvSpPr>
              <p:spPr>
                <a:xfrm rot="18900000">
                  <a:off x="10019431" y="5682089"/>
                  <a:ext cx="456753" cy="153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speed</a:t>
                  </a:r>
                </a:p>
              </p:txBody>
            </p:sp>
            <p:sp>
              <p:nvSpPr>
                <p:cNvPr id="80" name="tx62"/>
                <p:cNvSpPr/>
                <p:nvPr/>
              </p:nvSpPr>
              <p:spPr>
                <a:xfrm rot="18900000">
                  <a:off x="10908020" y="5700970"/>
                  <a:ext cx="447340" cy="1222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space</a:t>
                  </a:r>
                </a:p>
              </p:txBody>
            </p:sp>
            <p:sp>
              <p:nvSpPr>
                <p:cNvPr id="81" name="tx63"/>
                <p:cNvSpPr/>
                <p:nvPr/>
              </p:nvSpPr>
              <p:spPr>
                <a:xfrm rot="18900000">
                  <a:off x="11437171" y="5878300"/>
                  <a:ext cx="959673" cy="121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CA"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a</a:t>
                  </a:r>
                  <a:r>
                    <a:rPr sz="1320" dirty="0" err="1" smtClean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mbush</a:t>
                  </a:r>
                  <a:r>
                    <a:rPr lang="en-CA" sz="1320" dirty="0" smtClean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 time</a:t>
                  </a:r>
                  <a:endParaRPr sz="132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82" name="tx64"/>
                <p:cNvSpPr/>
                <p:nvPr/>
              </p:nvSpPr>
              <p:spPr>
                <a:xfrm rot="18900000">
                  <a:off x="12417319" y="5843510"/>
                  <a:ext cx="950341" cy="153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32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320" dirty="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time 1st cap.</a:t>
                  </a:r>
                </a:p>
              </p:txBody>
            </p:sp>
          </p:grpSp>
        </p:grpSp>
        <p:sp>
          <p:nvSpPr>
            <p:cNvPr id="512" name="TextBox 511"/>
            <p:cNvSpPr txBox="1"/>
            <p:nvPr/>
          </p:nvSpPr>
          <p:spPr>
            <a:xfrm>
              <a:off x="1732770" y="1173734"/>
              <a:ext cx="362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/>
                <a:t>(A) </a:t>
              </a:r>
              <a:r>
                <a:rPr lang="fr-CA" b="1" dirty="0" err="1" smtClean="0"/>
                <a:t>Among</a:t>
              </a:r>
              <a:r>
                <a:rPr lang="fr-CA" b="1" dirty="0" smtClean="0"/>
                <a:t> </a:t>
              </a:r>
              <a:r>
                <a:rPr lang="fr-CA" b="1" dirty="0" err="1" smtClean="0"/>
                <a:t>individuals</a:t>
              </a:r>
              <a:r>
                <a:rPr lang="fr-CA" b="1" dirty="0" smtClean="0"/>
                <a:t> and </a:t>
              </a:r>
              <a:r>
                <a:rPr lang="fr-CA" b="1" dirty="0" err="1" smtClean="0"/>
                <a:t>residuals</a:t>
              </a:r>
              <a:endParaRPr lang="fr-CA" b="1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6761952" y="1173734"/>
              <a:ext cx="3621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/>
                <a:t>(B) </a:t>
              </a:r>
              <a:r>
                <a:rPr lang="fr-CA" b="1" dirty="0" err="1" smtClean="0"/>
                <a:t>Among</a:t>
              </a:r>
              <a:r>
                <a:rPr lang="fr-CA" b="1" dirty="0" smtClean="0"/>
                <a:t> </a:t>
              </a:r>
              <a:r>
                <a:rPr lang="fr-CA" b="1" dirty="0" err="1" smtClean="0"/>
                <a:t>environments</a:t>
              </a:r>
              <a:endParaRPr lang="fr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695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255</Words>
  <Application>Microsoft Office PowerPoint</Application>
  <PresentationFormat>Widescreen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26</cp:revision>
  <dcterms:created xsi:type="dcterms:W3CDTF">2021-04-28T21:49:42Z</dcterms:created>
  <dcterms:modified xsi:type="dcterms:W3CDTF">2021-06-15T19:44:24Z</dcterms:modified>
</cp:coreProperties>
</file>