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56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4" y="180"/>
      </p:cViewPr>
      <p:guideLst>
        <p:guide orient="horz" pos="2092"/>
        <p:guide pos="56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43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05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68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69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17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148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96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40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592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86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10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73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63529" y="-135154"/>
            <a:ext cx="13234537" cy="6569983"/>
            <a:chOff x="463529" y="-135154"/>
            <a:chExt cx="13234537" cy="6569983"/>
          </a:xfrm>
        </p:grpSpPr>
        <p:grpSp>
          <p:nvGrpSpPr>
            <p:cNvPr id="31" name="Group 30"/>
            <p:cNvGrpSpPr/>
            <p:nvPr/>
          </p:nvGrpSpPr>
          <p:grpSpPr>
            <a:xfrm>
              <a:off x="463529" y="-135154"/>
              <a:ext cx="13234537" cy="6569983"/>
              <a:chOff x="463529" y="-135154"/>
              <a:chExt cx="13234537" cy="656998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463529" y="-135154"/>
                <a:ext cx="13234537" cy="6569983"/>
                <a:chOff x="-898604" y="287692"/>
                <a:chExt cx="13234537" cy="6569983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898604" y="287692"/>
                  <a:ext cx="13234537" cy="6569983"/>
                  <a:chOff x="-399070" y="287692"/>
                  <a:chExt cx="13234537" cy="6569983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-377244" y="287692"/>
                    <a:ext cx="13212711" cy="65373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62406" r="6169" b="49596"/>
                  <a:stretch/>
                </p:blipFill>
                <p:spPr>
                  <a:xfrm>
                    <a:off x="7981160" y="473551"/>
                    <a:ext cx="3916800" cy="2804623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r="68466" b="49527"/>
                  <a:stretch/>
                </p:blipFill>
                <p:spPr>
                  <a:xfrm>
                    <a:off x="-134848" y="463436"/>
                    <a:ext cx="3916757" cy="280762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91" t="50338" r="68258"/>
                  <a:stretch/>
                </p:blipFill>
                <p:spPr>
                  <a:xfrm>
                    <a:off x="-134848" y="3789363"/>
                    <a:ext cx="3916800" cy="2783487"/>
                  </a:xfrm>
                  <a:prstGeom prst="rect">
                    <a:avLst/>
                  </a:prstGeom>
                </p:spPr>
              </p:pic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020318" y="3331205"/>
                    <a:ext cx="1612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Prey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travel</a:t>
                    </a:r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speed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 rot="16200000">
                    <a:off x="-871581" y="1695793"/>
                    <a:ext cx="1252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Travel speed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2199" r="37837" b="49737"/>
                  <a:stretch/>
                </p:blipFill>
                <p:spPr>
                  <a:xfrm>
                    <a:off x="3922835" y="441581"/>
                    <a:ext cx="3916800" cy="2836593"/>
                  </a:xfrm>
                  <a:prstGeom prst="rect">
                    <a:avLst/>
                  </a:prstGeom>
                </p:spPr>
              </p:pic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669174" y="3334893"/>
                    <a:ext cx="2443757" cy="3096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Prey rate of space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covered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 rot="16200000">
                    <a:off x="3238348" y="1702431"/>
                    <a:ext cx="12540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Travel speed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2200" t="50338" r="38083"/>
                  <a:stretch/>
                </p:blipFill>
                <p:spPr>
                  <a:xfrm>
                    <a:off x="3922834" y="3789361"/>
                    <a:ext cx="3916800" cy="2783489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2452" t="50324" r="6150" b="1015"/>
                  <a:stretch/>
                </p:blipFill>
                <p:spPr>
                  <a:xfrm>
                    <a:off x="7982171" y="3789361"/>
                    <a:ext cx="3916800" cy="2738439"/>
                  </a:xfrm>
                  <a:prstGeom prst="rect">
                    <a:avLst/>
                  </a:prstGeom>
                </p:spPr>
              </p:pic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9133160" y="3331361"/>
                    <a:ext cx="1612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Prey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travel</a:t>
                    </a:r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speed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 rot="16200000">
                    <a:off x="6649859" y="1721062"/>
                    <a:ext cx="2444400" cy="3096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Rate of space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covered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330" y="6546252"/>
                    <a:ext cx="2444400" cy="3096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Prey rate of space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covered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 rot="16200000">
                    <a:off x="-1464634" y="4925513"/>
                    <a:ext cx="2444400" cy="3096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Rate of space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covered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84652" y="6548075"/>
                    <a:ext cx="1612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Prey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travel</a:t>
                    </a:r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speed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 rot="16200000">
                    <a:off x="2961389" y="4967389"/>
                    <a:ext cx="1836031" cy="3096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Time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spent</a:t>
                    </a:r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guarding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717360" y="6548075"/>
                    <a:ext cx="2444400" cy="3096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Prey rate of space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covered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 rot="16200000">
                    <a:off x="6981969" y="4983969"/>
                    <a:ext cx="1836031" cy="3096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Time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spent</a:t>
                    </a:r>
                    <a:r>
                      <a:rPr lang="fr-CA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r-CA" sz="14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guarding</a:t>
                    </a:r>
                    <a:endParaRPr lang="fr-CA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95051" t="-1" r="-39" b="3791"/>
                <a:stretch/>
              </p:blipFill>
              <p:spPr>
                <a:xfrm>
                  <a:off x="11503354" y="799734"/>
                  <a:ext cx="651932" cy="5429589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12505003" y="70484"/>
                <a:ext cx="1109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Hunting</a:t>
                </a:r>
                <a:r>
                  <a:rPr lang="fr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CA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success</a:t>
                </a:r>
                <a:endParaRPr lang="fr-CA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897482" y="3093171"/>
              <a:ext cx="464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  <a:endParaRPr lang="fr-CA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0547" y="-112697"/>
              <a:ext cx="464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fr-CA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55817" y="-119566"/>
              <a:ext cx="464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fr-CA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93855" y="-118221"/>
              <a:ext cx="464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fr-CA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58276" y="3091682"/>
              <a:ext cx="422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(E)</a:t>
              </a:r>
              <a:endParaRPr lang="fr-CA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98046" y="3084241"/>
              <a:ext cx="422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(F)</a:t>
              </a:r>
              <a:endParaRPr lang="fr-CA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5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18</cp:revision>
  <dcterms:created xsi:type="dcterms:W3CDTF">2022-01-19T04:48:44Z</dcterms:created>
  <dcterms:modified xsi:type="dcterms:W3CDTF">2022-01-20T01:24:59Z</dcterms:modified>
</cp:coreProperties>
</file>