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47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918" y="72"/>
      </p:cViewPr>
      <p:guideLst>
        <p:guide orient="horz" pos="2115"/>
        <p:guide pos="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49B5-585E-4FFA-98A0-040FEFBB89C9}" type="datetimeFigureOut">
              <a:rPr lang="fr-CA" smtClean="0"/>
              <a:t>2022-01-20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82BE-C765-47C5-8A9B-FF22589CDCD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3549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49B5-585E-4FFA-98A0-040FEFBB89C9}" type="datetimeFigureOut">
              <a:rPr lang="fr-CA" smtClean="0"/>
              <a:t>2022-01-20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82BE-C765-47C5-8A9B-FF22589CDCD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0181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49B5-585E-4FFA-98A0-040FEFBB89C9}" type="datetimeFigureOut">
              <a:rPr lang="fr-CA" smtClean="0"/>
              <a:t>2022-01-20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82BE-C765-47C5-8A9B-FF22589CDCD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6629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49B5-585E-4FFA-98A0-040FEFBB89C9}" type="datetimeFigureOut">
              <a:rPr lang="fr-CA" smtClean="0"/>
              <a:t>2022-01-20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82BE-C765-47C5-8A9B-FF22589CDCD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3382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49B5-585E-4FFA-98A0-040FEFBB89C9}" type="datetimeFigureOut">
              <a:rPr lang="fr-CA" smtClean="0"/>
              <a:t>2022-01-20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82BE-C765-47C5-8A9B-FF22589CDCD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1048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49B5-585E-4FFA-98A0-040FEFBB89C9}" type="datetimeFigureOut">
              <a:rPr lang="fr-CA" smtClean="0"/>
              <a:t>2022-01-20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82BE-C765-47C5-8A9B-FF22589CDCD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073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49B5-585E-4FFA-98A0-040FEFBB89C9}" type="datetimeFigureOut">
              <a:rPr lang="fr-CA" smtClean="0"/>
              <a:t>2022-01-20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82BE-C765-47C5-8A9B-FF22589CDCD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8216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49B5-585E-4FFA-98A0-040FEFBB89C9}" type="datetimeFigureOut">
              <a:rPr lang="fr-CA" smtClean="0"/>
              <a:t>2022-01-20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82BE-C765-47C5-8A9B-FF22589CDCD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7277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49B5-585E-4FFA-98A0-040FEFBB89C9}" type="datetimeFigureOut">
              <a:rPr lang="fr-CA" smtClean="0"/>
              <a:t>2022-01-20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82BE-C765-47C5-8A9B-FF22589CDCD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9253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49B5-585E-4FFA-98A0-040FEFBB89C9}" type="datetimeFigureOut">
              <a:rPr lang="fr-CA" smtClean="0"/>
              <a:t>2022-01-20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82BE-C765-47C5-8A9B-FF22589CDCD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036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49B5-585E-4FFA-98A0-040FEFBB89C9}" type="datetimeFigureOut">
              <a:rPr lang="fr-CA" smtClean="0"/>
              <a:t>2022-01-20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82BE-C765-47C5-8A9B-FF22589CDCD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9142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349B5-585E-4FFA-98A0-040FEFBB89C9}" type="datetimeFigureOut">
              <a:rPr lang="fr-CA" smtClean="0"/>
              <a:t>2022-01-20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E82BE-C765-47C5-8A9B-FF22589CDCD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131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956" r="44247" b="62132"/>
          <a:stretch/>
        </p:blipFill>
        <p:spPr>
          <a:xfrm>
            <a:off x="-385586" y="602428"/>
            <a:ext cx="12989298" cy="583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2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529273" y="-13063"/>
            <a:ext cx="13670507" cy="6732766"/>
            <a:chOff x="-529273" y="-13063"/>
            <a:chExt cx="13670507" cy="6732766"/>
          </a:xfrm>
        </p:grpSpPr>
        <p:grpSp>
          <p:nvGrpSpPr>
            <p:cNvPr id="33" name="Group 32"/>
            <p:cNvGrpSpPr/>
            <p:nvPr/>
          </p:nvGrpSpPr>
          <p:grpSpPr>
            <a:xfrm>
              <a:off x="-529273" y="-13063"/>
              <a:ext cx="13644386" cy="6732766"/>
              <a:chOff x="-529273" y="-13063"/>
              <a:chExt cx="13644386" cy="6732766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-529273" y="-13063"/>
                <a:ext cx="13644386" cy="6732766"/>
                <a:chOff x="-385586" y="-13063"/>
                <a:chExt cx="13644386" cy="6732766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-385586" y="-13063"/>
                  <a:ext cx="13644386" cy="672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67170" b="49619"/>
                <a:stretch/>
              </p:blipFill>
              <p:spPr>
                <a:xfrm>
                  <a:off x="-385586" y="172173"/>
                  <a:ext cx="4173815" cy="2939414"/>
                </a:xfrm>
                <a:prstGeom prst="rect">
                  <a:avLst/>
                </a:prstGeom>
              </p:spPr>
            </p:pic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32831" r="37810" b="49619"/>
                <a:stretch/>
              </p:blipFill>
              <p:spPr>
                <a:xfrm>
                  <a:off x="3997235" y="172173"/>
                  <a:ext cx="4010299" cy="2939414"/>
                </a:xfrm>
                <a:prstGeom prst="rect">
                  <a:avLst/>
                </a:prstGeom>
              </p:spPr>
            </p:pic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1998" r="6631" b="49619"/>
                <a:stretch/>
              </p:blipFill>
              <p:spPr>
                <a:xfrm>
                  <a:off x="8190417" y="172173"/>
                  <a:ext cx="4075611" cy="2939414"/>
                </a:xfrm>
                <a:prstGeom prst="rect">
                  <a:avLst/>
                </a:prstGeom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21971" r="81434" b="62132"/>
                <a:stretch/>
              </p:blipFill>
              <p:spPr>
                <a:xfrm>
                  <a:off x="-385586" y="3635695"/>
                  <a:ext cx="4261454" cy="2907260"/>
                </a:xfrm>
                <a:prstGeom prst="rect">
                  <a:avLst/>
                </a:prstGeom>
              </p:spPr>
            </p:pic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8220" t="21971" r="65272" b="62132"/>
                <a:stretch/>
              </p:blipFill>
              <p:spPr>
                <a:xfrm>
                  <a:off x="3997134" y="3635695"/>
                  <a:ext cx="4010400" cy="2907260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4639" t="21971" r="47995" b="62132"/>
                <a:stretch/>
              </p:blipFill>
              <p:spPr>
                <a:xfrm>
                  <a:off x="8220241" y="3635695"/>
                  <a:ext cx="4045787" cy="2907260"/>
                </a:xfrm>
                <a:prstGeom prst="rect">
                  <a:avLst/>
                </a:prstGeom>
              </p:spPr>
            </p:pic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93908" t="4213" r="899" b="6228"/>
                <a:stretch/>
              </p:blipFill>
              <p:spPr>
                <a:xfrm>
                  <a:off x="12318270" y="849087"/>
                  <a:ext cx="674591" cy="5225144"/>
                </a:xfrm>
                <a:prstGeom prst="rect">
                  <a:avLst/>
                </a:prstGeom>
              </p:spPr>
            </p:pic>
            <p:sp>
              <p:nvSpPr>
                <p:cNvPr id="14" name="TextBox 13"/>
                <p:cNvSpPr txBox="1"/>
                <p:nvPr/>
              </p:nvSpPr>
              <p:spPr>
                <a:xfrm>
                  <a:off x="757544" y="3151013"/>
                  <a:ext cx="21685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A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Rate of </a:t>
                  </a:r>
                  <a:r>
                    <a:rPr lang="fr-CA" sz="14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space</a:t>
                  </a:r>
                  <a:r>
                    <a:rPr lang="fr-CA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fr-CA" sz="14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covered</a:t>
                  </a:r>
                  <a:endParaRPr lang="fr-CA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 rot="16200000">
                  <a:off x="-1310628" y="4781549"/>
                  <a:ext cx="21685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A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Rate of </a:t>
                  </a:r>
                  <a:r>
                    <a:rPr lang="fr-CA" sz="14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space</a:t>
                  </a:r>
                  <a:r>
                    <a:rPr lang="fr-CA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fr-CA" sz="14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covered</a:t>
                  </a:r>
                  <a:endParaRPr lang="fr-CA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5009737" y="3150887"/>
                  <a:ext cx="21685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A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Time </a:t>
                  </a:r>
                  <a:r>
                    <a:rPr lang="fr-CA" sz="14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spent</a:t>
                  </a:r>
                  <a:r>
                    <a:rPr lang="fr-CA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fr-CA" sz="14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guarding</a:t>
                  </a:r>
                  <a:endParaRPr lang="fr-CA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746610" y="6403664"/>
                  <a:ext cx="21685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A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Time </a:t>
                  </a:r>
                  <a:r>
                    <a:rPr lang="fr-CA" sz="14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spent</a:t>
                  </a:r>
                  <a:r>
                    <a:rPr lang="fr-CA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fr-CA" sz="14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guarding</a:t>
                  </a:r>
                  <a:endParaRPr lang="fr-CA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 rot="16200000">
                  <a:off x="2893757" y="4781549"/>
                  <a:ext cx="21685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A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Rate of </a:t>
                  </a:r>
                  <a:r>
                    <a:rPr lang="fr-CA" sz="14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space</a:t>
                  </a:r>
                  <a:r>
                    <a:rPr lang="fr-CA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fr-CA" sz="14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covered</a:t>
                  </a:r>
                  <a:endParaRPr lang="fr-CA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5018970" y="6405859"/>
                  <a:ext cx="21685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A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Time for 1st capture</a:t>
                  </a:r>
                  <a:endParaRPr lang="fr-CA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9278267" y="6411926"/>
                  <a:ext cx="21685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A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Time for 1st capture</a:t>
                  </a:r>
                  <a:endParaRPr lang="fr-CA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 rot="16200000">
                  <a:off x="7084591" y="4809001"/>
                  <a:ext cx="21685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A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Time </a:t>
                  </a:r>
                  <a:r>
                    <a:rPr lang="fr-CA" sz="14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spent</a:t>
                  </a:r>
                  <a:r>
                    <a:rPr lang="fr-CA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fr-CA" sz="14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guarding</a:t>
                  </a:r>
                  <a:endParaRPr lang="fr-CA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9278266" y="3153579"/>
                  <a:ext cx="21685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A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Time for 1st capture</a:t>
                  </a:r>
                  <a:endParaRPr lang="fr-CA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 rot="16200000">
                  <a:off x="7069302" y="1535966"/>
                  <a:ext cx="21685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A" sz="14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Travel</a:t>
                  </a:r>
                  <a:r>
                    <a:rPr lang="fr-CA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speed</a:t>
                  </a:r>
                  <a:endParaRPr lang="fr-CA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 rot="16200000">
                  <a:off x="2857847" y="1535965"/>
                  <a:ext cx="21685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A" sz="14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Travel</a:t>
                  </a:r>
                  <a:r>
                    <a:rPr lang="fr-CA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speed</a:t>
                  </a:r>
                  <a:endParaRPr lang="fr-CA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 rot="16200000">
                  <a:off x="-1303292" y="1535965"/>
                  <a:ext cx="21685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A" sz="14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Travel</a:t>
                  </a:r>
                  <a:r>
                    <a:rPr lang="fr-CA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speed</a:t>
                  </a:r>
                  <a:endParaRPr lang="fr-CA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>
                <a:off x="-76652" y="121929"/>
                <a:ext cx="4014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(A)</a:t>
                </a:r>
                <a:endParaRPr lang="fr-CA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110226" y="121928"/>
                <a:ext cx="4014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(B)</a:t>
                </a:r>
                <a:endParaRPr lang="fr-CA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297104" y="121927"/>
                <a:ext cx="4014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(C)</a:t>
                </a:r>
                <a:endParaRPr lang="fr-CA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-76653" y="3376438"/>
                <a:ext cx="4014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(D)</a:t>
                </a:r>
                <a:endParaRPr lang="fr-CA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110225" y="3376437"/>
                <a:ext cx="4014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(E)</a:t>
                </a:r>
                <a:endParaRPr lang="fr-CA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290689" y="3358696"/>
                <a:ext cx="4014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(F)</a:t>
                </a:r>
                <a:endParaRPr lang="fr-CA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1660091" y="310868"/>
              <a:ext cx="1481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Hunting</a:t>
              </a:r>
              <a:r>
                <a:rPr lang="fr-CA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CA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success</a:t>
              </a:r>
              <a:endParaRPr lang="fr-CA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249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59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Maxime Fraser Franco</dc:creator>
  <cp:lastModifiedBy>Maxime Fraser Franco</cp:lastModifiedBy>
  <cp:revision>8</cp:revision>
  <dcterms:created xsi:type="dcterms:W3CDTF">2022-01-20T18:38:08Z</dcterms:created>
  <dcterms:modified xsi:type="dcterms:W3CDTF">2022-01-20T19:49:09Z</dcterms:modified>
</cp:coreProperties>
</file>