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5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4" y="114"/>
      </p:cViewPr>
      <p:guideLst>
        <p:guide orient="horz" pos="1911"/>
        <p:guide pos="5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4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0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68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69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17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4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96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4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9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86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10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B47D-56A3-4A49-9568-0C219176BBE0}" type="datetimeFigureOut">
              <a:rPr lang="fr-CA" smtClean="0"/>
              <a:t>2022-01-19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211-E205-4556-A646-57506E37C8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73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355" y="-51371"/>
            <a:ext cx="13212711" cy="6453801"/>
            <a:chOff x="485355" y="-51371"/>
            <a:chExt cx="13212711" cy="6453801"/>
          </a:xfrm>
        </p:grpSpPr>
        <p:grpSp>
          <p:nvGrpSpPr>
            <p:cNvPr id="27" name="Group 26"/>
            <p:cNvGrpSpPr/>
            <p:nvPr/>
          </p:nvGrpSpPr>
          <p:grpSpPr>
            <a:xfrm>
              <a:off x="485355" y="-51371"/>
              <a:ext cx="13212711" cy="6453801"/>
              <a:chOff x="-876778" y="371475"/>
              <a:chExt cx="13212711" cy="645380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-876778" y="371475"/>
                <a:ext cx="13212711" cy="6453801"/>
                <a:chOff x="-377244" y="371475"/>
                <a:chExt cx="13212711" cy="6453801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-377244" y="371475"/>
                  <a:ext cx="13212711" cy="6453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2406" r="6169" b="49596"/>
                <a:stretch/>
              </p:blipFill>
              <p:spPr>
                <a:xfrm>
                  <a:off x="7981160" y="473551"/>
                  <a:ext cx="3916800" cy="2804623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8466" b="49527"/>
                <a:stretch/>
              </p:blipFill>
              <p:spPr>
                <a:xfrm>
                  <a:off x="-134848" y="463436"/>
                  <a:ext cx="3916757" cy="280762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1" t="50338" r="68258"/>
                <a:stretch/>
              </p:blipFill>
              <p:spPr>
                <a:xfrm>
                  <a:off x="-134848" y="3789363"/>
                  <a:ext cx="3916800" cy="2783487"/>
                </a:xfrm>
                <a:prstGeom prst="rect">
                  <a:avLst/>
                </a:prstGeom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1020318" y="3331205"/>
                  <a:ext cx="16128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 rot="16200000">
                  <a:off x="-1062257" y="1709596"/>
                  <a:ext cx="1669119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199" r="37837" b="49737"/>
                <a:stretch/>
              </p:blipFill>
              <p:spPr>
                <a:xfrm>
                  <a:off x="3922835" y="441581"/>
                  <a:ext cx="3916800" cy="2836593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4881235" y="3334893"/>
                  <a:ext cx="2019634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238348" y="1717820"/>
                  <a:ext cx="12540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200" t="50338" r="38083"/>
                <a:stretch/>
              </p:blipFill>
              <p:spPr>
                <a:xfrm>
                  <a:off x="3922834" y="3789361"/>
                  <a:ext cx="3916800" cy="278348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2452" t="50324" r="6150" b="1015"/>
                <a:stretch/>
              </p:blipFill>
              <p:spPr>
                <a:xfrm>
                  <a:off x="7982171" y="3789361"/>
                  <a:ext cx="3916800" cy="2738439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9133160" y="3331361"/>
                  <a:ext cx="16128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6958232" y="1737362"/>
                  <a:ext cx="1836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13713" y="6548076"/>
                  <a:ext cx="2019634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1151696" y="4976557"/>
                  <a:ext cx="1836031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84652" y="6548075"/>
                  <a:ext cx="1612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3037717" y="5017456"/>
                  <a:ext cx="1669119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929760" y="6548075"/>
                  <a:ext cx="2019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Prey rate of space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16200000">
                  <a:off x="7053699" y="5042504"/>
                  <a:ext cx="1669119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2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3"/>
              <a:srcRect l="95051" t="-1" r="-39" b="3791"/>
              <a:stretch/>
            </p:blipFill>
            <p:spPr>
              <a:xfrm>
                <a:off x="11503354" y="689663"/>
                <a:ext cx="651932" cy="5429589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12505003" y="19682"/>
              <a:ext cx="1109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Hunting</a:t>
              </a:r>
              <a:r>
                <a:rPr lang="fr-CA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CA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lang="fr-CA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5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14</cp:revision>
  <dcterms:created xsi:type="dcterms:W3CDTF">2022-01-19T04:48:44Z</dcterms:created>
  <dcterms:modified xsi:type="dcterms:W3CDTF">2022-01-19T14:16:06Z</dcterms:modified>
</cp:coreProperties>
</file>