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307989" y="2039948"/>
              <a:ext cx="918902" cy="918902"/>
            </a:xfrm>
            <a:custGeom>
              <a:avLst/>
              <a:pathLst>
                <a:path w="918902" h="918902">
                  <a:moveTo>
                    <a:pt x="826599" y="92303"/>
                  </a:moveTo>
                  <a:lnTo>
                    <a:pt x="808147" y="75359"/>
                  </a:lnTo>
                  <a:lnTo>
                    <a:pt x="788261" y="59994"/>
                  </a:lnTo>
                  <a:lnTo>
                    <a:pt x="767025" y="46270"/>
                  </a:lnTo>
                  <a:lnTo>
                    <a:pt x="744525" y="34244"/>
                  </a:lnTo>
                  <a:lnTo>
                    <a:pt x="720854" y="23966"/>
                  </a:lnTo>
                  <a:lnTo>
                    <a:pt x="696108" y="15476"/>
                  </a:lnTo>
                  <a:lnTo>
                    <a:pt x="670390" y="8812"/>
                  </a:lnTo>
                  <a:lnTo>
                    <a:pt x="643805" y="3999"/>
                  </a:lnTo>
                  <a:lnTo>
                    <a:pt x="616462" y="1057"/>
                  </a:lnTo>
                  <a:lnTo>
                    <a:pt x="588474" y="0"/>
                  </a:lnTo>
                  <a:lnTo>
                    <a:pt x="559956" y="830"/>
                  </a:lnTo>
                  <a:lnTo>
                    <a:pt x="531026" y="3544"/>
                  </a:lnTo>
                  <a:lnTo>
                    <a:pt x="501801" y="8133"/>
                  </a:lnTo>
                  <a:lnTo>
                    <a:pt x="472401" y="14575"/>
                  </a:lnTo>
                  <a:lnTo>
                    <a:pt x="442949" y="22846"/>
                  </a:lnTo>
                  <a:lnTo>
                    <a:pt x="413565" y="32911"/>
                  </a:lnTo>
                  <a:lnTo>
                    <a:pt x="384369" y="44729"/>
                  </a:lnTo>
                  <a:lnTo>
                    <a:pt x="355481" y="58251"/>
                  </a:lnTo>
                  <a:lnTo>
                    <a:pt x="327021" y="73421"/>
                  </a:lnTo>
                  <a:lnTo>
                    <a:pt x="299105" y="90178"/>
                  </a:lnTo>
                  <a:lnTo>
                    <a:pt x="271848" y="108452"/>
                  </a:lnTo>
                  <a:lnTo>
                    <a:pt x="245362" y="128168"/>
                  </a:lnTo>
                  <a:lnTo>
                    <a:pt x="219756" y="149246"/>
                  </a:lnTo>
                  <a:lnTo>
                    <a:pt x="195134" y="171599"/>
                  </a:lnTo>
                  <a:lnTo>
                    <a:pt x="171599" y="195134"/>
                  </a:lnTo>
                  <a:lnTo>
                    <a:pt x="149246" y="219756"/>
                  </a:lnTo>
                  <a:lnTo>
                    <a:pt x="128168" y="245362"/>
                  </a:lnTo>
                  <a:lnTo>
                    <a:pt x="108452" y="271848"/>
                  </a:lnTo>
                  <a:lnTo>
                    <a:pt x="90178" y="299105"/>
                  </a:lnTo>
                  <a:lnTo>
                    <a:pt x="73421" y="327021"/>
                  </a:lnTo>
                  <a:lnTo>
                    <a:pt x="58251" y="355481"/>
                  </a:lnTo>
                  <a:lnTo>
                    <a:pt x="44729" y="384369"/>
                  </a:lnTo>
                  <a:lnTo>
                    <a:pt x="32911" y="413565"/>
                  </a:lnTo>
                  <a:lnTo>
                    <a:pt x="22846" y="442949"/>
                  </a:lnTo>
                  <a:lnTo>
                    <a:pt x="14575" y="472401"/>
                  </a:lnTo>
                  <a:lnTo>
                    <a:pt x="8133" y="501801"/>
                  </a:lnTo>
                  <a:lnTo>
                    <a:pt x="3544" y="531026"/>
                  </a:lnTo>
                  <a:lnTo>
                    <a:pt x="830" y="559956"/>
                  </a:lnTo>
                  <a:lnTo>
                    <a:pt x="0" y="588474"/>
                  </a:lnTo>
                  <a:lnTo>
                    <a:pt x="1057" y="616462"/>
                  </a:lnTo>
                  <a:lnTo>
                    <a:pt x="3999" y="643805"/>
                  </a:lnTo>
                  <a:lnTo>
                    <a:pt x="8812" y="670390"/>
                  </a:lnTo>
                  <a:lnTo>
                    <a:pt x="15476" y="696108"/>
                  </a:lnTo>
                  <a:lnTo>
                    <a:pt x="23966" y="720854"/>
                  </a:lnTo>
                  <a:lnTo>
                    <a:pt x="34244" y="744525"/>
                  </a:lnTo>
                  <a:lnTo>
                    <a:pt x="46270" y="767025"/>
                  </a:lnTo>
                  <a:lnTo>
                    <a:pt x="59994" y="788261"/>
                  </a:lnTo>
                  <a:lnTo>
                    <a:pt x="75359" y="808147"/>
                  </a:lnTo>
                  <a:lnTo>
                    <a:pt x="92303" y="826599"/>
                  </a:lnTo>
                  <a:lnTo>
                    <a:pt x="110755" y="843542"/>
                  </a:lnTo>
                  <a:lnTo>
                    <a:pt x="130640" y="858907"/>
                  </a:lnTo>
                  <a:lnTo>
                    <a:pt x="151876" y="872631"/>
                  </a:lnTo>
                  <a:lnTo>
                    <a:pt x="174376" y="884657"/>
                  </a:lnTo>
                  <a:lnTo>
                    <a:pt x="198048" y="894936"/>
                  </a:lnTo>
                  <a:lnTo>
                    <a:pt x="222794" y="903425"/>
                  </a:lnTo>
                  <a:lnTo>
                    <a:pt x="248512" y="910090"/>
                  </a:lnTo>
                  <a:lnTo>
                    <a:pt x="275097" y="914903"/>
                  </a:lnTo>
                  <a:lnTo>
                    <a:pt x="302439" y="917844"/>
                  </a:lnTo>
                  <a:lnTo>
                    <a:pt x="330427" y="918902"/>
                  </a:lnTo>
                  <a:lnTo>
                    <a:pt x="358945" y="918072"/>
                  </a:lnTo>
                  <a:lnTo>
                    <a:pt x="387876" y="915357"/>
                  </a:lnTo>
                  <a:lnTo>
                    <a:pt x="417101" y="910769"/>
                  </a:lnTo>
                  <a:lnTo>
                    <a:pt x="446500" y="904326"/>
                  </a:lnTo>
                  <a:lnTo>
                    <a:pt x="475952" y="896055"/>
                  </a:lnTo>
                  <a:lnTo>
                    <a:pt x="505337" y="885990"/>
                  </a:lnTo>
                  <a:lnTo>
                    <a:pt x="534533" y="874173"/>
                  </a:lnTo>
                  <a:lnTo>
                    <a:pt x="563420" y="860651"/>
                  </a:lnTo>
                  <a:lnTo>
                    <a:pt x="591880" y="845480"/>
                  </a:lnTo>
                  <a:lnTo>
                    <a:pt x="619796" y="828724"/>
                  </a:lnTo>
                  <a:lnTo>
                    <a:pt x="647053" y="810449"/>
                  </a:lnTo>
                  <a:lnTo>
                    <a:pt x="673539" y="790733"/>
                  </a:lnTo>
                  <a:lnTo>
                    <a:pt x="699146" y="769655"/>
                  </a:lnTo>
                  <a:lnTo>
                    <a:pt x="723767" y="747303"/>
                  </a:lnTo>
                  <a:lnTo>
                    <a:pt x="747303" y="723767"/>
                  </a:lnTo>
                  <a:lnTo>
                    <a:pt x="769655" y="699146"/>
                  </a:lnTo>
                  <a:lnTo>
                    <a:pt x="790733" y="673539"/>
                  </a:lnTo>
                  <a:lnTo>
                    <a:pt x="810449" y="647053"/>
                  </a:lnTo>
                  <a:lnTo>
                    <a:pt x="828724" y="619796"/>
                  </a:lnTo>
                  <a:lnTo>
                    <a:pt x="845480" y="591880"/>
                  </a:lnTo>
                  <a:lnTo>
                    <a:pt x="860651" y="563420"/>
                  </a:lnTo>
                  <a:lnTo>
                    <a:pt x="874173" y="534533"/>
                  </a:lnTo>
                  <a:lnTo>
                    <a:pt x="885990" y="505337"/>
                  </a:lnTo>
                  <a:lnTo>
                    <a:pt x="896055" y="475952"/>
                  </a:lnTo>
                  <a:lnTo>
                    <a:pt x="904326" y="446500"/>
                  </a:lnTo>
                  <a:lnTo>
                    <a:pt x="910769" y="417101"/>
                  </a:lnTo>
                  <a:lnTo>
                    <a:pt x="915357" y="387876"/>
                  </a:lnTo>
                  <a:lnTo>
                    <a:pt x="918072" y="358945"/>
                  </a:lnTo>
                  <a:lnTo>
                    <a:pt x="918902" y="330427"/>
                  </a:lnTo>
                  <a:lnTo>
                    <a:pt x="917844" y="302439"/>
                  </a:lnTo>
                  <a:lnTo>
                    <a:pt x="914903" y="275097"/>
                  </a:lnTo>
                  <a:lnTo>
                    <a:pt x="910090" y="248512"/>
                  </a:lnTo>
                  <a:lnTo>
                    <a:pt x="903425" y="222794"/>
                  </a:lnTo>
                  <a:lnTo>
                    <a:pt x="894936" y="198048"/>
                  </a:lnTo>
                  <a:lnTo>
                    <a:pt x="884657" y="174376"/>
                  </a:lnTo>
                  <a:lnTo>
                    <a:pt x="872631" y="151876"/>
                  </a:lnTo>
                  <a:lnTo>
                    <a:pt x="858907" y="130640"/>
                  </a:lnTo>
                  <a:lnTo>
                    <a:pt x="843542" y="110755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08071" y="3121100"/>
              <a:ext cx="918738" cy="918738"/>
            </a:xfrm>
            <a:custGeom>
              <a:avLst/>
              <a:pathLst>
                <a:path w="918738" h="918738">
                  <a:moveTo>
                    <a:pt x="849191" y="69547"/>
                  </a:moveTo>
                  <a:lnTo>
                    <a:pt x="832809" y="54767"/>
                  </a:lnTo>
                  <a:lnTo>
                    <a:pt x="814893" y="41650"/>
                  </a:lnTo>
                  <a:lnTo>
                    <a:pt x="795516" y="30249"/>
                  </a:lnTo>
                  <a:lnTo>
                    <a:pt x="774757" y="20612"/>
                  </a:lnTo>
                  <a:lnTo>
                    <a:pt x="752703" y="12778"/>
                  </a:lnTo>
                  <a:lnTo>
                    <a:pt x="729443" y="6778"/>
                  </a:lnTo>
                  <a:lnTo>
                    <a:pt x="705073" y="2639"/>
                  </a:lnTo>
                  <a:lnTo>
                    <a:pt x="679694" y="376"/>
                  </a:lnTo>
                  <a:lnTo>
                    <a:pt x="653410" y="0"/>
                  </a:lnTo>
                  <a:lnTo>
                    <a:pt x="626328" y="1511"/>
                  </a:lnTo>
                  <a:lnTo>
                    <a:pt x="598560" y="4903"/>
                  </a:lnTo>
                  <a:lnTo>
                    <a:pt x="570220" y="10163"/>
                  </a:lnTo>
                  <a:lnTo>
                    <a:pt x="541424" y="17269"/>
                  </a:lnTo>
                  <a:lnTo>
                    <a:pt x="512291" y="26192"/>
                  </a:lnTo>
                  <a:lnTo>
                    <a:pt x="482941" y="36894"/>
                  </a:lnTo>
                  <a:lnTo>
                    <a:pt x="453494" y="49333"/>
                  </a:lnTo>
                  <a:lnTo>
                    <a:pt x="424071" y="63456"/>
                  </a:lnTo>
                  <a:lnTo>
                    <a:pt x="394793" y="79207"/>
                  </a:lnTo>
                  <a:lnTo>
                    <a:pt x="365781" y="96519"/>
                  </a:lnTo>
                  <a:lnTo>
                    <a:pt x="337153" y="115323"/>
                  </a:lnTo>
                  <a:lnTo>
                    <a:pt x="309027" y="135540"/>
                  </a:lnTo>
                  <a:lnTo>
                    <a:pt x="281519" y="157088"/>
                  </a:lnTo>
                  <a:lnTo>
                    <a:pt x="254742" y="179879"/>
                  </a:lnTo>
                  <a:lnTo>
                    <a:pt x="228806" y="203817"/>
                  </a:lnTo>
                  <a:lnTo>
                    <a:pt x="203817" y="228806"/>
                  </a:lnTo>
                  <a:lnTo>
                    <a:pt x="179879" y="254742"/>
                  </a:lnTo>
                  <a:lnTo>
                    <a:pt x="157088" y="281519"/>
                  </a:lnTo>
                  <a:lnTo>
                    <a:pt x="135540" y="309027"/>
                  </a:lnTo>
                  <a:lnTo>
                    <a:pt x="115323" y="337153"/>
                  </a:lnTo>
                  <a:lnTo>
                    <a:pt x="96519" y="365781"/>
                  </a:lnTo>
                  <a:lnTo>
                    <a:pt x="79207" y="394793"/>
                  </a:lnTo>
                  <a:lnTo>
                    <a:pt x="63456" y="424071"/>
                  </a:lnTo>
                  <a:lnTo>
                    <a:pt x="49333" y="453494"/>
                  </a:lnTo>
                  <a:lnTo>
                    <a:pt x="36894" y="482941"/>
                  </a:lnTo>
                  <a:lnTo>
                    <a:pt x="26192" y="512291"/>
                  </a:lnTo>
                  <a:lnTo>
                    <a:pt x="17269" y="541424"/>
                  </a:lnTo>
                  <a:lnTo>
                    <a:pt x="10163" y="570220"/>
                  </a:lnTo>
                  <a:lnTo>
                    <a:pt x="4903" y="598560"/>
                  </a:lnTo>
                  <a:lnTo>
                    <a:pt x="1511" y="626328"/>
                  </a:lnTo>
                  <a:lnTo>
                    <a:pt x="0" y="653410"/>
                  </a:lnTo>
                  <a:lnTo>
                    <a:pt x="376" y="679694"/>
                  </a:lnTo>
                  <a:lnTo>
                    <a:pt x="2639" y="705073"/>
                  </a:lnTo>
                  <a:lnTo>
                    <a:pt x="6778" y="729443"/>
                  </a:lnTo>
                  <a:lnTo>
                    <a:pt x="12778" y="752703"/>
                  </a:lnTo>
                  <a:lnTo>
                    <a:pt x="20612" y="774757"/>
                  </a:lnTo>
                  <a:lnTo>
                    <a:pt x="30249" y="795516"/>
                  </a:lnTo>
                  <a:lnTo>
                    <a:pt x="41650" y="814893"/>
                  </a:lnTo>
                  <a:lnTo>
                    <a:pt x="54767" y="832809"/>
                  </a:lnTo>
                  <a:lnTo>
                    <a:pt x="69547" y="849191"/>
                  </a:lnTo>
                  <a:lnTo>
                    <a:pt x="85929" y="863970"/>
                  </a:lnTo>
                  <a:lnTo>
                    <a:pt x="103845" y="877088"/>
                  </a:lnTo>
                  <a:lnTo>
                    <a:pt x="123222" y="888488"/>
                  </a:lnTo>
                  <a:lnTo>
                    <a:pt x="143980" y="898126"/>
                  </a:lnTo>
                  <a:lnTo>
                    <a:pt x="166035" y="905960"/>
                  </a:lnTo>
                  <a:lnTo>
                    <a:pt x="189295" y="911959"/>
                  </a:lnTo>
                  <a:lnTo>
                    <a:pt x="213664" y="916099"/>
                  </a:lnTo>
                  <a:lnTo>
                    <a:pt x="239044" y="918362"/>
                  </a:lnTo>
                  <a:lnTo>
                    <a:pt x="265328" y="918738"/>
                  </a:lnTo>
                  <a:lnTo>
                    <a:pt x="292410" y="917227"/>
                  </a:lnTo>
                  <a:lnTo>
                    <a:pt x="320178" y="913835"/>
                  </a:lnTo>
                  <a:lnTo>
                    <a:pt x="348518" y="908575"/>
                  </a:lnTo>
                  <a:lnTo>
                    <a:pt x="377314" y="901469"/>
                  </a:lnTo>
                  <a:lnTo>
                    <a:pt x="406446" y="892546"/>
                  </a:lnTo>
                  <a:lnTo>
                    <a:pt x="435796" y="881844"/>
                  </a:lnTo>
                  <a:lnTo>
                    <a:pt x="465244" y="869405"/>
                  </a:lnTo>
                  <a:lnTo>
                    <a:pt x="494666" y="855281"/>
                  </a:lnTo>
                  <a:lnTo>
                    <a:pt x="523944" y="839531"/>
                  </a:lnTo>
                  <a:lnTo>
                    <a:pt x="552957" y="822218"/>
                  </a:lnTo>
                  <a:lnTo>
                    <a:pt x="581585" y="803415"/>
                  </a:lnTo>
                  <a:lnTo>
                    <a:pt x="609710" y="783197"/>
                  </a:lnTo>
                  <a:lnTo>
                    <a:pt x="637218" y="761649"/>
                  </a:lnTo>
                  <a:lnTo>
                    <a:pt x="663995" y="738859"/>
                  </a:lnTo>
                  <a:lnTo>
                    <a:pt x="689932" y="714920"/>
                  </a:lnTo>
                  <a:lnTo>
                    <a:pt x="714920" y="689932"/>
                  </a:lnTo>
                  <a:lnTo>
                    <a:pt x="738859" y="663995"/>
                  </a:lnTo>
                  <a:lnTo>
                    <a:pt x="761649" y="637218"/>
                  </a:lnTo>
                  <a:lnTo>
                    <a:pt x="783197" y="609710"/>
                  </a:lnTo>
                  <a:lnTo>
                    <a:pt x="803415" y="581585"/>
                  </a:lnTo>
                  <a:lnTo>
                    <a:pt x="822218" y="552957"/>
                  </a:lnTo>
                  <a:lnTo>
                    <a:pt x="839531" y="523944"/>
                  </a:lnTo>
                  <a:lnTo>
                    <a:pt x="855281" y="494666"/>
                  </a:lnTo>
                  <a:lnTo>
                    <a:pt x="869405" y="465244"/>
                  </a:lnTo>
                  <a:lnTo>
                    <a:pt x="881844" y="435796"/>
                  </a:lnTo>
                  <a:lnTo>
                    <a:pt x="892546" y="406446"/>
                  </a:lnTo>
                  <a:lnTo>
                    <a:pt x="901469" y="377314"/>
                  </a:lnTo>
                  <a:lnTo>
                    <a:pt x="908575" y="348518"/>
                  </a:lnTo>
                  <a:lnTo>
                    <a:pt x="913835" y="320178"/>
                  </a:lnTo>
                  <a:lnTo>
                    <a:pt x="917227" y="292410"/>
                  </a:lnTo>
                  <a:lnTo>
                    <a:pt x="918738" y="265328"/>
                  </a:lnTo>
                  <a:lnTo>
                    <a:pt x="918362" y="239044"/>
                  </a:lnTo>
                  <a:lnTo>
                    <a:pt x="916099" y="213664"/>
                  </a:lnTo>
                  <a:lnTo>
                    <a:pt x="911959" y="189295"/>
                  </a:lnTo>
                  <a:lnTo>
                    <a:pt x="905960" y="166035"/>
                  </a:lnTo>
                  <a:lnTo>
                    <a:pt x="898126" y="143980"/>
                  </a:lnTo>
                  <a:lnTo>
                    <a:pt x="888488" y="123222"/>
                  </a:lnTo>
                  <a:lnTo>
                    <a:pt x="877088" y="103845"/>
                  </a:lnTo>
                  <a:lnTo>
                    <a:pt x="863970" y="85929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07997" y="4202095"/>
              <a:ext cx="918887" cy="918887"/>
            </a:xfrm>
            <a:custGeom>
              <a:avLst/>
              <a:pathLst>
                <a:path w="918887" h="918887">
                  <a:moveTo>
                    <a:pt x="787276" y="131611"/>
                  </a:moveTo>
                  <a:lnTo>
                    <a:pt x="765977" y="111660"/>
                  </a:lnTo>
                  <a:lnTo>
                    <a:pt x="743419" y="93138"/>
                  </a:lnTo>
                  <a:lnTo>
                    <a:pt x="719695" y="76121"/>
                  </a:lnTo>
                  <a:lnTo>
                    <a:pt x="694900" y="60679"/>
                  </a:lnTo>
                  <a:lnTo>
                    <a:pt x="669139" y="46876"/>
                  </a:lnTo>
                  <a:lnTo>
                    <a:pt x="642515" y="34769"/>
                  </a:lnTo>
                  <a:lnTo>
                    <a:pt x="615140" y="24406"/>
                  </a:lnTo>
                  <a:lnTo>
                    <a:pt x="587124" y="15831"/>
                  </a:lnTo>
                  <a:lnTo>
                    <a:pt x="558584" y="9079"/>
                  </a:lnTo>
                  <a:lnTo>
                    <a:pt x="529636" y="4178"/>
                  </a:lnTo>
                  <a:lnTo>
                    <a:pt x="500400" y="1147"/>
                  </a:lnTo>
                  <a:lnTo>
                    <a:pt x="470996" y="0"/>
                  </a:lnTo>
                  <a:lnTo>
                    <a:pt x="441544" y="740"/>
                  </a:lnTo>
                  <a:lnTo>
                    <a:pt x="412166" y="3366"/>
                  </a:lnTo>
                  <a:lnTo>
                    <a:pt x="382982" y="7865"/>
                  </a:lnTo>
                  <a:lnTo>
                    <a:pt x="354112" y="14220"/>
                  </a:lnTo>
                  <a:lnTo>
                    <a:pt x="325675" y="22405"/>
                  </a:lnTo>
                  <a:lnTo>
                    <a:pt x="297788" y="32386"/>
                  </a:lnTo>
                  <a:lnTo>
                    <a:pt x="270565" y="44121"/>
                  </a:lnTo>
                  <a:lnTo>
                    <a:pt x="244118" y="57563"/>
                  </a:lnTo>
                  <a:lnTo>
                    <a:pt x="218556" y="72657"/>
                  </a:lnTo>
                  <a:lnTo>
                    <a:pt x="193984" y="89340"/>
                  </a:lnTo>
                  <a:lnTo>
                    <a:pt x="170503" y="107544"/>
                  </a:lnTo>
                  <a:lnTo>
                    <a:pt x="148209" y="127193"/>
                  </a:lnTo>
                  <a:lnTo>
                    <a:pt x="127193" y="148209"/>
                  </a:lnTo>
                  <a:lnTo>
                    <a:pt x="107544" y="170503"/>
                  </a:lnTo>
                  <a:lnTo>
                    <a:pt x="89340" y="193984"/>
                  </a:lnTo>
                  <a:lnTo>
                    <a:pt x="72657" y="218556"/>
                  </a:lnTo>
                  <a:lnTo>
                    <a:pt x="57563" y="244118"/>
                  </a:lnTo>
                  <a:lnTo>
                    <a:pt x="44121" y="270565"/>
                  </a:lnTo>
                  <a:lnTo>
                    <a:pt x="32386" y="297788"/>
                  </a:lnTo>
                  <a:lnTo>
                    <a:pt x="22405" y="325675"/>
                  </a:lnTo>
                  <a:lnTo>
                    <a:pt x="14220" y="354112"/>
                  </a:lnTo>
                  <a:lnTo>
                    <a:pt x="7865" y="382982"/>
                  </a:lnTo>
                  <a:lnTo>
                    <a:pt x="3366" y="412166"/>
                  </a:lnTo>
                  <a:lnTo>
                    <a:pt x="740" y="441544"/>
                  </a:lnTo>
                  <a:lnTo>
                    <a:pt x="0" y="470996"/>
                  </a:lnTo>
                  <a:lnTo>
                    <a:pt x="1147" y="500400"/>
                  </a:lnTo>
                  <a:lnTo>
                    <a:pt x="4178" y="529636"/>
                  </a:lnTo>
                  <a:lnTo>
                    <a:pt x="9079" y="558584"/>
                  </a:lnTo>
                  <a:lnTo>
                    <a:pt x="15831" y="587124"/>
                  </a:lnTo>
                  <a:lnTo>
                    <a:pt x="24406" y="615140"/>
                  </a:lnTo>
                  <a:lnTo>
                    <a:pt x="34769" y="642515"/>
                  </a:lnTo>
                  <a:lnTo>
                    <a:pt x="46876" y="669139"/>
                  </a:lnTo>
                  <a:lnTo>
                    <a:pt x="60679" y="694900"/>
                  </a:lnTo>
                  <a:lnTo>
                    <a:pt x="76121" y="719695"/>
                  </a:lnTo>
                  <a:lnTo>
                    <a:pt x="93138" y="743419"/>
                  </a:lnTo>
                  <a:lnTo>
                    <a:pt x="111660" y="765977"/>
                  </a:lnTo>
                  <a:lnTo>
                    <a:pt x="131611" y="787276"/>
                  </a:lnTo>
                  <a:lnTo>
                    <a:pt x="152909" y="807227"/>
                  </a:lnTo>
                  <a:lnTo>
                    <a:pt x="175467" y="825749"/>
                  </a:lnTo>
                  <a:lnTo>
                    <a:pt x="199192" y="842765"/>
                  </a:lnTo>
                  <a:lnTo>
                    <a:pt x="223986" y="858207"/>
                  </a:lnTo>
                  <a:lnTo>
                    <a:pt x="249748" y="872010"/>
                  </a:lnTo>
                  <a:lnTo>
                    <a:pt x="276371" y="884118"/>
                  </a:lnTo>
                  <a:lnTo>
                    <a:pt x="303747" y="894480"/>
                  </a:lnTo>
                  <a:lnTo>
                    <a:pt x="331762" y="903055"/>
                  </a:lnTo>
                  <a:lnTo>
                    <a:pt x="360303" y="909807"/>
                  </a:lnTo>
                  <a:lnTo>
                    <a:pt x="389250" y="914709"/>
                  </a:lnTo>
                  <a:lnTo>
                    <a:pt x="418486" y="917739"/>
                  </a:lnTo>
                  <a:lnTo>
                    <a:pt x="447890" y="918887"/>
                  </a:lnTo>
                  <a:lnTo>
                    <a:pt x="477342" y="918146"/>
                  </a:lnTo>
                  <a:lnTo>
                    <a:pt x="506720" y="915521"/>
                  </a:lnTo>
                  <a:lnTo>
                    <a:pt x="535904" y="911021"/>
                  </a:lnTo>
                  <a:lnTo>
                    <a:pt x="564774" y="904666"/>
                  </a:lnTo>
                  <a:lnTo>
                    <a:pt x="593211" y="896481"/>
                  </a:lnTo>
                  <a:lnTo>
                    <a:pt x="621098" y="886501"/>
                  </a:lnTo>
                  <a:lnTo>
                    <a:pt x="648321" y="874765"/>
                  </a:lnTo>
                  <a:lnTo>
                    <a:pt x="674768" y="861323"/>
                  </a:lnTo>
                  <a:lnTo>
                    <a:pt x="700330" y="846229"/>
                  </a:lnTo>
                  <a:lnTo>
                    <a:pt x="724902" y="829546"/>
                  </a:lnTo>
                  <a:lnTo>
                    <a:pt x="748384" y="811343"/>
                  </a:lnTo>
                  <a:lnTo>
                    <a:pt x="770678" y="791693"/>
                  </a:lnTo>
                  <a:lnTo>
                    <a:pt x="791693" y="770678"/>
                  </a:lnTo>
                  <a:lnTo>
                    <a:pt x="811343" y="748384"/>
                  </a:lnTo>
                  <a:lnTo>
                    <a:pt x="829546" y="724902"/>
                  </a:lnTo>
                  <a:lnTo>
                    <a:pt x="846229" y="700330"/>
                  </a:lnTo>
                  <a:lnTo>
                    <a:pt x="861323" y="674768"/>
                  </a:lnTo>
                  <a:lnTo>
                    <a:pt x="874765" y="648321"/>
                  </a:lnTo>
                  <a:lnTo>
                    <a:pt x="886501" y="621098"/>
                  </a:lnTo>
                  <a:lnTo>
                    <a:pt x="896481" y="593211"/>
                  </a:lnTo>
                  <a:lnTo>
                    <a:pt x="904666" y="564774"/>
                  </a:lnTo>
                  <a:lnTo>
                    <a:pt x="911021" y="535904"/>
                  </a:lnTo>
                  <a:lnTo>
                    <a:pt x="915521" y="506720"/>
                  </a:lnTo>
                  <a:lnTo>
                    <a:pt x="918146" y="477342"/>
                  </a:lnTo>
                  <a:lnTo>
                    <a:pt x="918887" y="447890"/>
                  </a:lnTo>
                  <a:lnTo>
                    <a:pt x="917739" y="418486"/>
                  </a:lnTo>
                  <a:lnTo>
                    <a:pt x="914709" y="389250"/>
                  </a:lnTo>
                  <a:lnTo>
                    <a:pt x="909807" y="360303"/>
                  </a:lnTo>
                  <a:lnTo>
                    <a:pt x="903055" y="331762"/>
                  </a:lnTo>
                  <a:lnTo>
                    <a:pt x="894480" y="303747"/>
                  </a:lnTo>
                  <a:lnTo>
                    <a:pt x="884118" y="276371"/>
                  </a:lnTo>
                  <a:lnTo>
                    <a:pt x="872010" y="249748"/>
                  </a:lnTo>
                  <a:lnTo>
                    <a:pt x="858207" y="223986"/>
                  </a:lnTo>
                  <a:lnTo>
                    <a:pt x="842765" y="199192"/>
                  </a:lnTo>
                  <a:lnTo>
                    <a:pt x="825749" y="175467"/>
                  </a:lnTo>
                  <a:lnTo>
                    <a:pt x="807227" y="15290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08021" y="5283189"/>
              <a:ext cx="918839" cy="918839"/>
            </a:xfrm>
            <a:custGeom>
              <a:avLst/>
              <a:pathLst>
                <a:path w="918839" h="918839">
                  <a:moveTo>
                    <a:pt x="702415" y="216424"/>
                  </a:moveTo>
                  <a:lnTo>
                    <a:pt x="676932" y="191940"/>
                  </a:lnTo>
                  <a:lnTo>
                    <a:pt x="650555" y="168555"/>
                  </a:lnTo>
                  <a:lnTo>
                    <a:pt x="623393" y="146365"/>
                  </a:lnTo>
                  <a:lnTo>
                    <a:pt x="595558" y="125462"/>
                  </a:lnTo>
                  <a:lnTo>
                    <a:pt x="567163" y="105931"/>
                  </a:lnTo>
                  <a:lnTo>
                    <a:pt x="538325" y="87852"/>
                  </a:lnTo>
                  <a:lnTo>
                    <a:pt x="509163" y="71300"/>
                  </a:lnTo>
                  <a:lnTo>
                    <a:pt x="479796" y="56344"/>
                  </a:lnTo>
                  <a:lnTo>
                    <a:pt x="450346" y="43043"/>
                  </a:lnTo>
                  <a:lnTo>
                    <a:pt x="420933" y="31453"/>
                  </a:lnTo>
                  <a:lnTo>
                    <a:pt x="391678" y="21623"/>
                  </a:lnTo>
                  <a:lnTo>
                    <a:pt x="362701" y="13591"/>
                  </a:lnTo>
                  <a:lnTo>
                    <a:pt x="334122" y="7391"/>
                  </a:lnTo>
                  <a:lnTo>
                    <a:pt x="306058" y="3048"/>
                  </a:lnTo>
                  <a:lnTo>
                    <a:pt x="278624" y="581"/>
                  </a:lnTo>
                  <a:lnTo>
                    <a:pt x="251933" y="0"/>
                  </a:lnTo>
                  <a:lnTo>
                    <a:pt x="226095" y="1306"/>
                  </a:lnTo>
                  <a:lnTo>
                    <a:pt x="201215" y="4494"/>
                  </a:lnTo>
                  <a:lnTo>
                    <a:pt x="177397" y="9552"/>
                  </a:lnTo>
                  <a:lnTo>
                    <a:pt x="154737" y="16459"/>
                  </a:lnTo>
                  <a:lnTo>
                    <a:pt x="133329" y="25186"/>
                  </a:lnTo>
                  <a:lnTo>
                    <a:pt x="113261" y="35697"/>
                  </a:lnTo>
                  <a:lnTo>
                    <a:pt x="94616" y="47950"/>
                  </a:lnTo>
                  <a:lnTo>
                    <a:pt x="77470" y="61893"/>
                  </a:lnTo>
                  <a:lnTo>
                    <a:pt x="61893" y="77470"/>
                  </a:lnTo>
                  <a:lnTo>
                    <a:pt x="47950" y="94616"/>
                  </a:lnTo>
                  <a:lnTo>
                    <a:pt x="35697" y="113261"/>
                  </a:lnTo>
                  <a:lnTo>
                    <a:pt x="25186" y="133329"/>
                  </a:lnTo>
                  <a:lnTo>
                    <a:pt x="16459" y="154737"/>
                  </a:lnTo>
                  <a:lnTo>
                    <a:pt x="9552" y="177397"/>
                  </a:lnTo>
                  <a:lnTo>
                    <a:pt x="4494" y="201215"/>
                  </a:lnTo>
                  <a:lnTo>
                    <a:pt x="1306" y="226095"/>
                  </a:lnTo>
                  <a:lnTo>
                    <a:pt x="0" y="251933"/>
                  </a:lnTo>
                  <a:lnTo>
                    <a:pt x="581" y="278624"/>
                  </a:lnTo>
                  <a:lnTo>
                    <a:pt x="3048" y="306058"/>
                  </a:lnTo>
                  <a:lnTo>
                    <a:pt x="7391" y="334122"/>
                  </a:lnTo>
                  <a:lnTo>
                    <a:pt x="13591" y="362701"/>
                  </a:lnTo>
                  <a:lnTo>
                    <a:pt x="21623" y="391678"/>
                  </a:lnTo>
                  <a:lnTo>
                    <a:pt x="31453" y="420933"/>
                  </a:lnTo>
                  <a:lnTo>
                    <a:pt x="43043" y="450346"/>
                  </a:lnTo>
                  <a:lnTo>
                    <a:pt x="56344" y="479796"/>
                  </a:lnTo>
                  <a:lnTo>
                    <a:pt x="71300" y="509163"/>
                  </a:lnTo>
                  <a:lnTo>
                    <a:pt x="87852" y="538325"/>
                  </a:lnTo>
                  <a:lnTo>
                    <a:pt x="105931" y="567163"/>
                  </a:lnTo>
                  <a:lnTo>
                    <a:pt x="125462" y="595558"/>
                  </a:lnTo>
                  <a:lnTo>
                    <a:pt x="146365" y="623393"/>
                  </a:lnTo>
                  <a:lnTo>
                    <a:pt x="168555" y="650555"/>
                  </a:lnTo>
                  <a:lnTo>
                    <a:pt x="191940" y="676932"/>
                  </a:lnTo>
                  <a:lnTo>
                    <a:pt x="216424" y="702415"/>
                  </a:lnTo>
                  <a:lnTo>
                    <a:pt x="241907" y="726899"/>
                  </a:lnTo>
                  <a:lnTo>
                    <a:pt x="268283" y="750284"/>
                  </a:lnTo>
                  <a:lnTo>
                    <a:pt x="295445" y="772474"/>
                  </a:lnTo>
                  <a:lnTo>
                    <a:pt x="323281" y="793377"/>
                  </a:lnTo>
                  <a:lnTo>
                    <a:pt x="351676" y="812908"/>
                  </a:lnTo>
                  <a:lnTo>
                    <a:pt x="380514" y="830987"/>
                  </a:lnTo>
                  <a:lnTo>
                    <a:pt x="409676" y="847538"/>
                  </a:lnTo>
                  <a:lnTo>
                    <a:pt x="439043" y="862495"/>
                  </a:lnTo>
                  <a:lnTo>
                    <a:pt x="468493" y="875796"/>
                  </a:lnTo>
                  <a:lnTo>
                    <a:pt x="497906" y="887385"/>
                  </a:lnTo>
                  <a:lnTo>
                    <a:pt x="527161" y="897216"/>
                  </a:lnTo>
                  <a:lnTo>
                    <a:pt x="556137" y="905248"/>
                  </a:lnTo>
                  <a:lnTo>
                    <a:pt x="584716" y="911448"/>
                  </a:lnTo>
                  <a:lnTo>
                    <a:pt x="612780" y="915790"/>
                  </a:lnTo>
                  <a:lnTo>
                    <a:pt x="640214" y="918258"/>
                  </a:lnTo>
                  <a:lnTo>
                    <a:pt x="666905" y="918839"/>
                  </a:lnTo>
                  <a:lnTo>
                    <a:pt x="692744" y="917533"/>
                  </a:lnTo>
                  <a:lnTo>
                    <a:pt x="717624" y="914344"/>
                  </a:lnTo>
                  <a:lnTo>
                    <a:pt x="741442" y="909286"/>
                  </a:lnTo>
                  <a:lnTo>
                    <a:pt x="764102" y="902380"/>
                  </a:lnTo>
                  <a:lnTo>
                    <a:pt x="785510" y="893653"/>
                  </a:lnTo>
                  <a:lnTo>
                    <a:pt x="805577" y="883141"/>
                  </a:lnTo>
                  <a:lnTo>
                    <a:pt x="824223" y="870889"/>
                  </a:lnTo>
                  <a:lnTo>
                    <a:pt x="841369" y="856946"/>
                  </a:lnTo>
                  <a:lnTo>
                    <a:pt x="856946" y="841369"/>
                  </a:lnTo>
                  <a:lnTo>
                    <a:pt x="870889" y="824223"/>
                  </a:lnTo>
                  <a:lnTo>
                    <a:pt x="883141" y="805577"/>
                  </a:lnTo>
                  <a:lnTo>
                    <a:pt x="893653" y="785510"/>
                  </a:lnTo>
                  <a:lnTo>
                    <a:pt x="902380" y="764102"/>
                  </a:lnTo>
                  <a:lnTo>
                    <a:pt x="909286" y="741442"/>
                  </a:lnTo>
                  <a:lnTo>
                    <a:pt x="914344" y="717624"/>
                  </a:lnTo>
                  <a:lnTo>
                    <a:pt x="917533" y="692744"/>
                  </a:lnTo>
                  <a:lnTo>
                    <a:pt x="918839" y="666905"/>
                  </a:lnTo>
                  <a:lnTo>
                    <a:pt x="918258" y="640214"/>
                  </a:lnTo>
                  <a:lnTo>
                    <a:pt x="915790" y="612780"/>
                  </a:lnTo>
                  <a:lnTo>
                    <a:pt x="911448" y="584716"/>
                  </a:lnTo>
                  <a:lnTo>
                    <a:pt x="905248" y="556137"/>
                  </a:lnTo>
                  <a:lnTo>
                    <a:pt x="897216" y="527161"/>
                  </a:lnTo>
                  <a:lnTo>
                    <a:pt x="887385" y="497906"/>
                  </a:lnTo>
                  <a:lnTo>
                    <a:pt x="875796" y="468493"/>
                  </a:lnTo>
                  <a:lnTo>
                    <a:pt x="862495" y="439043"/>
                  </a:lnTo>
                  <a:lnTo>
                    <a:pt x="847538" y="409676"/>
                  </a:lnTo>
                  <a:lnTo>
                    <a:pt x="830987" y="380514"/>
                  </a:lnTo>
                  <a:lnTo>
                    <a:pt x="812908" y="351676"/>
                  </a:lnTo>
                  <a:lnTo>
                    <a:pt x="793377" y="323281"/>
                  </a:lnTo>
                  <a:lnTo>
                    <a:pt x="772474" y="295445"/>
                  </a:lnTo>
                  <a:lnTo>
                    <a:pt x="750284" y="268283"/>
                  </a:lnTo>
                  <a:lnTo>
                    <a:pt x="726899" y="24190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89082" y="2039971"/>
              <a:ext cx="918857" cy="918857"/>
            </a:xfrm>
            <a:custGeom>
              <a:avLst/>
              <a:pathLst>
                <a:path w="918857" h="918857">
                  <a:moveTo>
                    <a:pt x="824699" y="94157"/>
                  </a:moveTo>
                  <a:lnTo>
                    <a:pt x="806092" y="77051"/>
                  </a:lnTo>
                  <a:lnTo>
                    <a:pt x="786060" y="61516"/>
                  </a:lnTo>
                  <a:lnTo>
                    <a:pt x="764686" y="47617"/>
                  </a:lnTo>
                  <a:lnTo>
                    <a:pt x="742058" y="35409"/>
                  </a:lnTo>
                  <a:lnTo>
                    <a:pt x="718269" y="24944"/>
                  </a:lnTo>
                  <a:lnTo>
                    <a:pt x="693415" y="16264"/>
                  </a:lnTo>
                  <a:lnTo>
                    <a:pt x="667601" y="9406"/>
                  </a:lnTo>
                  <a:lnTo>
                    <a:pt x="640930" y="4396"/>
                  </a:lnTo>
                  <a:lnTo>
                    <a:pt x="613514" y="1256"/>
                  </a:lnTo>
                  <a:lnTo>
                    <a:pt x="585465" y="0"/>
                  </a:lnTo>
                  <a:lnTo>
                    <a:pt x="556898" y="630"/>
                  </a:lnTo>
                  <a:lnTo>
                    <a:pt x="527931" y="3147"/>
                  </a:lnTo>
                  <a:lnTo>
                    <a:pt x="498682" y="7538"/>
                  </a:lnTo>
                  <a:lnTo>
                    <a:pt x="469271" y="13786"/>
                  </a:lnTo>
                  <a:lnTo>
                    <a:pt x="439820" y="21865"/>
                  </a:lnTo>
                  <a:lnTo>
                    <a:pt x="410450" y="31743"/>
                  </a:lnTo>
                  <a:lnTo>
                    <a:pt x="381281" y="43378"/>
                  </a:lnTo>
                  <a:lnTo>
                    <a:pt x="352433" y="56722"/>
                  </a:lnTo>
                  <a:lnTo>
                    <a:pt x="324025" y="71722"/>
                  </a:lnTo>
                  <a:lnTo>
                    <a:pt x="296173" y="88314"/>
                  </a:lnTo>
                  <a:lnTo>
                    <a:pt x="268992" y="106432"/>
                  </a:lnTo>
                  <a:lnTo>
                    <a:pt x="242594" y="126000"/>
                  </a:lnTo>
                  <a:lnTo>
                    <a:pt x="217087" y="146938"/>
                  </a:lnTo>
                  <a:lnTo>
                    <a:pt x="192575" y="169160"/>
                  </a:lnTo>
                  <a:lnTo>
                    <a:pt x="169160" y="192575"/>
                  </a:lnTo>
                  <a:lnTo>
                    <a:pt x="146938" y="217087"/>
                  </a:lnTo>
                  <a:lnTo>
                    <a:pt x="126000" y="242594"/>
                  </a:lnTo>
                  <a:lnTo>
                    <a:pt x="106432" y="268992"/>
                  </a:lnTo>
                  <a:lnTo>
                    <a:pt x="88314" y="296173"/>
                  </a:lnTo>
                  <a:lnTo>
                    <a:pt x="71722" y="324025"/>
                  </a:lnTo>
                  <a:lnTo>
                    <a:pt x="56722" y="352433"/>
                  </a:lnTo>
                  <a:lnTo>
                    <a:pt x="43378" y="381281"/>
                  </a:lnTo>
                  <a:lnTo>
                    <a:pt x="31743" y="410450"/>
                  </a:lnTo>
                  <a:lnTo>
                    <a:pt x="21865" y="439820"/>
                  </a:lnTo>
                  <a:lnTo>
                    <a:pt x="13786" y="469271"/>
                  </a:lnTo>
                  <a:lnTo>
                    <a:pt x="7538" y="498682"/>
                  </a:lnTo>
                  <a:lnTo>
                    <a:pt x="3147" y="527931"/>
                  </a:lnTo>
                  <a:lnTo>
                    <a:pt x="630" y="556898"/>
                  </a:lnTo>
                  <a:lnTo>
                    <a:pt x="0" y="585465"/>
                  </a:lnTo>
                  <a:lnTo>
                    <a:pt x="1256" y="613514"/>
                  </a:lnTo>
                  <a:lnTo>
                    <a:pt x="4396" y="640930"/>
                  </a:lnTo>
                  <a:lnTo>
                    <a:pt x="9406" y="667601"/>
                  </a:lnTo>
                  <a:lnTo>
                    <a:pt x="16264" y="693415"/>
                  </a:lnTo>
                  <a:lnTo>
                    <a:pt x="24944" y="718269"/>
                  </a:lnTo>
                  <a:lnTo>
                    <a:pt x="35409" y="742058"/>
                  </a:lnTo>
                  <a:lnTo>
                    <a:pt x="47617" y="764686"/>
                  </a:lnTo>
                  <a:lnTo>
                    <a:pt x="61516" y="786060"/>
                  </a:lnTo>
                  <a:lnTo>
                    <a:pt x="77051" y="806092"/>
                  </a:lnTo>
                  <a:lnTo>
                    <a:pt x="94157" y="824699"/>
                  </a:lnTo>
                  <a:lnTo>
                    <a:pt x="112765" y="841805"/>
                  </a:lnTo>
                  <a:lnTo>
                    <a:pt x="132796" y="857340"/>
                  </a:lnTo>
                  <a:lnTo>
                    <a:pt x="154170" y="871240"/>
                  </a:lnTo>
                  <a:lnTo>
                    <a:pt x="176798" y="883447"/>
                  </a:lnTo>
                  <a:lnTo>
                    <a:pt x="200588" y="893912"/>
                  </a:lnTo>
                  <a:lnTo>
                    <a:pt x="225441" y="902592"/>
                  </a:lnTo>
                  <a:lnTo>
                    <a:pt x="251256" y="909451"/>
                  </a:lnTo>
                  <a:lnTo>
                    <a:pt x="277926" y="914460"/>
                  </a:lnTo>
                  <a:lnTo>
                    <a:pt x="305342" y="917600"/>
                  </a:lnTo>
                  <a:lnTo>
                    <a:pt x="333391" y="918857"/>
                  </a:lnTo>
                  <a:lnTo>
                    <a:pt x="361958" y="918226"/>
                  </a:lnTo>
                  <a:lnTo>
                    <a:pt x="390926" y="915710"/>
                  </a:lnTo>
                  <a:lnTo>
                    <a:pt x="420175" y="911318"/>
                  </a:lnTo>
                  <a:lnTo>
                    <a:pt x="449585" y="905070"/>
                  </a:lnTo>
                  <a:lnTo>
                    <a:pt x="479036" y="896991"/>
                  </a:lnTo>
                  <a:lnTo>
                    <a:pt x="508406" y="887113"/>
                  </a:lnTo>
                  <a:lnTo>
                    <a:pt x="537575" y="875479"/>
                  </a:lnTo>
                  <a:lnTo>
                    <a:pt x="566423" y="862134"/>
                  </a:lnTo>
                  <a:lnTo>
                    <a:pt x="594831" y="847135"/>
                  </a:lnTo>
                  <a:lnTo>
                    <a:pt x="622683" y="830542"/>
                  </a:lnTo>
                  <a:lnTo>
                    <a:pt x="649864" y="812425"/>
                  </a:lnTo>
                  <a:lnTo>
                    <a:pt x="676262" y="792857"/>
                  </a:lnTo>
                  <a:lnTo>
                    <a:pt x="701770" y="771919"/>
                  </a:lnTo>
                  <a:lnTo>
                    <a:pt x="726281" y="749696"/>
                  </a:lnTo>
                  <a:lnTo>
                    <a:pt x="749696" y="726281"/>
                  </a:lnTo>
                  <a:lnTo>
                    <a:pt x="771919" y="701770"/>
                  </a:lnTo>
                  <a:lnTo>
                    <a:pt x="792857" y="676262"/>
                  </a:lnTo>
                  <a:lnTo>
                    <a:pt x="812425" y="649864"/>
                  </a:lnTo>
                  <a:lnTo>
                    <a:pt x="830542" y="622683"/>
                  </a:lnTo>
                  <a:lnTo>
                    <a:pt x="847135" y="594831"/>
                  </a:lnTo>
                  <a:lnTo>
                    <a:pt x="862134" y="566423"/>
                  </a:lnTo>
                  <a:lnTo>
                    <a:pt x="875479" y="537575"/>
                  </a:lnTo>
                  <a:lnTo>
                    <a:pt x="887113" y="508406"/>
                  </a:lnTo>
                  <a:lnTo>
                    <a:pt x="896991" y="479036"/>
                  </a:lnTo>
                  <a:lnTo>
                    <a:pt x="905070" y="449585"/>
                  </a:lnTo>
                  <a:lnTo>
                    <a:pt x="911318" y="420175"/>
                  </a:lnTo>
                  <a:lnTo>
                    <a:pt x="915710" y="390926"/>
                  </a:lnTo>
                  <a:lnTo>
                    <a:pt x="918226" y="361958"/>
                  </a:lnTo>
                  <a:lnTo>
                    <a:pt x="918857" y="333391"/>
                  </a:lnTo>
                  <a:lnTo>
                    <a:pt x="917600" y="305342"/>
                  </a:lnTo>
                  <a:lnTo>
                    <a:pt x="914460" y="277926"/>
                  </a:lnTo>
                  <a:lnTo>
                    <a:pt x="909451" y="251256"/>
                  </a:lnTo>
                  <a:lnTo>
                    <a:pt x="902592" y="225441"/>
                  </a:lnTo>
                  <a:lnTo>
                    <a:pt x="893912" y="200588"/>
                  </a:lnTo>
                  <a:lnTo>
                    <a:pt x="883447" y="176798"/>
                  </a:lnTo>
                  <a:lnTo>
                    <a:pt x="871240" y="154170"/>
                  </a:lnTo>
                  <a:lnTo>
                    <a:pt x="857340" y="132796"/>
                  </a:lnTo>
                  <a:lnTo>
                    <a:pt x="841805" y="112765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89090" y="3121049"/>
              <a:ext cx="918840" cy="918840"/>
            </a:xfrm>
            <a:custGeom>
              <a:avLst/>
              <a:pathLst>
                <a:path w="918840" h="918840">
                  <a:moveTo>
                    <a:pt x="793365" y="125474"/>
                  </a:moveTo>
                  <a:lnTo>
                    <a:pt x="772461" y="105942"/>
                  </a:lnTo>
                  <a:lnTo>
                    <a:pt x="750271" y="87862"/>
                  </a:lnTo>
                  <a:lnTo>
                    <a:pt x="726885" y="71310"/>
                  </a:lnTo>
                  <a:lnTo>
                    <a:pt x="702400" y="56352"/>
                  </a:lnTo>
                  <a:lnTo>
                    <a:pt x="676917" y="43051"/>
                  </a:lnTo>
                  <a:lnTo>
                    <a:pt x="650540" y="31460"/>
                  </a:lnTo>
                  <a:lnTo>
                    <a:pt x="623378" y="21628"/>
                  </a:lnTo>
                  <a:lnTo>
                    <a:pt x="595541" y="13595"/>
                  </a:lnTo>
                  <a:lnTo>
                    <a:pt x="567146" y="7394"/>
                  </a:lnTo>
                  <a:lnTo>
                    <a:pt x="538308" y="3050"/>
                  </a:lnTo>
                  <a:lnTo>
                    <a:pt x="509146" y="582"/>
                  </a:lnTo>
                  <a:lnTo>
                    <a:pt x="479779" y="0"/>
                  </a:lnTo>
                  <a:lnTo>
                    <a:pt x="450329" y="1305"/>
                  </a:lnTo>
                  <a:lnTo>
                    <a:pt x="420916" y="4492"/>
                  </a:lnTo>
                  <a:lnTo>
                    <a:pt x="391661" y="9549"/>
                  </a:lnTo>
                  <a:lnTo>
                    <a:pt x="362685" y="16455"/>
                  </a:lnTo>
                  <a:lnTo>
                    <a:pt x="334106" y="25181"/>
                  </a:lnTo>
                  <a:lnTo>
                    <a:pt x="306042" y="35691"/>
                  </a:lnTo>
                  <a:lnTo>
                    <a:pt x="278609" y="47942"/>
                  </a:lnTo>
                  <a:lnTo>
                    <a:pt x="251918" y="61885"/>
                  </a:lnTo>
                  <a:lnTo>
                    <a:pt x="226080" y="77460"/>
                  </a:lnTo>
                  <a:lnTo>
                    <a:pt x="201201" y="94606"/>
                  </a:lnTo>
                  <a:lnTo>
                    <a:pt x="177383" y="113250"/>
                  </a:lnTo>
                  <a:lnTo>
                    <a:pt x="154724" y="133317"/>
                  </a:lnTo>
                  <a:lnTo>
                    <a:pt x="133317" y="154724"/>
                  </a:lnTo>
                  <a:lnTo>
                    <a:pt x="113250" y="177383"/>
                  </a:lnTo>
                  <a:lnTo>
                    <a:pt x="94606" y="201201"/>
                  </a:lnTo>
                  <a:lnTo>
                    <a:pt x="77460" y="226080"/>
                  </a:lnTo>
                  <a:lnTo>
                    <a:pt x="61885" y="251918"/>
                  </a:lnTo>
                  <a:lnTo>
                    <a:pt x="47942" y="278609"/>
                  </a:lnTo>
                  <a:lnTo>
                    <a:pt x="35691" y="306042"/>
                  </a:lnTo>
                  <a:lnTo>
                    <a:pt x="25181" y="334106"/>
                  </a:lnTo>
                  <a:lnTo>
                    <a:pt x="16455" y="362685"/>
                  </a:lnTo>
                  <a:lnTo>
                    <a:pt x="9549" y="391661"/>
                  </a:lnTo>
                  <a:lnTo>
                    <a:pt x="4492" y="420916"/>
                  </a:lnTo>
                  <a:lnTo>
                    <a:pt x="1305" y="450329"/>
                  </a:lnTo>
                  <a:lnTo>
                    <a:pt x="0" y="479779"/>
                  </a:lnTo>
                  <a:lnTo>
                    <a:pt x="582" y="509146"/>
                  </a:lnTo>
                  <a:lnTo>
                    <a:pt x="3050" y="538308"/>
                  </a:lnTo>
                  <a:lnTo>
                    <a:pt x="7394" y="567146"/>
                  </a:lnTo>
                  <a:lnTo>
                    <a:pt x="13595" y="595541"/>
                  </a:lnTo>
                  <a:lnTo>
                    <a:pt x="21628" y="623378"/>
                  </a:lnTo>
                  <a:lnTo>
                    <a:pt x="31460" y="650540"/>
                  </a:lnTo>
                  <a:lnTo>
                    <a:pt x="43051" y="676917"/>
                  </a:lnTo>
                  <a:lnTo>
                    <a:pt x="56352" y="702400"/>
                  </a:lnTo>
                  <a:lnTo>
                    <a:pt x="71310" y="726885"/>
                  </a:lnTo>
                  <a:lnTo>
                    <a:pt x="87862" y="750271"/>
                  </a:lnTo>
                  <a:lnTo>
                    <a:pt x="105942" y="772461"/>
                  </a:lnTo>
                  <a:lnTo>
                    <a:pt x="125474" y="793365"/>
                  </a:lnTo>
                  <a:lnTo>
                    <a:pt x="146378" y="812897"/>
                  </a:lnTo>
                  <a:lnTo>
                    <a:pt x="168569" y="830977"/>
                  </a:lnTo>
                  <a:lnTo>
                    <a:pt x="191954" y="847529"/>
                  </a:lnTo>
                  <a:lnTo>
                    <a:pt x="216439" y="862487"/>
                  </a:lnTo>
                  <a:lnTo>
                    <a:pt x="241922" y="875789"/>
                  </a:lnTo>
                  <a:lnTo>
                    <a:pt x="268299" y="887379"/>
                  </a:lnTo>
                  <a:lnTo>
                    <a:pt x="295462" y="897211"/>
                  </a:lnTo>
                  <a:lnTo>
                    <a:pt x="323298" y="905244"/>
                  </a:lnTo>
                  <a:lnTo>
                    <a:pt x="351693" y="911445"/>
                  </a:lnTo>
                  <a:lnTo>
                    <a:pt x="380531" y="915789"/>
                  </a:lnTo>
                  <a:lnTo>
                    <a:pt x="409694" y="918257"/>
                  </a:lnTo>
                  <a:lnTo>
                    <a:pt x="439060" y="918840"/>
                  </a:lnTo>
                  <a:lnTo>
                    <a:pt x="468510" y="917535"/>
                  </a:lnTo>
                  <a:lnTo>
                    <a:pt x="497923" y="914347"/>
                  </a:lnTo>
                  <a:lnTo>
                    <a:pt x="527178" y="909290"/>
                  </a:lnTo>
                  <a:lnTo>
                    <a:pt x="556154" y="902384"/>
                  </a:lnTo>
                  <a:lnTo>
                    <a:pt x="584733" y="893659"/>
                  </a:lnTo>
                  <a:lnTo>
                    <a:pt x="612797" y="883148"/>
                  </a:lnTo>
                  <a:lnTo>
                    <a:pt x="640230" y="870897"/>
                  </a:lnTo>
                  <a:lnTo>
                    <a:pt x="666921" y="856955"/>
                  </a:lnTo>
                  <a:lnTo>
                    <a:pt x="692759" y="841379"/>
                  </a:lnTo>
                  <a:lnTo>
                    <a:pt x="717638" y="824233"/>
                  </a:lnTo>
                  <a:lnTo>
                    <a:pt x="741456" y="805589"/>
                  </a:lnTo>
                  <a:lnTo>
                    <a:pt x="764115" y="785522"/>
                  </a:lnTo>
                  <a:lnTo>
                    <a:pt x="785522" y="764115"/>
                  </a:lnTo>
                  <a:lnTo>
                    <a:pt x="805589" y="741456"/>
                  </a:lnTo>
                  <a:lnTo>
                    <a:pt x="824233" y="717638"/>
                  </a:lnTo>
                  <a:lnTo>
                    <a:pt x="841379" y="692759"/>
                  </a:lnTo>
                  <a:lnTo>
                    <a:pt x="856955" y="666921"/>
                  </a:lnTo>
                  <a:lnTo>
                    <a:pt x="870897" y="640230"/>
                  </a:lnTo>
                  <a:lnTo>
                    <a:pt x="883148" y="612797"/>
                  </a:lnTo>
                  <a:lnTo>
                    <a:pt x="893659" y="584733"/>
                  </a:lnTo>
                  <a:lnTo>
                    <a:pt x="902384" y="556154"/>
                  </a:lnTo>
                  <a:lnTo>
                    <a:pt x="909290" y="527178"/>
                  </a:lnTo>
                  <a:lnTo>
                    <a:pt x="914347" y="497923"/>
                  </a:lnTo>
                  <a:lnTo>
                    <a:pt x="917535" y="468510"/>
                  </a:lnTo>
                  <a:lnTo>
                    <a:pt x="918840" y="439060"/>
                  </a:lnTo>
                  <a:lnTo>
                    <a:pt x="918257" y="409694"/>
                  </a:lnTo>
                  <a:lnTo>
                    <a:pt x="915789" y="380531"/>
                  </a:lnTo>
                  <a:lnTo>
                    <a:pt x="911445" y="351693"/>
                  </a:lnTo>
                  <a:lnTo>
                    <a:pt x="905244" y="323298"/>
                  </a:lnTo>
                  <a:lnTo>
                    <a:pt x="897211" y="295462"/>
                  </a:lnTo>
                  <a:lnTo>
                    <a:pt x="887379" y="268299"/>
                  </a:lnTo>
                  <a:lnTo>
                    <a:pt x="875789" y="241922"/>
                  </a:lnTo>
                  <a:lnTo>
                    <a:pt x="862487" y="216439"/>
                  </a:lnTo>
                  <a:lnTo>
                    <a:pt x="847529" y="191954"/>
                  </a:lnTo>
                  <a:lnTo>
                    <a:pt x="830977" y="168569"/>
                  </a:lnTo>
                  <a:lnTo>
                    <a:pt x="812897" y="14637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89079" y="4202108"/>
              <a:ext cx="918861" cy="918861"/>
            </a:xfrm>
            <a:custGeom>
              <a:avLst/>
              <a:pathLst>
                <a:path w="918861" h="918861">
                  <a:moveTo>
                    <a:pt x="792714" y="126147"/>
                  </a:moveTo>
                  <a:lnTo>
                    <a:pt x="771766" y="106569"/>
                  </a:lnTo>
                  <a:lnTo>
                    <a:pt x="749535" y="88441"/>
                  </a:lnTo>
                  <a:lnTo>
                    <a:pt x="726112" y="71837"/>
                  </a:lnTo>
                  <a:lnTo>
                    <a:pt x="701593" y="56826"/>
                  </a:lnTo>
                  <a:lnTo>
                    <a:pt x="676079" y="43469"/>
                  </a:lnTo>
                  <a:lnTo>
                    <a:pt x="649674" y="31822"/>
                  </a:lnTo>
                  <a:lnTo>
                    <a:pt x="622488" y="21932"/>
                  </a:lnTo>
                  <a:lnTo>
                    <a:pt x="594632" y="13840"/>
                  </a:lnTo>
                  <a:lnTo>
                    <a:pt x="566220" y="7578"/>
                  </a:lnTo>
                  <a:lnTo>
                    <a:pt x="537370" y="3174"/>
                  </a:lnTo>
                  <a:lnTo>
                    <a:pt x="508199" y="644"/>
                  </a:lnTo>
                  <a:lnTo>
                    <a:pt x="478828" y="0"/>
                  </a:lnTo>
                  <a:lnTo>
                    <a:pt x="449377" y="1243"/>
                  </a:lnTo>
                  <a:lnTo>
                    <a:pt x="419967" y="4369"/>
                  </a:lnTo>
                  <a:lnTo>
                    <a:pt x="390720" y="9365"/>
                  </a:lnTo>
                  <a:lnTo>
                    <a:pt x="361754" y="16211"/>
                  </a:lnTo>
                  <a:lnTo>
                    <a:pt x="333191" y="24878"/>
                  </a:lnTo>
                  <a:lnTo>
                    <a:pt x="305146" y="35330"/>
                  </a:lnTo>
                  <a:lnTo>
                    <a:pt x="277735" y="47526"/>
                  </a:lnTo>
                  <a:lnTo>
                    <a:pt x="251070" y="61413"/>
                  </a:lnTo>
                  <a:lnTo>
                    <a:pt x="225262" y="76937"/>
                  </a:lnTo>
                  <a:lnTo>
                    <a:pt x="200416" y="94032"/>
                  </a:lnTo>
                  <a:lnTo>
                    <a:pt x="176634" y="112629"/>
                  </a:lnTo>
                  <a:lnTo>
                    <a:pt x="154015" y="132650"/>
                  </a:lnTo>
                  <a:lnTo>
                    <a:pt x="132650" y="154015"/>
                  </a:lnTo>
                  <a:lnTo>
                    <a:pt x="112629" y="176634"/>
                  </a:lnTo>
                  <a:lnTo>
                    <a:pt x="94032" y="200416"/>
                  </a:lnTo>
                  <a:lnTo>
                    <a:pt x="76937" y="225262"/>
                  </a:lnTo>
                  <a:lnTo>
                    <a:pt x="61413" y="251070"/>
                  </a:lnTo>
                  <a:lnTo>
                    <a:pt x="47526" y="277735"/>
                  </a:lnTo>
                  <a:lnTo>
                    <a:pt x="35330" y="305146"/>
                  </a:lnTo>
                  <a:lnTo>
                    <a:pt x="24878" y="333191"/>
                  </a:lnTo>
                  <a:lnTo>
                    <a:pt x="16211" y="361754"/>
                  </a:lnTo>
                  <a:lnTo>
                    <a:pt x="9365" y="390720"/>
                  </a:lnTo>
                  <a:lnTo>
                    <a:pt x="4369" y="419967"/>
                  </a:lnTo>
                  <a:lnTo>
                    <a:pt x="1243" y="449377"/>
                  </a:lnTo>
                  <a:lnTo>
                    <a:pt x="0" y="478828"/>
                  </a:lnTo>
                  <a:lnTo>
                    <a:pt x="644" y="508199"/>
                  </a:lnTo>
                  <a:lnTo>
                    <a:pt x="3174" y="537370"/>
                  </a:lnTo>
                  <a:lnTo>
                    <a:pt x="7578" y="566220"/>
                  </a:lnTo>
                  <a:lnTo>
                    <a:pt x="13840" y="594632"/>
                  </a:lnTo>
                  <a:lnTo>
                    <a:pt x="21932" y="622488"/>
                  </a:lnTo>
                  <a:lnTo>
                    <a:pt x="31822" y="649674"/>
                  </a:lnTo>
                  <a:lnTo>
                    <a:pt x="43469" y="676079"/>
                  </a:lnTo>
                  <a:lnTo>
                    <a:pt x="56826" y="701593"/>
                  </a:lnTo>
                  <a:lnTo>
                    <a:pt x="71837" y="726112"/>
                  </a:lnTo>
                  <a:lnTo>
                    <a:pt x="88441" y="749535"/>
                  </a:lnTo>
                  <a:lnTo>
                    <a:pt x="106569" y="771766"/>
                  </a:lnTo>
                  <a:lnTo>
                    <a:pt x="126147" y="792714"/>
                  </a:lnTo>
                  <a:lnTo>
                    <a:pt x="147094" y="812292"/>
                  </a:lnTo>
                  <a:lnTo>
                    <a:pt x="169326" y="830420"/>
                  </a:lnTo>
                  <a:lnTo>
                    <a:pt x="192749" y="847024"/>
                  </a:lnTo>
                  <a:lnTo>
                    <a:pt x="217268" y="862035"/>
                  </a:lnTo>
                  <a:lnTo>
                    <a:pt x="242782" y="875391"/>
                  </a:lnTo>
                  <a:lnTo>
                    <a:pt x="269186" y="887039"/>
                  </a:lnTo>
                  <a:lnTo>
                    <a:pt x="296372" y="896929"/>
                  </a:lnTo>
                  <a:lnTo>
                    <a:pt x="324229" y="905021"/>
                  </a:lnTo>
                  <a:lnTo>
                    <a:pt x="352640" y="911282"/>
                  </a:lnTo>
                  <a:lnTo>
                    <a:pt x="381491" y="915687"/>
                  </a:lnTo>
                  <a:lnTo>
                    <a:pt x="410662" y="918217"/>
                  </a:lnTo>
                  <a:lnTo>
                    <a:pt x="440033" y="918861"/>
                  </a:lnTo>
                  <a:lnTo>
                    <a:pt x="469484" y="917618"/>
                  </a:lnTo>
                  <a:lnTo>
                    <a:pt x="498894" y="914492"/>
                  </a:lnTo>
                  <a:lnTo>
                    <a:pt x="528141" y="909495"/>
                  </a:lnTo>
                  <a:lnTo>
                    <a:pt x="557106" y="902650"/>
                  </a:lnTo>
                  <a:lnTo>
                    <a:pt x="585670" y="893983"/>
                  </a:lnTo>
                  <a:lnTo>
                    <a:pt x="613715" y="883530"/>
                  </a:lnTo>
                  <a:lnTo>
                    <a:pt x="641126" y="871335"/>
                  </a:lnTo>
                  <a:lnTo>
                    <a:pt x="667791" y="857447"/>
                  </a:lnTo>
                  <a:lnTo>
                    <a:pt x="693599" y="841924"/>
                  </a:lnTo>
                  <a:lnTo>
                    <a:pt x="718445" y="824829"/>
                  </a:lnTo>
                  <a:lnTo>
                    <a:pt x="742226" y="806232"/>
                  </a:lnTo>
                  <a:lnTo>
                    <a:pt x="764846" y="786211"/>
                  </a:lnTo>
                  <a:lnTo>
                    <a:pt x="786211" y="764846"/>
                  </a:lnTo>
                  <a:lnTo>
                    <a:pt x="806232" y="742226"/>
                  </a:lnTo>
                  <a:lnTo>
                    <a:pt x="824829" y="718445"/>
                  </a:lnTo>
                  <a:lnTo>
                    <a:pt x="841924" y="693599"/>
                  </a:lnTo>
                  <a:lnTo>
                    <a:pt x="857447" y="667791"/>
                  </a:lnTo>
                  <a:lnTo>
                    <a:pt x="871335" y="641126"/>
                  </a:lnTo>
                  <a:lnTo>
                    <a:pt x="883530" y="613715"/>
                  </a:lnTo>
                  <a:lnTo>
                    <a:pt x="893983" y="585670"/>
                  </a:lnTo>
                  <a:lnTo>
                    <a:pt x="902650" y="557106"/>
                  </a:lnTo>
                  <a:lnTo>
                    <a:pt x="909495" y="528141"/>
                  </a:lnTo>
                  <a:lnTo>
                    <a:pt x="914492" y="498894"/>
                  </a:lnTo>
                  <a:lnTo>
                    <a:pt x="917618" y="469484"/>
                  </a:lnTo>
                  <a:lnTo>
                    <a:pt x="918861" y="440033"/>
                  </a:lnTo>
                  <a:lnTo>
                    <a:pt x="918217" y="410662"/>
                  </a:lnTo>
                  <a:lnTo>
                    <a:pt x="915687" y="381491"/>
                  </a:lnTo>
                  <a:lnTo>
                    <a:pt x="911282" y="352640"/>
                  </a:lnTo>
                  <a:lnTo>
                    <a:pt x="905021" y="324229"/>
                  </a:lnTo>
                  <a:lnTo>
                    <a:pt x="896929" y="296372"/>
                  </a:lnTo>
                  <a:lnTo>
                    <a:pt x="887039" y="269186"/>
                  </a:lnTo>
                  <a:lnTo>
                    <a:pt x="875391" y="242782"/>
                  </a:lnTo>
                  <a:lnTo>
                    <a:pt x="862035" y="217268"/>
                  </a:lnTo>
                  <a:lnTo>
                    <a:pt x="847024" y="192749"/>
                  </a:lnTo>
                  <a:lnTo>
                    <a:pt x="830420" y="169326"/>
                  </a:lnTo>
                  <a:lnTo>
                    <a:pt x="812292" y="14709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89154" y="5283253"/>
              <a:ext cx="918711" cy="918711"/>
            </a:xfrm>
            <a:custGeom>
              <a:avLst/>
              <a:pathLst>
                <a:path w="918711" h="918711">
                  <a:moveTo>
                    <a:pt x="761128" y="157583"/>
                  </a:moveTo>
                  <a:lnTo>
                    <a:pt x="738311" y="136005"/>
                  </a:lnTo>
                  <a:lnTo>
                    <a:pt x="714347" y="115756"/>
                  </a:lnTo>
                  <a:lnTo>
                    <a:pt x="689335" y="96919"/>
                  </a:lnTo>
                  <a:lnTo>
                    <a:pt x="663379" y="79572"/>
                  </a:lnTo>
                  <a:lnTo>
                    <a:pt x="636583" y="63785"/>
                  </a:lnTo>
                  <a:lnTo>
                    <a:pt x="609060" y="49624"/>
                  </a:lnTo>
                  <a:lnTo>
                    <a:pt x="580922" y="37146"/>
                  </a:lnTo>
                  <a:lnTo>
                    <a:pt x="552284" y="26403"/>
                  </a:lnTo>
                  <a:lnTo>
                    <a:pt x="523264" y="17439"/>
                  </a:lnTo>
                  <a:lnTo>
                    <a:pt x="493981" y="10292"/>
                  </a:lnTo>
                  <a:lnTo>
                    <a:pt x="464556" y="4989"/>
                  </a:lnTo>
                  <a:lnTo>
                    <a:pt x="435110" y="1554"/>
                  </a:lnTo>
                  <a:lnTo>
                    <a:pt x="405764" y="0"/>
                  </a:lnTo>
                  <a:lnTo>
                    <a:pt x="376637" y="333"/>
                  </a:lnTo>
                  <a:lnTo>
                    <a:pt x="347851" y="2553"/>
                  </a:lnTo>
                  <a:lnTo>
                    <a:pt x="319523" y="6649"/>
                  </a:lnTo>
                  <a:lnTo>
                    <a:pt x="291769" y="12606"/>
                  </a:lnTo>
                  <a:lnTo>
                    <a:pt x="264704" y="20399"/>
                  </a:lnTo>
                  <a:lnTo>
                    <a:pt x="238439" y="29996"/>
                  </a:lnTo>
                  <a:lnTo>
                    <a:pt x="213082" y="41356"/>
                  </a:lnTo>
                  <a:lnTo>
                    <a:pt x="188737" y="54435"/>
                  </a:lnTo>
                  <a:lnTo>
                    <a:pt x="165503" y="69177"/>
                  </a:lnTo>
                  <a:lnTo>
                    <a:pt x="143477" y="85523"/>
                  </a:lnTo>
                  <a:lnTo>
                    <a:pt x="122750" y="103405"/>
                  </a:lnTo>
                  <a:lnTo>
                    <a:pt x="103405" y="122750"/>
                  </a:lnTo>
                  <a:lnTo>
                    <a:pt x="85523" y="143477"/>
                  </a:lnTo>
                  <a:lnTo>
                    <a:pt x="69177" y="165503"/>
                  </a:lnTo>
                  <a:lnTo>
                    <a:pt x="54435" y="188737"/>
                  </a:lnTo>
                  <a:lnTo>
                    <a:pt x="41356" y="213082"/>
                  </a:lnTo>
                  <a:lnTo>
                    <a:pt x="29996" y="238439"/>
                  </a:lnTo>
                  <a:lnTo>
                    <a:pt x="20399" y="264704"/>
                  </a:lnTo>
                  <a:lnTo>
                    <a:pt x="12606" y="291769"/>
                  </a:lnTo>
                  <a:lnTo>
                    <a:pt x="6649" y="319523"/>
                  </a:lnTo>
                  <a:lnTo>
                    <a:pt x="2553" y="347851"/>
                  </a:lnTo>
                  <a:lnTo>
                    <a:pt x="333" y="376637"/>
                  </a:lnTo>
                  <a:lnTo>
                    <a:pt x="0" y="405764"/>
                  </a:lnTo>
                  <a:lnTo>
                    <a:pt x="1554" y="435110"/>
                  </a:lnTo>
                  <a:lnTo>
                    <a:pt x="4989" y="464556"/>
                  </a:lnTo>
                  <a:lnTo>
                    <a:pt x="10292" y="493981"/>
                  </a:lnTo>
                  <a:lnTo>
                    <a:pt x="17439" y="523264"/>
                  </a:lnTo>
                  <a:lnTo>
                    <a:pt x="26403" y="552284"/>
                  </a:lnTo>
                  <a:lnTo>
                    <a:pt x="37146" y="580922"/>
                  </a:lnTo>
                  <a:lnTo>
                    <a:pt x="49624" y="609060"/>
                  </a:lnTo>
                  <a:lnTo>
                    <a:pt x="63785" y="636583"/>
                  </a:lnTo>
                  <a:lnTo>
                    <a:pt x="79572" y="663379"/>
                  </a:lnTo>
                  <a:lnTo>
                    <a:pt x="96919" y="689335"/>
                  </a:lnTo>
                  <a:lnTo>
                    <a:pt x="115756" y="714347"/>
                  </a:lnTo>
                  <a:lnTo>
                    <a:pt x="136005" y="738311"/>
                  </a:lnTo>
                  <a:lnTo>
                    <a:pt x="157583" y="761128"/>
                  </a:lnTo>
                  <a:lnTo>
                    <a:pt x="180400" y="782706"/>
                  </a:lnTo>
                  <a:lnTo>
                    <a:pt x="204364" y="802954"/>
                  </a:lnTo>
                  <a:lnTo>
                    <a:pt x="229376" y="821791"/>
                  </a:lnTo>
                  <a:lnTo>
                    <a:pt x="255332" y="839139"/>
                  </a:lnTo>
                  <a:lnTo>
                    <a:pt x="282127" y="854926"/>
                  </a:lnTo>
                  <a:lnTo>
                    <a:pt x="309651" y="869087"/>
                  </a:lnTo>
                  <a:lnTo>
                    <a:pt x="337789" y="881565"/>
                  </a:lnTo>
                  <a:lnTo>
                    <a:pt x="366427" y="892308"/>
                  </a:lnTo>
                  <a:lnTo>
                    <a:pt x="395447" y="901271"/>
                  </a:lnTo>
                  <a:lnTo>
                    <a:pt x="424729" y="908419"/>
                  </a:lnTo>
                  <a:lnTo>
                    <a:pt x="454154" y="913722"/>
                  </a:lnTo>
                  <a:lnTo>
                    <a:pt x="483600" y="917157"/>
                  </a:lnTo>
                  <a:lnTo>
                    <a:pt x="512947" y="918711"/>
                  </a:lnTo>
                  <a:lnTo>
                    <a:pt x="542073" y="918378"/>
                  </a:lnTo>
                  <a:lnTo>
                    <a:pt x="570860" y="916158"/>
                  </a:lnTo>
                  <a:lnTo>
                    <a:pt x="599188" y="912061"/>
                  </a:lnTo>
                  <a:lnTo>
                    <a:pt x="626942" y="906104"/>
                  </a:lnTo>
                  <a:lnTo>
                    <a:pt x="654006" y="898312"/>
                  </a:lnTo>
                  <a:lnTo>
                    <a:pt x="680272" y="888715"/>
                  </a:lnTo>
                  <a:lnTo>
                    <a:pt x="705629" y="877354"/>
                  </a:lnTo>
                  <a:lnTo>
                    <a:pt x="729974" y="864276"/>
                  </a:lnTo>
                  <a:lnTo>
                    <a:pt x="753207" y="849533"/>
                  </a:lnTo>
                  <a:lnTo>
                    <a:pt x="775233" y="833188"/>
                  </a:lnTo>
                  <a:lnTo>
                    <a:pt x="795961" y="815306"/>
                  </a:lnTo>
                  <a:lnTo>
                    <a:pt x="815306" y="795961"/>
                  </a:lnTo>
                  <a:lnTo>
                    <a:pt x="833188" y="775233"/>
                  </a:lnTo>
                  <a:lnTo>
                    <a:pt x="849533" y="753207"/>
                  </a:lnTo>
                  <a:lnTo>
                    <a:pt x="864276" y="729974"/>
                  </a:lnTo>
                  <a:lnTo>
                    <a:pt x="877354" y="705629"/>
                  </a:lnTo>
                  <a:lnTo>
                    <a:pt x="888715" y="680272"/>
                  </a:lnTo>
                  <a:lnTo>
                    <a:pt x="898312" y="654006"/>
                  </a:lnTo>
                  <a:lnTo>
                    <a:pt x="906104" y="626942"/>
                  </a:lnTo>
                  <a:lnTo>
                    <a:pt x="912061" y="599188"/>
                  </a:lnTo>
                  <a:lnTo>
                    <a:pt x="916158" y="570860"/>
                  </a:lnTo>
                  <a:lnTo>
                    <a:pt x="918378" y="542073"/>
                  </a:lnTo>
                  <a:lnTo>
                    <a:pt x="918711" y="512947"/>
                  </a:lnTo>
                  <a:lnTo>
                    <a:pt x="917157" y="483600"/>
                  </a:lnTo>
                  <a:lnTo>
                    <a:pt x="913722" y="454154"/>
                  </a:lnTo>
                  <a:lnTo>
                    <a:pt x="908419" y="424729"/>
                  </a:lnTo>
                  <a:lnTo>
                    <a:pt x="901271" y="395447"/>
                  </a:lnTo>
                  <a:lnTo>
                    <a:pt x="892308" y="366427"/>
                  </a:lnTo>
                  <a:lnTo>
                    <a:pt x="881565" y="337789"/>
                  </a:lnTo>
                  <a:lnTo>
                    <a:pt x="869087" y="309651"/>
                  </a:lnTo>
                  <a:lnTo>
                    <a:pt x="854926" y="282127"/>
                  </a:lnTo>
                  <a:lnTo>
                    <a:pt x="839139" y="255332"/>
                  </a:lnTo>
                  <a:lnTo>
                    <a:pt x="821791" y="229376"/>
                  </a:lnTo>
                  <a:lnTo>
                    <a:pt x="802954" y="204364"/>
                  </a:lnTo>
                  <a:lnTo>
                    <a:pt x="782706" y="18040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70316" y="2040135"/>
              <a:ext cx="918528" cy="918528"/>
            </a:xfrm>
            <a:custGeom>
              <a:avLst/>
              <a:pathLst>
                <a:path w="918528" h="918528">
                  <a:moveTo>
                    <a:pt x="777817" y="140711"/>
                  </a:moveTo>
                  <a:lnTo>
                    <a:pt x="755949" y="120152"/>
                  </a:lnTo>
                  <a:lnTo>
                    <a:pt x="732863" y="100987"/>
                  </a:lnTo>
                  <a:lnTo>
                    <a:pt x="708651" y="83294"/>
                  </a:lnTo>
                  <a:lnTo>
                    <a:pt x="683416" y="67146"/>
                  </a:lnTo>
                  <a:lnTo>
                    <a:pt x="657259" y="52609"/>
                  </a:lnTo>
                  <a:lnTo>
                    <a:pt x="630288" y="39743"/>
                  </a:lnTo>
                  <a:lnTo>
                    <a:pt x="602615" y="28602"/>
                  </a:lnTo>
                  <a:lnTo>
                    <a:pt x="574352" y="19229"/>
                  </a:lnTo>
                  <a:lnTo>
                    <a:pt x="545617" y="11665"/>
                  </a:lnTo>
                  <a:lnTo>
                    <a:pt x="516527" y="5941"/>
                  </a:lnTo>
                  <a:lnTo>
                    <a:pt x="487201" y="2079"/>
                  </a:lnTo>
                  <a:lnTo>
                    <a:pt x="457761" y="96"/>
                  </a:lnTo>
                  <a:lnTo>
                    <a:pt x="428327" y="0"/>
                  </a:lnTo>
                  <a:lnTo>
                    <a:pt x="399020" y="1790"/>
                  </a:lnTo>
                  <a:lnTo>
                    <a:pt x="369960" y="5461"/>
                  </a:lnTo>
                  <a:lnTo>
                    <a:pt x="341268" y="10997"/>
                  </a:lnTo>
                  <a:lnTo>
                    <a:pt x="313060" y="18374"/>
                  </a:lnTo>
                  <a:lnTo>
                    <a:pt x="285453" y="27563"/>
                  </a:lnTo>
                  <a:lnTo>
                    <a:pt x="258561" y="38527"/>
                  </a:lnTo>
                  <a:lnTo>
                    <a:pt x="232493" y="51219"/>
                  </a:lnTo>
                  <a:lnTo>
                    <a:pt x="207357" y="65587"/>
                  </a:lnTo>
                  <a:lnTo>
                    <a:pt x="183256" y="81574"/>
                  </a:lnTo>
                  <a:lnTo>
                    <a:pt x="160289" y="99113"/>
                  </a:lnTo>
                  <a:lnTo>
                    <a:pt x="138551" y="118131"/>
                  </a:lnTo>
                  <a:lnTo>
                    <a:pt x="118131" y="138551"/>
                  </a:lnTo>
                  <a:lnTo>
                    <a:pt x="99113" y="160289"/>
                  </a:lnTo>
                  <a:lnTo>
                    <a:pt x="81574" y="183256"/>
                  </a:lnTo>
                  <a:lnTo>
                    <a:pt x="65587" y="207357"/>
                  </a:lnTo>
                  <a:lnTo>
                    <a:pt x="51219" y="232493"/>
                  </a:lnTo>
                  <a:lnTo>
                    <a:pt x="38527" y="258561"/>
                  </a:lnTo>
                  <a:lnTo>
                    <a:pt x="27563" y="285453"/>
                  </a:lnTo>
                  <a:lnTo>
                    <a:pt x="18374" y="313060"/>
                  </a:lnTo>
                  <a:lnTo>
                    <a:pt x="10997" y="341268"/>
                  </a:lnTo>
                  <a:lnTo>
                    <a:pt x="5461" y="369960"/>
                  </a:lnTo>
                  <a:lnTo>
                    <a:pt x="1790" y="399020"/>
                  </a:lnTo>
                  <a:lnTo>
                    <a:pt x="0" y="428327"/>
                  </a:lnTo>
                  <a:lnTo>
                    <a:pt x="96" y="457761"/>
                  </a:lnTo>
                  <a:lnTo>
                    <a:pt x="2079" y="487201"/>
                  </a:lnTo>
                  <a:lnTo>
                    <a:pt x="5941" y="516527"/>
                  </a:lnTo>
                  <a:lnTo>
                    <a:pt x="11665" y="545617"/>
                  </a:lnTo>
                  <a:lnTo>
                    <a:pt x="19229" y="574352"/>
                  </a:lnTo>
                  <a:lnTo>
                    <a:pt x="28602" y="602615"/>
                  </a:lnTo>
                  <a:lnTo>
                    <a:pt x="39743" y="630288"/>
                  </a:lnTo>
                  <a:lnTo>
                    <a:pt x="52609" y="657259"/>
                  </a:lnTo>
                  <a:lnTo>
                    <a:pt x="67146" y="683416"/>
                  </a:lnTo>
                  <a:lnTo>
                    <a:pt x="83294" y="708651"/>
                  </a:lnTo>
                  <a:lnTo>
                    <a:pt x="100987" y="732863"/>
                  </a:lnTo>
                  <a:lnTo>
                    <a:pt x="120152" y="755949"/>
                  </a:lnTo>
                  <a:lnTo>
                    <a:pt x="140711" y="777817"/>
                  </a:lnTo>
                  <a:lnTo>
                    <a:pt x="162578" y="798376"/>
                  </a:lnTo>
                  <a:lnTo>
                    <a:pt x="185665" y="817541"/>
                  </a:lnTo>
                  <a:lnTo>
                    <a:pt x="209876" y="835234"/>
                  </a:lnTo>
                  <a:lnTo>
                    <a:pt x="235112" y="851382"/>
                  </a:lnTo>
                  <a:lnTo>
                    <a:pt x="261269" y="865919"/>
                  </a:lnTo>
                  <a:lnTo>
                    <a:pt x="288240" y="878784"/>
                  </a:lnTo>
                  <a:lnTo>
                    <a:pt x="315913" y="889926"/>
                  </a:lnTo>
                  <a:lnTo>
                    <a:pt x="344175" y="899298"/>
                  </a:lnTo>
                  <a:lnTo>
                    <a:pt x="372911" y="906862"/>
                  </a:lnTo>
                  <a:lnTo>
                    <a:pt x="402001" y="912587"/>
                  </a:lnTo>
                  <a:lnTo>
                    <a:pt x="431326" y="916449"/>
                  </a:lnTo>
                  <a:lnTo>
                    <a:pt x="460767" y="918432"/>
                  </a:lnTo>
                  <a:lnTo>
                    <a:pt x="490201" y="918528"/>
                  </a:lnTo>
                  <a:lnTo>
                    <a:pt x="519508" y="916737"/>
                  </a:lnTo>
                  <a:lnTo>
                    <a:pt x="548567" y="913067"/>
                  </a:lnTo>
                  <a:lnTo>
                    <a:pt x="577260" y="907531"/>
                  </a:lnTo>
                  <a:lnTo>
                    <a:pt x="605467" y="900153"/>
                  </a:lnTo>
                  <a:lnTo>
                    <a:pt x="633074" y="890964"/>
                  </a:lnTo>
                  <a:lnTo>
                    <a:pt x="659967" y="880001"/>
                  </a:lnTo>
                  <a:lnTo>
                    <a:pt x="686035" y="867309"/>
                  </a:lnTo>
                  <a:lnTo>
                    <a:pt x="711171" y="852940"/>
                  </a:lnTo>
                  <a:lnTo>
                    <a:pt x="735271" y="836954"/>
                  </a:lnTo>
                  <a:lnTo>
                    <a:pt x="758238" y="819415"/>
                  </a:lnTo>
                  <a:lnTo>
                    <a:pt x="779976" y="800397"/>
                  </a:lnTo>
                  <a:lnTo>
                    <a:pt x="800397" y="779976"/>
                  </a:lnTo>
                  <a:lnTo>
                    <a:pt x="819415" y="758238"/>
                  </a:lnTo>
                  <a:lnTo>
                    <a:pt x="836954" y="735271"/>
                  </a:lnTo>
                  <a:lnTo>
                    <a:pt x="852940" y="711171"/>
                  </a:lnTo>
                  <a:lnTo>
                    <a:pt x="867309" y="686035"/>
                  </a:lnTo>
                  <a:lnTo>
                    <a:pt x="880001" y="659967"/>
                  </a:lnTo>
                  <a:lnTo>
                    <a:pt x="890964" y="633074"/>
                  </a:lnTo>
                  <a:lnTo>
                    <a:pt x="900153" y="605467"/>
                  </a:lnTo>
                  <a:lnTo>
                    <a:pt x="907531" y="577260"/>
                  </a:lnTo>
                  <a:lnTo>
                    <a:pt x="913067" y="548567"/>
                  </a:lnTo>
                  <a:lnTo>
                    <a:pt x="916737" y="519508"/>
                  </a:lnTo>
                  <a:lnTo>
                    <a:pt x="918528" y="490201"/>
                  </a:lnTo>
                  <a:lnTo>
                    <a:pt x="918432" y="460767"/>
                  </a:lnTo>
                  <a:lnTo>
                    <a:pt x="916449" y="431326"/>
                  </a:lnTo>
                  <a:lnTo>
                    <a:pt x="912587" y="402001"/>
                  </a:lnTo>
                  <a:lnTo>
                    <a:pt x="906862" y="372911"/>
                  </a:lnTo>
                  <a:lnTo>
                    <a:pt x="899298" y="344175"/>
                  </a:lnTo>
                  <a:lnTo>
                    <a:pt x="889926" y="315913"/>
                  </a:lnTo>
                  <a:lnTo>
                    <a:pt x="878784" y="288240"/>
                  </a:lnTo>
                  <a:lnTo>
                    <a:pt x="865919" y="261269"/>
                  </a:lnTo>
                  <a:lnTo>
                    <a:pt x="851382" y="235112"/>
                  </a:lnTo>
                  <a:lnTo>
                    <a:pt x="835234" y="209876"/>
                  </a:lnTo>
                  <a:lnTo>
                    <a:pt x="817541" y="185665"/>
                  </a:lnTo>
                  <a:lnTo>
                    <a:pt x="798376" y="162578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70343" y="3121232"/>
              <a:ext cx="918474" cy="918474"/>
            </a:xfrm>
            <a:custGeom>
              <a:avLst/>
              <a:pathLst>
                <a:path w="918474" h="918474">
                  <a:moveTo>
                    <a:pt x="757522" y="160951"/>
                  </a:moveTo>
                  <a:lnTo>
                    <a:pt x="734519" y="139174"/>
                  </a:lnTo>
                  <a:lnTo>
                    <a:pt x="710385" y="118712"/>
                  </a:lnTo>
                  <a:lnTo>
                    <a:pt x="685219" y="99649"/>
                  </a:lnTo>
                  <a:lnTo>
                    <a:pt x="659124" y="82064"/>
                  </a:lnTo>
                  <a:lnTo>
                    <a:pt x="632208" y="66029"/>
                  </a:lnTo>
                  <a:lnTo>
                    <a:pt x="604581" y="51609"/>
                  </a:lnTo>
                  <a:lnTo>
                    <a:pt x="576356" y="38865"/>
                  </a:lnTo>
                  <a:lnTo>
                    <a:pt x="547651" y="27848"/>
                  </a:lnTo>
                  <a:lnTo>
                    <a:pt x="518582" y="18603"/>
                  </a:lnTo>
                  <a:lnTo>
                    <a:pt x="489269" y="11169"/>
                  </a:lnTo>
                  <a:lnTo>
                    <a:pt x="459833" y="5577"/>
                  </a:lnTo>
                  <a:lnTo>
                    <a:pt x="430395" y="1848"/>
                  </a:lnTo>
                  <a:lnTo>
                    <a:pt x="401075" y="0"/>
                  </a:lnTo>
                  <a:lnTo>
                    <a:pt x="371994" y="38"/>
                  </a:lnTo>
                  <a:lnTo>
                    <a:pt x="343271" y="1963"/>
                  </a:lnTo>
                  <a:lnTo>
                    <a:pt x="315025" y="5767"/>
                  </a:lnTo>
                  <a:lnTo>
                    <a:pt x="287372" y="11435"/>
                  </a:lnTo>
                  <a:lnTo>
                    <a:pt x="260424" y="18942"/>
                  </a:lnTo>
                  <a:lnTo>
                    <a:pt x="234294" y="28259"/>
                  </a:lnTo>
                  <a:lnTo>
                    <a:pt x="209088" y="39347"/>
                  </a:lnTo>
                  <a:lnTo>
                    <a:pt x="184910" y="52161"/>
                  </a:lnTo>
                  <a:lnTo>
                    <a:pt x="161860" y="66647"/>
                  </a:lnTo>
                  <a:lnTo>
                    <a:pt x="140031" y="82746"/>
                  </a:lnTo>
                  <a:lnTo>
                    <a:pt x="119514" y="100393"/>
                  </a:lnTo>
                  <a:lnTo>
                    <a:pt x="100393" y="119514"/>
                  </a:lnTo>
                  <a:lnTo>
                    <a:pt x="82746" y="140031"/>
                  </a:lnTo>
                  <a:lnTo>
                    <a:pt x="66647" y="161860"/>
                  </a:lnTo>
                  <a:lnTo>
                    <a:pt x="52161" y="184910"/>
                  </a:lnTo>
                  <a:lnTo>
                    <a:pt x="39347" y="209088"/>
                  </a:lnTo>
                  <a:lnTo>
                    <a:pt x="28259" y="234294"/>
                  </a:lnTo>
                  <a:lnTo>
                    <a:pt x="18942" y="260424"/>
                  </a:lnTo>
                  <a:lnTo>
                    <a:pt x="11435" y="287372"/>
                  </a:lnTo>
                  <a:lnTo>
                    <a:pt x="5767" y="315025"/>
                  </a:lnTo>
                  <a:lnTo>
                    <a:pt x="1963" y="343271"/>
                  </a:lnTo>
                  <a:lnTo>
                    <a:pt x="38" y="371994"/>
                  </a:lnTo>
                  <a:lnTo>
                    <a:pt x="0" y="401075"/>
                  </a:lnTo>
                  <a:lnTo>
                    <a:pt x="1848" y="430395"/>
                  </a:lnTo>
                  <a:lnTo>
                    <a:pt x="5577" y="459833"/>
                  </a:lnTo>
                  <a:lnTo>
                    <a:pt x="11169" y="489269"/>
                  </a:lnTo>
                  <a:lnTo>
                    <a:pt x="18603" y="518582"/>
                  </a:lnTo>
                  <a:lnTo>
                    <a:pt x="27848" y="547651"/>
                  </a:lnTo>
                  <a:lnTo>
                    <a:pt x="38865" y="576356"/>
                  </a:lnTo>
                  <a:lnTo>
                    <a:pt x="51609" y="604581"/>
                  </a:lnTo>
                  <a:lnTo>
                    <a:pt x="66029" y="632208"/>
                  </a:lnTo>
                  <a:lnTo>
                    <a:pt x="82064" y="659124"/>
                  </a:lnTo>
                  <a:lnTo>
                    <a:pt x="99649" y="685219"/>
                  </a:lnTo>
                  <a:lnTo>
                    <a:pt x="118712" y="710385"/>
                  </a:lnTo>
                  <a:lnTo>
                    <a:pt x="139174" y="734519"/>
                  </a:lnTo>
                  <a:lnTo>
                    <a:pt x="160951" y="757522"/>
                  </a:lnTo>
                  <a:lnTo>
                    <a:pt x="183954" y="779300"/>
                  </a:lnTo>
                  <a:lnTo>
                    <a:pt x="208089" y="799762"/>
                  </a:lnTo>
                  <a:lnTo>
                    <a:pt x="233255" y="818824"/>
                  </a:lnTo>
                  <a:lnTo>
                    <a:pt x="259350" y="836410"/>
                  </a:lnTo>
                  <a:lnTo>
                    <a:pt x="286266" y="852445"/>
                  </a:lnTo>
                  <a:lnTo>
                    <a:pt x="313893" y="866865"/>
                  </a:lnTo>
                  <a:lnTo>
                    <a:pt x="342117" y="879609"/>
                  </a:lnTo>
                  <a:lnTo>
                    <a:pt x="370823" y="890626"/>
                  </a:lnTo>
                  <a:lnTo>
                    <a:pt x="399892" y="899871"/>
                  </a:lnTo>
                  <a:lnTo>
                    <a:pt x="429204" y="907304"/>
                  </a:lnTo>
                  <a:lnTo>
                    <a:pt x="458640" y="912897"/>
                  </a:lnTo>
                  <a:lnTo>
                    <a:pt x="488079" y="916625"/>
                  </a:lnTo>
                  <a:lnTo>
                    <a:pt x="517399" y="918474"/>
                  </a:lnTo>
                  <a:lnTo>
                    <a:pt x="546480" y="918436"/>
                  </a:lnTo>
                  <a:lnTo>
                    <a:pt x="575203" y="916511"/>
                  </a:lnTo>
                  <a:lnTo>
                    <a:pt x="603449" y="912707"/>
                  </a:lnTo>
                  <a:lnTo>
                    <a:pt x="631102" y="907039"/>
                  </a:lnTo>
                  <a:lnTo>
                    <a:pt x="658049" y="899531"/>
                  </a:lnTo>
                  <a:lnTo>
                    <a:pt x="684179" y="890214"/>
                  </a:lnTo>
                  <a:lnTo>
                    <a:pt x="709385" y="879126"/>
                  </a:lnTo>
                  <a:lnTo>
                    <a:pt x="733563" y="866313"/>
                  </a:lnTo>
                  <a:lnTo>
                    <a:pt x="756614" y="851827"/>
                  </a:lnTo>
                  <a:lnTo>
                    <a:pt x="778443" y="835727"/>
                  </a:lnTo>
                  <a:lnTo>
                    <a:pt x="798960" y="818081"/>
                  </a:lnTo>
                  <a:lnTo>
                    <a:pt x="818081" y="798960"/>
                  </a:lnTo>
                  <a:lnTo>
                    <a:pt x="835727" y="778443"/>
                  </a:lnTo>
                  <a:lnTo>
                    <a:pt x="851827" y="756614"/>
                  </a:lnTo>
                  <a:lnTo>
                    <a:pt x="866313" y="733563"/>
                  </a:lnTo>
                  <a:lnTo>
                    <a:pt x="879126" y="709385"/>
                  </a:lnTo>
                  <a:lnTo>
                    <a:pt x="890214" y="684179"/>
                  </a:lnTo>
                  <a:lnTo>
                    <a:pt x="899531" y="658049"/>
                  </a:lnTo>
                  <a:lnTo>
                    <a:pt x="907039" y="631102"/>
                  </a:lnTo>
                  <a:lnTo>
                    <a:pt x="912707" y="603449"/>
                  </a:lnTo>
                  <a:lnTo>
                    <a:pt x="916511" y="575203"/>
                  </a:lnTo>
                  <a:lnTo>
                    <a:pt x="918436" y="546480"/>
                  </a:lnTo>
                  <a:lnTo>
                    <a:pt x="918474" y="517399"/>
                  </a:lnTo>
                  <a:lnTo>
                    <a:pt x="916625" y="488079"/>
                  </a:lnTo>
                  <a:lnTo>
                    <a:pt x="912897" y="458640"/>
                  </a:lnTo>
                  <a:lnTo>
                    <a:pt x="907304" y="429204"/>
                  </a:lnTo>
                  <a:lnTo>
                    <a:pt x="899871" y="399892"/>
                  </a:lnTo>
                  <a:lnTo>
                    <a:pt x="890626" y="370823"/>
                  </a:lnTo>
                  <a:lnTo>
                    <a:pt x="879609" y="342117"/>
                  </a:lnTo>
                  <a:lnTo>
                    <a:pt x="866865" y="313893"/>
                  </a:lnTo>
                  <a:lnTo>
                    <a:pt x="852445" y="286266"/>
                  </a:lnTo>
                  <a:lnTo>
                    <a:pt x="836410" y="259350"/>
                  </a:lnTo>
                  <a:lnTo>
                    <a:pt x="818824" y="233255"/>
                  </a:lnTo>
                  <a:lnTo>
                    <a:pt x="799762" y="208089"/>
                  </a:lnTo>
                  <a:lnTo>
                    <a:pt x="779300" y="18395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70155" y="4202114"/>
              <a:ext cx="918850" cy="918850"/>
            </a:xfrm>
            <a:custGeom>
              <a:avLst/>
              <a:pathLst>
                <a:path w="918850" h="918850">
                  <a:moveTo>
                    <a:pt x="824511" y="94339"/>
                  </a:moveTo>
                  <a:lnTo>
                    <a:pt x="805889" y="77217"/>
                  </a:lnTo>
                  <a:lnTo>
                    <a:pt x="785843" y="61665"/>
                  </a:lnTo>
                  <a:lnTo>
                    <a:pt x="764455" y="47748"/>
                  </a:lnTo>
                  <a:lnTo>
                    <a:pt x="741815" y="35523"/>
                  </a:lnTo>
                  <a:lnTo>
                    <a:pt x="718014" y="25040"/>
                  </a:lnTo>
                  <a:lnTo>
                    <a:pt x="693150" y="16341"/>
                  </a:lnTo>
                  <a:lnTo>
                    <a:pt x="667326" y="9464"/>
                  </a:lnTo>
                  <a:lnTo>
                    <a:pt x="640647" y="4435"/>
                  </a:lnTo>
                  <a:lnTo>
                    <a:pt x="613224" y="1276"/>
                  </a:lnTo>
                  <a:lnTo>
                    <a:pt x="585169" y="0"/>
                  </a:lnTo>
                  <a:lnTo>
                    <a:pt x="556597" y="611"/>
                  </a:lnTo>
                  <a:lnTo>
                    <a:pt x="527626" y="3108"/>
                  </a:lnTo>
                  <a:lnTo>
                    <a:pt x="498375" y="7480"/>
                  </a:lnTo>
                  <a:lnTo>
                    <a:pt x="468963" y="13709"/>
                  </a:lnTo>
                  <a:lnTo>
                    <a:pt x="439513" y="21769"/>
                  </a:lnTo>
                  <a:lnTo>
                    <a:pt x="410144" y="31628"/>
                  </a:lnTo>
                  <a:lnTo>
                    <a:pt x="380978" y="43245"/>
                  </a:lnTo>
                  <a:lnTo>
                    <a:pt x="352134" y="56572"/>
                  </a:lnTo>
                  <a:lnTo>
                    <a:pt x="323731" y="71555"/>
                  </a:lnTo>
                  <a:lnTo>
                    <a:pt x="295885" y="88131"/>
                  </a:lnTo>
                  <a:lnTo>
                    <a:pt x="268712" y="106233"/>
                  </a:lnTo>
                  <a:lnTo>
                    <a:pt x="242322" y="125787"/>
                  </a:lnTo>
                  <a:lnTo>
                    <a:pt x="216825" y="146711"/>
                  </a:lnTo>
                  <a:lnTo>
                    <a:pt x="192324" y="168921"/>
                  </a:lnTo>
                  <a:lnTo>
                    <a:pt x="168921" y="192324"/>
                  </a:lnTo>
                  <a:lnTo>
                    <a:pt x="146711" y="216825"/>
                  </a:lnTo>
                  <a:lnTo>
                    <a:pt x="125787" y="242322"/>
                  </a:lnTo>
                  <a:lnTo>
                    <a:pt x="106233" y="268712"/>
                  </a:lnTo>
                  <a:lnTo>
                    <a:pt x="88131" y="295885"/>
                  </a:lnTo>
                  <a:lnTo>
                    <a:pt x="71555" y="323731"/>
                  </a:lnTo>
                  <a:lnTo>
                    <a:pt x="56572" y="352134"/>
                  </a:lnTo>
                  <a:lnTo>
                    <a:pt x="43245" y="380978"/>
                  </a:lnTo>
                  <a:lnTo>
                    <a:pt x="31628" y="410144"/>
                  </a:lnTo>
                  <a:lnTo>
                    <a:pt x="21769" y="439513"/>
                  </a:lnTo>
                  <a:lnTo>
                    <a:pt x="13709" y="468963"/>
                  </a:lnTo>
                  <a:lnTo>
                    <a:pt x="7480" y="498375"/>
                  </a:lnTo>
                  <a:lnTo>
                    <a:pt x="3108" y="527626"/>
                  </a:lnTo>
                  <a:lnTo>
                    <a:pt x="611" y="556597"/>
                  </a:lnTo>
                  <a:lnTo>
                    <a:pt x="0" y="585169"/>
                  </a:lnTo>
                  <a:lnTo>
                    <a:pt x="1276" y="613224"/>
                  </a:lnTo>
                  <a:lnTo>
                    <a:pt x="4435" y="640647"/>
                  </a:lnTo>
                  <a:lnTo>
                    <a:pt x="9464" y="667326"/>
                  </a:lnTo>
                  <a:lnTo>
                    <a:pt x="16341" y="693150"/>
                  </a:lnTo>
                  <a:lnTo>
                    <a:pt x="25040" y="718014"/>
                  </a:lnTo>
                  <a:lnTo>
                    <a:pt x="35523" y="741815"/>
                  </a:lnTo>
                  <a:lnTo>
                    <a:pt x="47748" y="764455"/>
                  </a:lnTo>
                  <a:lnTo>
                    <a:pt x="61665" y="785843"/>
                  </a:lnTo>
                  <a:lnTo>
                    <a:pt x="77217" y="805889"/>
                  </a:lnTo>
                  <a:lnTo>
                    <a:pt x="94339" y="824511"/>
                  </a:lnTo>
                  <a:lnTo>
                    <a:pt x="112961" y="841633"/>
                  </a:lnTo>
                  <a:lnTo>
                    <a:pt x="133007" y="857184"/>
                  </a:lnTo>
                  <a:lnTo>
                    <a:pt x="154394" y="871101"/>
                  </a:lnTo>
                  <a:lnTo>
                    <a:pt x="177035" y="883327"/>
                  </a:lnTo>
                  <a:lnTo>
                    <a:pt x="200836" y="893810"/>
                  </a:lnTo>
                  <a:lnTo>
                    <a:pt x="225700" y="902508"/>
                  </a:lnTo>
                  <a:lnTo>
                    <a:pt x="251524" y="909386"/>
                  </a:lnTo>
                  <a:lnTo>
                    <a:pt x="278202" y="914415"/>
                  </a:lnTo>
                  <a:lnTo>
                    <a:pt x="305625" y="917574"/>
                  </a:lnTo>
                  <a:lnTo>
                    <a:pt x="333681" y="918850"/>
                  </a:lnTo>
                  <a:lnTo>
                    <a:pt x="362252" y="918239"/>
                  </a:lnTo>
                  <a:lnTo>
                    <a:pt x="391223" y="915742"/>
                  </a:lnTo>
                  <a:lnTo>
                    <a:pt x="420475" y="911370"/>
                  </a:lnTo>
                  <a:lnTo>
                    <a:pt x="449886" y="905141"/>
                  </a:lnTo>
                  <a:lnTo>
                    <a:pt x="479337" y="897080"/>
                  </a:lnTo>
                  <a:lnTo>
                    <a:pt x="508706" y="887221"/>
                  </a:lnTo>
                  <a:lnTo>
                    <a:pt x="537872" y="875604"/>
                  </a:lnTo>
                  <a:lnTo>
                    <a:pt x="566716" y="862277"/>
                  </a:lnTo>
                  <a:lnTo>
                    <a:pt x="595119" y="847295"/>
                  </a:lnTo>
                  <a:lnTo>
                    <a:pt x="622964" y="830718"/>
                  </a:lnTo>
                  <a:lnTo>
                    <a:pt x="650138" y="812616"/>
                  </a:lnTo>
                  <a:lnTo>
                    <a:pt x="676528" y="793063"/>
                  </a:lnTo>
                  <a:lnTo>
                    <a:pt x="702025" y="772138"/>
                  </a:lnTo>
                  <a:lnTo>
                    <a:pt x="726526" y="749929"/>
                  </a:lnTo>
                  <a:lnTo>
                    <a:pt x="749929" y="726526"/>
                  </a:lnTo>
                  <a:lnTo>
                    <a:pt x="772138" y="702025"/>
                  </a:lnTo>
                  <a:lnTo>
                    <a:pt x="793063" y="676528"/>
                  </a:lnTo>
                  <a:lnTo>
                    <a:pt x="812616" y="650138"/>
                  </a:lnTo>
                  <a:lnTo>
                    <a:pt x="830718" y="622964"/>
                  </a:lnTo>
                  <a:lnTo>
                    <a:pt x="847295" y="595119"/>
                  </a:lnTo>
                  <a:lnTo>
                    <a:pt x="862277" y="566716"/>
                  </a:lnTo>
                  <a:lnTo>
                    <a:pt x="875604" y="537872"/>
                  </a:lnTo>
                  <a:lnTo>
                    <a:pt x="887221" y="508706"/>
                  </a:lnTo>
                  <a:lnTo>
                    <a:pt x="897080" y="479337"/>
                  </a:lnTo>
                  <a:lnTo>
                    <a:pt x="905141" y="449886"/>
                  </a:lnTo>
                  <a:lnTo>
                    <a:pt x="911370" y="420475"/>
                  </a:lnTo>
                  <a:lnTo>
                    <a:pt x="915742" y="391223"/>
                  </a:lnTo>
                  <a:lnTo>
                    <a:pt x="918239" y="362252"/>
                  </a:lnTo>
                  <a:lnTo>
                    <a:pt x="918850" y="333681"/>
                  </a:lnTo>
                  <a:lnTo>
                    <a:pt x="917574" y="305625"/>
                  </a:lnTo>
                  <a:lnTo>
                    <a:pt x="914415" y="278202"/>
                  </a:lnTo>
                  <a:lnTo>
                    <a:pt x="909386" y="251524"/>
                  </a:lnTo>
                  <a:lnTo>
                    <a:pt x="902508" y="225700"/>
                  </a:lnTo>
                  <a:lnTo>
                    <a:pt x="893810" y="200836"/>
                  </a:lnTo>
                  <a:lnTo>
                    <a:pt x="883327" y="177035"/>
                  </a:lnTo>
                  <a:lnTo>
                    <a:pt x="871101" y="154394"/>
                  </a:lnTo>
                  <a:lnTo>
                    <a:pt x="857184" y="133007"/>
                  </a:lnTo>
                  <a:lnTo>
                    <a:pt x="841633" y="11296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70297" y="5283325"/>
              <a:ext cx="918566" cy="918566"/>
            </a:xfrm>
            <a:custGeom>
              <a:avLst/>
              <a:pathLst>
                <a:path w="918566" h="918566">
                  <a:moveTo>
                    <a:pt x="660596" y="257970"/>
                  </a:moveTo>
                  <a:lnTo>
                    <a:pt x="633721" y="231922"/>
                  </a:lnTo>
                  <a:lnTo>
                    <a:pt x="606130" y="206809"/>
                  </a:lnTo>
                  <a:lnTo>
                    <a:pt x="577935" y="182733"/>
                  </a:lnTo>
                  <a:lnTo>
                    <a:pt x="549252" y="159793"/>
                  </a:lnTo>
                  <a:lnTo>
                    <a:pt x="520200" y="138085"/>
                  </a:lnTo>
                  <a:lnTo>
                    <a:pt x="490897" y="117696"/>
                  </a:lnTo>
                  <a:lnTo>
                    <a:pt x="461464" y="98711"/>
                  </a:lnTo>
                  <a:lnTo>
                    <a:pt x="432023" y="81207"/>
                  </a:lnTo>
                  <a:lnTo>
                    <a:pt x="402693" y="65257"/>
                  </a:lnTo>
                  <a:lnTo>
                    <a:pt x="373596" y="50926"/>
                  </a:lnTo>
                  <a:lnTo>
                    <a:pt x="344852" y="38273"/>
                  </a:lnTo>
                  <a:lnTo>
                    <a:pt x="316577" y="27351"/>
                  </a:lnTo>
                  <a:lnTo>
                    <a:pt x="288889" y="18203"/>
                  </a:lnTo>
                  <a:lnTo>
                    <a:pt x="261901" y="10867"/>
                  </a:lnTo>
                  <a:lnTo>
                    <a:pt x="235724" y="5375"/>
                  </a:lnTo>
                  <a:lnTo>
                    <a:pt x="210465" y="1747"/>
                  </a:lnTo>
                  <a:lnTo>
                    <a:pt x="186230" y="0"/>
                  </a:lnTo>
                  <a:lnTo>
                    <a:pt x="163116" y="139"/>
                  </a:lnTo>
                  <a:lnTo>
                    <a:pt x="141219" y="2166"/>
                  </a:lnTo>
                  <a:lnTo>
                    <a:pt x="120629" y="6071"/>
                  </a:lnTo>
                  <a:lnTo>
                    <a:pt x="101431" y="11838"/>
                  </a:lnTo>
                  <a:lnTo>
                    <a:pt x="83703" y="19444"/>
                  </a:lnTo>
                  <a:lnTo>
                    <a:pt x="67519" y="28857"/>
                  </a:lnTo>
                  <a:lnTo>
                    <a:pt x="52944" y="40040"/>
                  </a:lnTo>
                  <a:lnTo>
                    <a:pt x="40040" y="52944"/>
                  </a:lnTo>
                  <a:lnTo>
                    <a:pt x="28857" y="67519"/>
                  </a:lnTo>
                  <a:lnTo>
                    <a:pt x="19444" y="83703"/>
                  </a:lnTo>
                  <a:lnTo>
                    <a:pt x="11838" y="101431"/>
                  </a:lnTo>
                  <a:lnTo>
                    <a:pt x="6071" y="120629"/>
                  </a:lnTo>
                  <a:lnTo>
                    <a:pt x="2166" y="141219"/>
                  </a:lnTo>
                  <a:lnTo>
                    <a:pt x="139" y="163116"/>
                  </a:lnTo>
                  <a:lnTo>
                    <a:pt x="0" y="186230"/>
                  </a:lnTo>
                  <a:lnTo>
                    <a:pt x="1747" y="210465"/>
                  </a:lnTo>
                  <a:lnTo>
                    <a:pt x="5375" y="235724"/>
                  </a:lnTo>
                  <a:lnTo>
                    <a:pt x="10867" y="261901"/>
                  </a:lnTo>
                  <a:lnTo>
                    <a:pt x="18203" y="288889"/>
                  </a:lnTo>
                  <a:lnTo>
                    <a:pt x="27351" y="316577"/>
                  </a:lnTo>
                  <a:lnTo>
                    <a:pt x="38273" y="344852"/>
                  </a:lnTo>
                  <a:lnTo>
                    <a:pt x="50926" y="373596"/>
                  </a:lnTo>
                  <a:lnTo>
                    <a:pt x="65257" y="402693"/>
                  </a:lnTo>
                  <a:lnTo>
                    <a:pt x="81207" y="432023"/>
                  </a:lnTo>
                  <a:lnTo>
                    <a:pt x="98711" y="461464"/>
                  </a:lnTo>
                  <a:lnTo>
                    <a:pt x="117696" y="490897"/>
                  </a:lnTo>
                  <a:lnTo>
                    <a:pt x="138085" y="520200"/>
                  </a:lnTo>
                  <a:lnTo>
                    <a:pt x="159793" y="549252"/>
                  </a:lnTo>
                  <a:lnTo>
                    <a:pt x="182733" y="577935"/>
                  </a:lnTo>
                  <a:lnTo>
                    <a:pt x="206809" y="606130"/>
                  </a:lnTo>
                  <a:lnTo>
                    <a:pt x="231922" y="633721"/>
                  </a:lnTo>
                  <a:lnTo>
                    <a:pt x="257970" y="660596"/>
                  </a:lnTo>
                  <a:lnTo>
                    <a:pt x="284844" y="686644"/>
                  </a:lnTo>
                  <a:lnTo>
                    <a:pt x="312436" y="711757"/>
                  </a:lnTo>
                  <a:lnTo>
                    <a:pt x="340631" y="735833"/>
                  </a:lnTo>
                  <a:lnTo>
                    <a:pt x="369314" y="758772"/>
                  </a:lnTo>
                  <a:lnTo>
                    <a:pt x="398366" y="780481"/>
                  </a:lnTo>
                  <a:lnTo>
                    <a:pt x="427669" y="800870"/>
                  </a:lnTo>
                  <a:lnTo>
                    <a:pt x="457101" y="819855"/>
                  </a:lnTo>
                  <a:lnTo>
                    <a:pt x="486543" y="837359"/>
                  </a:lnTo>
                  <a:lnTo>
                    <a:pt x="515872" y="853309"/>
                  </a:lnTo>
                  <a:lnTo>
                    <a:pt x="544969" y="867639"/>
                  </a:lnTo>
                  <a:lnTo>
                    <a:pt x="573714" y="880292"/>
                  </a:lnTo>
                  <a:lnTo>
                    <a:pt x="601989" y="891215"/>
                  </a:lnTo>
                  <a:lnTo>
                    <a:pt x="629677" y="900363"/>
                  </a:lnTo>
                  <a:lnTo>
                    <a:pt x="656665" y="907698"/>
                  </a:lnTo>
                  <a:lnTo>
                    <a:pt x="682842" y="913191"/>
                  </a:lnTo>
                  <a:lnTo>
                    <a:pt x="708100" y="916819"/>
                  </a:lnTo>
                  <a:lnTo>
                    <a:pt x="732336" y="918566"/>
                  </a:lnTo>
                  <a:lnTo>
                    <a:pt x="755450" y="918426"/>
                  </a:lnTo>
                  <a:lnTo>
                    <a:pt x="777347" y="916400"/>
                  </a:lnTo>
                  <a:lnTo>
                    <a:pt x="797936" y="912495"/>
                  </a:lnTo>
                  <a:lnTo>
                    <a:pt x="817135" y="906728"/>
                  </a:lnTo>
                  <a:lnTo>
                    <a:pt x="834862" y="899122"/>
                  </a:lnTo>
                  <a:lnTo>
                    <a:pt x="851047" y="889708"/>
                  </a:lnTo>
                  <a:lnTo>
                    <a:pt x="865621" y="878526"/>
                  </a:lnTo>
                  <a:lnTo>
                    <a:pt x="878526" y="865621"/>
                  </a:lnTo>
                  <a:lnTo>
                    <a:pt x="889708" y="851047"/>
                  </a:lnTo>
                  <a:lnTo>
                    <a:pt x="899122" y="834862"/>
                  </a:lnTo>
                  <a:lnTo>
                    <a:pt x="906728" y="817135"/>
                  </a:lnTo>
                  <a:lnTo>
                    <a:pt x="912495" y="797936"/>
                  </a:lnTo>
                  <a:lnTo>
                    <a:pt x="916400" y="777347"/>
                  </a:lnTo>
                  <a:lnTo>
                    <a:pt x="918426" y="755450"/>
                  </a:lnTo>
                  <a:lnTo>
                    <a:pt x="918566" y="732336"/>
                  </a:lnTo>
                  <a:lnTo>
                    <a:pt x="916819" y="708100"/>
                  </a:lnTo>
                  <a:lnTo>
                    <a:pt x="913191" y="682842"/>
                  </a:lnTo>
                  <a:lnTo>
                    <a:pt x="907698" y="656665"/>
                  </a:lnTo>
                  <a:lnTo>
                    <a:pt x="900363" y="629677"/>
                  </a:lnTo>
                  <a:lnTo>
                    <a:pt x="891215" y="601989"/>
                  </a:lnTo>
                  <a:lnTo>
                    <a:pt x="880292" y="573714"/>
                  </a:lnTo>
                  <a:lnTo>
                    <a:pt x="867639" y="544969"/>
                  </a:lnTo>
                  <a:lnTo>
                    <a:pt x="853309" y="515872"/>
                  </a:lnTo>
                  <a:lnTo>
                    <a:pt x="837359" y="486543"/>
                  </a:lnTo>
                  <a:lnTo>
                    <a:pt x="819855" y="457101"/>
                  </a:lnTo>
                  <a:lnTo>
                    <a:pt x="800870" y="427669"/>
                  </a:lnTo>
                  <a:lnTo>
                    <a:pt x="780481" y="398366"/>
                  </a:lnTo>
                  <a:lnTo>
                    <a:pt x="758772" y="369314"/>
                  </a:lnTo>
                  <a:lnTo>
                    <a:pt x="735833" y="340631"/>
                  </a:lnTo>
                  <a:lnTo>
                    <a:pt x="711757" y="312436"/>
                  </a:lnTo>
                  <a:lnTo>
                    <a:pt x="686644" y="284844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1196" y="2039945"/>
              <a:ext cx="918907" cy="918907"/>
            </a:xfrm>
            <a:custGeom>
              <a:avLst/>
              <a:pathLst>
                <a:path w="918907" h="918907">
                  <a:moveTo>
                    <a:pt x="767761" y="151146"/>
                  </a:moveTo>
                  <a:lnTo>
                    <a:pt x="745301" y="129954"/>
                  </a:lnTo>
                  <a:lnTo>
                    <a:pt x="721667" y="110116"/>
                  </a:lnTo>
                  <a:lnTo>
                    <a:pt x="696956" y="91713"/>
                  </a:lnTo>
                  <a:lnTo>
                    <a:pt x="671269" y="74821"/>
                  </a:lnTo>
                  <a:lnTo>
                    <a:pt x="644711" y="59510"/>
                  </a:lnTo>
                  <a:lnTo>
                    <a:pt x="617392" y="45842"/>
                  </a:lnTo>
                  <a:lnTo>
                    <a:pt x="589424" y="33874"/>
                  </a:lnTo>
                  <a:lnTo>
                    <a:pt x="560922" y="23655"/>
                  </a:lnTo>
                  <a:lnTo>
                    <a:pt x="532003" y="15226"/>
                  </a:lnTo>
                  <a:lnTo>
                    <a:pt x="502786" y="8623"/>
                  </a:lnTo>
                  <a:lnTo>
                    <a:pt x="473391" y="3873"/>
                  </a:lnTo>
                  <a:lnTo>
                    <a:pt x="443938" y="994"/>
                  </a:lnTo>
                  <a:lnTo>
                    <a:pt x="414550" y="0"/>
                  </a:lnTo>
                  <a:lnTo>
                    <a:pt x="385346" y="893"/>
                  </a:lnTo>
                  <a:lnTo>
                    <a:pt x="356446" y="3671"/>
                  </a:lnTo>
                  <a:lnTo>
                    <a:pt x="327970" y="8321"/>
                  </a:lnTo>
                  <a:lnTo>
                    <a:pt x="300034" y="14826"/>
                  </a:lnTo>
                  <a:lnTo>
                    <a:pt x="272753" y="23157"/>
                  </a:lnTo>
                  <a:lnTo>
                    <a:pt x="246239" y="33282"/>
                  </a:lnTo>
                  <a:lnTo>
                    <a:pt x="220601" y="45157"/>
                  </a:lnTo>
                  <a:lnTo>
                    <a:pt x="195945" y="58735"/>
                  </a:lnTo>
                  <a:lnTo>
                    <a:pt x="172372" y="73960"/>
                  </a:lnTo>
                  <a:lnTo>
                    <a:pt x="149978" y="90769"/>
                  </a:lnTo>
                  <a:lnTo>
                    <a:pt x="128856" y="109093"/>
                  </a:lnTo>
                  <a:lnTo>
                    <a:pt x="109093" y="128856"/>
                  </a:lnTo>
                  <a:lnTo>
                    <a:pt x="90769" y="149978"/>
                  </a:lnTo>
                  <a:lnTo>
                    <a:pt x="73960" y="172372"/>
                  </a:lnTo>
                  <a:lnTo>
                    <a:pt x="58735" y="195945"/>
                  </a:lnTo>
                  <a:lnTo>
                    <a:pt x="45157" y="220601"/>
                  </a:lnTo>
                  <a:lnTo>
                    <a:pt x="33282" y="246239"/>
                  </a:lnTo>
                  <a:lnTo>
                    <a:pt x="23157" y="272753"/>
                  </a:lnTo>
                  <a:lnTo>
                    <a:pt x="14826" y="300034"/>
                  </a:lnTo>
                  <a:lnTo>
                    <a:pt x="8321" y="327970"/>
                  </a:lnTo>
                  <a:lnTo>
                    <a:pt x="3671" y="356446"/>
                  </a:lnTo>
                  <a:lnTo>
                    <a:pt x="893" y="385346"/>
                  </a:lnTo>
                  <a:lnTo>
                    <a:pt x="0" y="414550"/>
                  </a:lnTo>
                  <a:lnTo>
                    <a:pt x="994" y="443938"/>
                  </a:lnTo>
                  <a:lnTo>
                    <a:pt x="3873" y="473391"/>
                  </a:lnTo>
                  <a:lnTo>
                    <a:pt x="8623" y="502786"/>
                  </a:lnTo>
                  <a:lnTo>
                    <a:pt x="15226" y="532003"/>
                  </a:lnTo>
                  <a:lnTo>
                    <a:pt x="23655" y="560922"/>
                  </a:lnTo>
                  <a:lnTo>
                    <a:pt x="33874" y="589424"/>
                  </a:lnTo>
                  <a:lnTo>
                    <a:pt x="45842" y="617392"/>
                  </a:lnTo>
                  <a:lnTo>
                    <a:pt x="59510" y="644711"/>
                  </a:lnTo>
                  <a:lnTo>
                    <a:pt x="74821" y="671269"/>
                  </a:lnTo>
                  <a:lnTo>
                    <a:pt x="91713" y="696956"/>
                  </a:lnTo>
                  <a:lnTo>
                    <a:pt x="110116" y="721667"/>
                  </a:lnTo>
                  <a:lnTo>
                    <a:pt x="129954" y="745301"/>
                  </a:lnTo>
                  <a:lnTo>
                    <a:pt x="151146" y="767761"/>
                  </a:lnTo>
                  <a:lnTo>
                    <a:pt x="173606" y="788953"/>
                  </a:lnTo>
                  <a:lnTo>
                    <a:pt x="197239" y="808791"/>
                  </a:lnTo>
                  <a:lnTo>
                    <a:pt x="221951" y="827194"/>
                  </a:lnTo>
                  <a:lnTo>
                    <a:pt x="247638" y="844086"/>
                  </a:lnTo>
                  <a:lnTo>
                    <a:pt x="274196" y="859397"/>
                  </a:lnTo>
                  <a:lnTo>
                    <a:pt x="301515" y="873065"/>
                  </a:lnTo>
                  <a:lnTo>
                    <a:pt x="329483" y="885033"/>
                  </a:lnTo>
                  <a:lnTo>
                    <a:pt x="357985" y="895252"/>
                  </a:lnTo>
                  <a:lnTo>
                    <a:pt x="386904" y="903681"/>
                  </a:lnTo>
                  <a:lnTo>
                    <a:pt x="416121" y="910284"/>
                  </a:lnTo>
                  <a:lnTo>
                    <a:pt x="445516" y="915034"/>
                  </a:lnTo>
                  <a:lnTo>
                    <a:pt x="474968" y="917913"/>
                  </a:lnTo>
                  <a:lnTo>
                    <a:pt x="504357" y="918907"/>
                  </a:lnTo>
                  <a:lnTo>
                    <a:pt x="533561" y="918014"/>
                  </a:lnTo>
                  <a:lnTo>
                    <a:pt x="562461" y="915236"/>
                  </a:lnTo>
                  <a:lnTo>
                    <a:pt x="590937" y="910586"/>
                  </a:lnTo>
                  <a:lnTo>
                    <a:pt x="618873" y="904081"/>
                  </a:lnTo>
                  <a:lnTo>
                    <a:pt x="646154" y="895750"/>
                  </a:lnTo>
                  <a:lnTo>
                    <a:pt x="672668" y="885625"/>
                  </a:lnTo>
                  <a:lnTo>
                    <a:pt x="698306" y="873750"/>
                  </a:lnTo>
                  <a:lnTo>
                    <a:pt x="722962" y="860172"/>
                  </a:lnTo>
                  <a:lnTo>
                    <a:pt x="746535" y="844947"/>
                  </a:lnTo>
                  <a:lnTo>
                    <a:pt x="768929" y="828138"/>
                  </a:lnTo>
                  <a:lnTo>
                    <a:pt x="790051" y="809814"/>
                  </a:lnTo>
                  <a:lnTo>
                    <a:pt x="809814" y="790051"/>
                  </a:lnTo>
                  <a:lnTo>
                    <a:pt x="828138" y="768929"/>
                  </a:lnTo>
                  <a:lnTo>
                    <a:pt x="844947" y="746535"/>
                  </a:lnTo>
                  <a:lnTo>
                    <a:pt x="860172" y="722962"/>
                  </a:lnTo>
                  <a:lnTo>
                    <a:pt x="873750" y="698306"/>
                  </a:lnTo>
                  <a:lnTo>
                    <a:pt x="885625" y="672668"/>
                  </a:lnTo>
                  <a:lnTo>
                    <a:pt x="895750" y="646154"/>
                  </a:lnTo>
                  <a:lnTo>
                    <a:pt x="904081" y="618873"/>
                  </a:lnTo>
                  <a:lnTo>
                    <a:pt x="910586" y="590937"/>
                  </a:lnTo>
                  <a:lnTo>
                    <a:pt x="915236" y="562461"/>
                  </a:lnTo>
                  <a:lnTo>
                    <a:pt x="918014" y="533561"/>
                  </a:lnTo>
                  <a:lnTo>
                    <a:pt x="918907" y="504357"/>
                  </a:lnTo>
                  <a:lnTo>
                    <a:pt x="917913" y="474968"/>
                  </a:lnTo>
                  <a:lnTo>
                    <a:pt x="915034" y="445516"/>
                  </a:lnTo>
                  <a:lnTo>
                    <a:pt x="910284" y="416121"/>
                  </a:lnTo>
                  <a:lnTo>
                    <a:pt x="903681" y="386904"/>
                  </a:lnTo>
                  <a:lnTo>
                    <a:pt x="895252" y="357985"/>
                  </a:lnTo>
                  <a:lnTo>
                    <a:pt x="885033" y="329483"/>
                  </a:lnTo>
                  <a:lnTo>
                    <a:pt x="873065" y="301515"/>
                  </a:lnTo>
                  <a:lnTo>
                    <a:pt x="859397" y="274196"/>
                  </a:lnTo>
                  <a:lnTo>
                    <a:pt x="844086" y="247638"/>
                  </a:lnTo>
                  <a:lnTo>
                    <a:pt x="827194" y="221951"/>
                  </a:lnTo>
                  <a:lnTo>
                    <a:pt x="808791" y="197239"/>
                  </a:lnTo>
                  <a:lnTo>
                    <a:pt x="788953" y="17360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1214" y="3121033"/>
              <a:ext cx="918872" cy="918872"/>
            </a:xfrm>
            <a:custGeom>
              <a:avLst/>
              <a:pathLst>
                <a:path w="918872" h="918872">
                  <a:moveTo>
                    <a:pt x="786597" y="132274"/>
                  </a:moveTo>
                  <a:lnTo>
                    <a:pt x="765256" y="112278"/>
                  </a:lnTo>
                  <a:lnTo>
                    <a:pt x="742659" y="93709"/>
                  </a:lnTo>
                  <a:lnTo>
                    <a:pt x="718898" y="76642"/>
                  </a:lnTo>
                  <a:lnTo>
                    <a:pt x="694071" y="61148"/>
                  </a:lnTo>
                  <a:lnTo>
                    <a:pt x="668279" y="47291"/>
                  </a:lnTo>
                  <a:lnTo>
                    <a:pt x="641629" y="35127"/>
                  </a:lnTo>
                  <a:lnTo>
                    <a:pt x="614231" y="24707"/>
                  </a:lnTo>
                  <a:lnTo>
                    <a:pt x="586197" y="16073"/>
                  </a:lnTo>
                  <a:lnTo>
                    <a:pt x="557642" y="9262"/>
                  </a:lnTo>
                  <a:lnTo>
                    <a:pt x="528683" y="4300"/>
                  </a:lnTo>
                  <a:lnTo>
                    <a:pt x="499439" y="1208"/>
                  </a:lnTo>
                  <a:lnTo>
                    <a:pt x="470032" y="0"/>
                  </a:lnTo>
                  <a:lnTo>
                    <a:pt x="440580" y="679"/>
                  </a:lnTo>
                  <a:lnTo>
                    <a:pt x="411206" y="3243"/>
                  </a:lnTo>
                  <a:lnTo>
                    <a:pt x="382031" y="7682"/>
                  </a:lnTo>
                  <a:lnTo>
                    <a:pt x="353173" y="13977"/>
                  </a:lnTo>
                  <a:lnTo>
                    <a:pt x="324752" y="22103"/>
                  </a:lnTo>
                  <a:lnTo>
                    <a:pt x="296885" y="32026"/>
                  </a:lnTo>
                  <a:lnTo>
                    <a:pt x="269685" y="43705"/>
                  </a:lnTo>
                  <a:lnTo>
                    <a:pt x="243266" y="57093"/>
                  </a:lnTo>
                  <a:lnTo>
                    <a:pt x="217734" y="72134"/>
                  </a:lnTo>
                  <a:lnTo>
                    <a:pt x="193196" y="88766"/>
                  </a:lnTo>
                  <a:lnTo>
                    <a:pt x="169751" y="106921"/>
                  </a:lnTo>
                  <a:lnTo>
                    <a:pt x="147498" y="126526"/>
                  </a:lnTo>
                  <a:lnTo>
                    <a:pt x="126526" y="147498"/>
                  </a:lnTo>
                  <a:lnTo>
                    <a:pt x="106921" y="169751"/>
                  </a:lnTo>
                  <a:lnTo>
                    <a:pt x="88766" y="193196"/>
                  </a:lnTo>
                  <a:lnTo>
                    <a:pt x="72134" y="217734"/>
                  </a:lnTo>
                  <a:lnTo>
                    <a:pt x="57093" y="243266"/>
                  </a:lnTo>
                  <a:lnTo>
                    <a:pt x="43705" y="269685"/>
                  </a:lnTo>
                  <a:lnTo>
                    <a:pt x="32026" y="296885"/>
                  </a:lnTo>
                  <a:lnTo>
                    <a:pt x="22103" y="324752"/>
                  </a:lnTo>
                  <a:lnTo>
                    <a:pt x="13977" y="353173"/>
                  </a:lnTo>
                  <a:lnTo>
                    <a:pt x="7682" y="382031"/>
                  </a:lnTo>
                  <a:lnTo>
                    <a:pt x="3243" y="411206"/>
                  </a:lnTo>
                  <a:lnTo>
                    <a:pt x="679" y="440580"/>
                  </a:lnTo>
                  <a:lnTo>
                    <a:pt x="0" y="470032"/>
                  </a:lnTo>
                  <a:lnTo>
                    <a:pt x="1208" y="499439"/>
                  </a:lnTo>
                  <a:lnTo>
                    <a:pt x="4300" y="528683"/>
                  </a:lnTo>
                  <a:lnTo>
                    <a:pt x="9262" y="557642"/>
                  </a:lnTo>
                  <a:lnTo>
                    <a:pt x="16073" y="586197"/>
                  </a:lnTo>
                  <a:lnTo>
                    <a:pt x="24707" y="614231"/>
                  </a:lnTo>
                  <a:lnTo>
                    <a:pt x="35127" y="641629"/>
                  </a:lnTo>
                  <a:lnTo>
                    <a:pt x="47291" y="668279"/>
                  </a:lnTo>
                  <a:lnTo>
                    <a:pt x="61148" y="694071"/>
                  </a:lnTo>
                  <a:lnTo>
                    <a:pt x="76642" y="718898"/>
                  </a:lnTo>
                  <a:lnTo>
                    <a:pt x="93709" y="742659"/>
                  </a:lnTo>
                  <a:lnTo>
                    <a:pt x="112278" y="765256"/>
                  </a:lnTo>
                  <a:lnTo>
                    <a:pt x="132274" y="786597"/>
                  </a:lnTo>
                  <a:lnTo>
                    <a:pt x="153615" y="806593"/>
                  </a:lnTo>
                  <a:lnTo>
                    <a:pt x="176212" y="825163"/>
                  </a:lnTo>
                  <a:lnTo>
                    <a:pt x="199973" y="842229"/>
                  </a:lnTo>
                  <a:lnTo>
                    <a:pt x="224801" y="857723"/>
                  </a:lnTo>
                  <a:lnTo>
                    <a:pt x="250592" y="871580"/>
                  </a:lnTo>
                  <a:lnTo>
                    <a:pt x="277242" y="883744"/>
                  </a:lnTo>
                  <a:lnTo>
                    <a:pt x="304640" y="894164"/>
                  </a:lnTo>
                  <a:lnTo>
                    <a:pt x="332674" y="902798"/>
                  </a:lnTo>
                  <a:lnTo>
                    <a:pt x="361230" y="909609"/>
                  </a:lnTo>
                  <a:lnTo>
                    <a:pt x="390188" y="914571"/>
                  </a:lnTo>
                  <a:lnTo>
                    <a:pt x="419432" y="917663"/>
                  </a:lnTo>
                  <a:lnTo>
                    <a:pt x="448840" y="918872"/>
                  </a:lnTo>
                  <a:lnTo>
                    <a:pt x="478291" y="918192"/>
                  </a:lnTo>
                  <a:lnTo>
                    <a:pt x="507665" y="915628"/>
                  </a:lnTo>
                  <a:lnTo>
                    <a:pt x="536840" y="911189"/>
                  </a:lnTo>
                  <a:lnTo>
                    <a:pt x="565698" y="904894"/>
                  </a:lnTo>
                  <a:lnTo>
                    <a:pt x="594119" y="896768"/>
                  </a:lnTo>
                  <a:lnTo>
                    <a:pt x="621986" y="886845"/>
                  </a:lnTo>
                  <a:lnTo>
                    <a:pt x="649186" y="875166"/>
                  </a:lnTo>
                  <a:lnTo>
                    <a:pt x="675606" y="861778"/>
                  </a:lnTo>
                  <a:lnTo>
                    <a:pt x="701137" y="846738"/>
                  </a:lnTo>
                  <a:lnTo>
                    <a:pt x="725675" y="830105"/>
                  </a:lnTo>
                  <a:lnTo>
                    <a:pt x="749120" y="811950"/>
                  </a:lnTo>
                  <a:lnTo>
                    <a:pt x="771374" y="792346"/>
                  </a:lnTo>
                  <a:lnTo>
                    <a:pt x="792346" y="771374"/>
                  </a:lnTo>
                  <a:lnTo>
                    <a:pt x="811950" y="749120"/>
                  </a:lnTo>
                  <a:lnTo>
                    <a:pt x="830105" y="725675"/>
                  </a:lnTo>
                  <a:lnTo>
                    <a:pt x="846738" y="701137"/>
                  </a:lnTo>
                  <a:lnTo>
                    <a:pt x="861778" y="675606"/>
                  </a:lnTo>
                  <a:lnTo>
                    <a:pt x="875166" y="649186"/>
                  </a:lnTo>
                  <a:lnTo>
                    <a:pt x="886845" y="621986"/>
                  </a:lnTo>
                  <a:lnTo>
                    <a:pt x="896768" y="594119"/>
                  </a:lnTo>
                  <a:lnTo>
                    <a:pt x="904894" y="565698"/>
                  </a:lnTo>
                  <a:lnTo>
                    <a:pt x="911189" y="536840"/>
                  </a:lnTo>
                  <a:lnTo>
                    <a:pt x="915628" y="507665"/>
                  </a:lnTo>
                  <a:lnTo>
                    <a:pt x="918192" y="478291"/>
                  </a:lnTo>
                  <a:lnTo>
                    <a:pt x="918872" y="448840"/>
                  </a:lnTo>
                  <a:lnTo>
                    <a:pt x="917663" y="419432"/>
                  </a:lnTo>
                  <a:lnTo>
                    <a:pt x="914571" y="390188"/>
                  </a:lnTo>
                  <a:lnTo>
                    <a:pt x="909609" y="361230"/>
                  </a:lnTo>
                  <a:lnTo>
                    <a:pt x="902798" y="332674"/>
                  </a:lnTo>
                  <a:lnTo>
                    <a:pt x="894164" y="304640"/>
                  </a:lnTo>
                  <a:lnTo>
                    <a:pt x="883744" y="277242"/>
                  </a:lnTo>
                  <a:lnTo>
                    <a:pt x="871580" y="250592"/>
                  </a:lnTo>
                  <a:lnTo>
                    <a:pt x="857723" y="224801"/>
                  </a:lnTo>
                  <a:lnTo>
                    <a:pt x="842229" y="199973"/>
                  </a:lnTo>
                  <a:lnTo>
                    <a:pt x="825163" y="176212"/>
                  </a:lnTo>
                  <a:lnTo>
                    <a:pt x="806593" y="153615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51396" y="4202286"/>
              <a:ext cx="918506" cy="918506"/>
            </a:xfrm>
            <a:custGeom>
              <a:avLst/>
              <a:pathLst>
                <a:path w="918506" h="918506">
                  <a:moveTo>
                    <a:pt x="708955" y="209551"/>
                  </a:moveTo>
                  <a:lnTo>
                    <a:pt x="683731" y="185353"/>
                  </a:lnTo>
                  <a:lnTo>
                    <a:pt x="657586" y="162281"/>
                  </a:lnTo>
                  <a:lnTo>
                    <a:pt x="630625" y="140430"/>
                  </a:lnTo>
                  <a:lnTo>
                    <a:pt x="602959" y="119888"/>
                  </a:lnTo>
                  <a:lnTo>
                    <a:pt x="574704" y="100741"/>
                  </a:lnTo>
                  <a:lnTo>
                    <a:pt x="545974" y="83068"/>
                  </a:lnTo>
                  <a:lnTo>
                    <a:pt x="516887" y="66940"/>
                  </a:lnTo>
                  <a:lnTo>
                    <a:pt x="487564" y="52424"/>
                  </a:lnTo>
                  <a:lnTo>
                    <a:pt x="458124" y="39580"/>
                  </a:lnTo>
                  <a:lnTo>
                    <a:pt x="428690" y="28460"/>
                  </a:lnTo>
                  <a:lnTo>
                    <a:pt x="399380" y="19111"/>
                  </a:lnTo>
                  <a:lnTo>
                    <a:pt x="370317" y="11570"/>
                  </a:lnTo>
                  <a:lnTo>
                    <a:pt x="341619" y="5869"/>
                  </a:lnTo>
                  <a:lnTo>
                    <a:pt x="313404" y="2031"/>
                  </a:lnTo>
                  <a:lnTo>
                    <a:pt x="285789" y="72"/>
                  </a:lnTo>
                  <a:lnTo>
                    <a:pt x="258887" y="0"/>
                  </a:lnTo>
                  <a:lnTo>
                    <a:pt x="232808" y="1814"/>
                  </a:lnTo>
                  <a:lnTo>
                    <a:pt x="207659" y="5509"/>
                  </a:lnTo>
                  <a:lnTo>
                    <a:pt x="183545" y="11068"/>
                  </a:lnTo>
                  <a:lnTo>
                    <a:pt x="160563" y="18469"/>
                  </a:lnTo>
                  <a:lnTo>
                    <a:pt x="138809" y="27681"/>
                  </a:lnTo>
                  <a:lnTo>
                    <a:pt x="118371" y="38666"/>
                  </a:lnTo>
                  <a:lnTo>
                    <a:pt x="99334" y="51380"/>
                  </a:lnTo>
                  <a:lnTo>
                    <a:pt x="81776" y="65770"/>
                  </a:lnTo>
                  <a:lnTo>
                    <a:pt x="65770" y="81776"/>
                  </a:lnTo>
                  <a:lnTo>
                    <a:pt x="51380" y="99334"/>
                  </a:lnTo>
                  <a:lnTo>
                    <a:pt x="38666" y="118371"/>
                  </a:lnTo>
                  <a:lnTo>
                    <a:pt x="27681" y="138809"/>
                  </a:lnTo>
                  <a:lnTo>
                    <a:pt x="18469" y="160563"/>
                  </a:lnTo>
                  <a:lnTo>
                    <a:pt x="11068" y="183545"/>
                  </a:lnTo>
                  <a:lnTo>
                    <a:pt x="5509" y="207659"/>
                  </a:lnTo>
                  <a:lnTo>
                    <a:pt x="1814" y="232808"/>
                  </a:lnTo>
                  <a:lnTo>
                    <a:pt x="0" y="258887"/>
                  </a:lnTo>
                  <a:lnTo>
                    <a:pt x="72" y="285789"/>
                  </a:lnTo>
                  <a:lnTo>
                    <a:pt x="2031" y="313404"/>
                  </a:lnTo>
                  <a:lnTo>
                    <a:pt x="5869" y="341619"/>
                  </a:lnTo>
                  <a:lnTo>
                    <a:pt x="11570" y="370317"/>
                  </a:lnTo>
                  <a:lnTo>
                    <a:pt x="19111" y="399380"/>
                  </a:lnTo>
                  <a:lnTo>
                    <a:pt x="28460" y="428690"/>
                  </a:lnTo>
                  <a:lnTo>
                    <a:pt x="39580" y="458124"/>
                  </a:lnTo>
                  <a:lnTo>
                    <a:pt x="52424" y="487564"/>
                  </a:lnTo>
                  <a:lnTo>
                    <a:pt x="66940" y="516887"/>
                  </a:lnTo>
                  <a:lnTo>
                    <a:pt x="83068" y="545974"/>
                  </a:lnTo>
                  <a:lnTo>
                    <a:pt x="100741" y="574704"/>
                  </a:lnTo>
                  <a:lnTo>
                    <a:pt x="119888" y="602959"/>
                  </a:lnTo>
                  <a:lnTo>
                    <a:pt x="140430" y="630625"/>
                  </a:lnTo>
                  <a:lnTo>
                    <a:pt x="162281" y="657586"/>
                  </a:lnTo>
                  <a:lnTo>
                    <a:pt x="185353" y="683731"/>
                  </a:lnTo>
                  <a:lnTo>
                    <a:pt x="209551" y="708955"/>
                  </a:lnTo>
                  <a:lnTo>
                    <a:pt x="234774" y="733152"/>
                  </a:lnTo>
                  <a:lnTo>
                    <a:pt x="260920" y="756224"/>
                  </a:lnTo>
                  <a:lnTo>
                    <a:pt x="287881" y="778076"/>
                  </a:lnTo>
                  <a:lnTo>
                    <a:pt x="315546" y="798617"/>
                  </a:lnTo>
                  <a:lnTo>
                    <a:pt x="343802" y="817764"/>
                  </a:lnTo>
                  <a:lnTo>
                    <a:pt x="372532" y="835438"/>
                  </a:lnTo>
                  <a:lnTo>
                    <a:pt x="401618" y="851566"/>
                  </a:lnTo>
                  <a:lnTo>
                    <a:pt x="430942" y="866082"/>
                  </a:lnTo>
                  <a:lnTo>
                    <a:pt x="460381" y="878926"/>
                  </a:lnTo>
                  <a:lnTo>
                    <a:pt x="489816" y="890046"/>
                  </a:lnTo>
                  <a:lnTo>
                    <a:pt x="519126" y="899395"/>
                  </a:lnTo>
                  <a:lnTo>
                    <a:pt x="548189" y="906936"/>
                  </a:lnTo>
                  <a:lnTo>
                    <a:pt x="576887" y="912637"/>
                  </a:lnTo>
                  <a:lnTo>
                    <a:pt x="605101" y="916475"/>
                  </a:lnTo>
                  <a:lnTo>
                    <a:pt x="632716" y="918434"/>
                  </a:lnTo>
                  <a:lnTo>
                    <a:pt x="659619" y="918506"/>
                  </a:lnTo>
                  <a:lnTo>
                    <a:pt x="685698" y="916691"/>
                  </a:lnTo>
                  <a:lnTo>
                    <a:pt x="710846" y="912997"/>
                  </a:lnTo>
                  <a:lnTo>
                    <a:pt x="734961" y="907438"/>
                  </a:lnTo>
                  <a:lnTo>
                    <a:pt x="757943" y="900037"/>
                  </a:lnTo>
                  <a:lnTo>
                    <a:pt x="779697" y="890825"/>
                  </a:lnTo>
                  <a:lnTo>
                    <a:pt x="800135" y="879839"/>
                  </a:lnTo>
                  <a:lnTo>
                    <a:pt x="819171" y="867126"/>
                  </a:lnTo>
                  <a:lnTo>
                    <a:pt x="836729" y="852736"/>
                  </a:lnTo>
                  <a:lnTo>
                    <a:pt x="852736" y="836729"/>
                  </a:lnTo>
                  <a:lnTo>
                    <a:pt x="867126" y="819171"/>
                  </a:lnTo>
                  <a:lnTo>
                    <a:pt x="879839" y="800135"/>
                  </a:lnTo>
                  <a:lnTo>
                    <a:pt x="890825" y="779697"/>
                  </a:lnTo>
                  <a:lnTo>
                    <a:pt x="900037" y="757943"/>
                  </a:lnTo>
                  <a:lnTo>
                    <a:pt x="907438" y="734961"/>
                  </a:lnTo>
                  <a:lnTo>
                    <a:pt x="912997" y="710846"/>
                  </a:lnTo>
                  <a:lnTo>
                    <a:pt x="916691" y="685698"/>
                  </a:lnTo>
                  <a:lnTo>
                    <a:pt x="918506" y="659619"/>
                  </a:lnTo>
                  <a:lnTo>
                    <a:pt x="918434" y="632716"/>
                  </a:lnTo>
                  <a:lnTo>
                    <a:pt x="916475" y="605101"/>
                  </a:lnTo>
                  <a:lnTo>
                    <a:pt x="912637" y="576887"/>
                  </a:lnTo>
                  <a:lnTo>
                    <a:pt x="906936" y="548189"/>
                  </a:lnTo>
                  <a:lnTo>
                    <a:pt x="899395" y="519126"/>
                  </a:lnTo>
                  <a:lnTo>
                    <a:pt x="890046" y="489816"/>
                  </a:lnTo>
                  <a:lnTo>
                    <a:pt x="878926" y="460381"/>
                  </a:lnTo>
                  <a:lnTo>
                    <a:pt x="866082" y="430942"/>
                  </a:lnTo>
                  <a:lnTo>
                    <a:pt x="851566" y="401618"/>
                  </a:lnTo>
                  <a:lnTo>
                    <a:pt x="835438" y="372532"/>
                  </a:lnTo>
                  <a:lnTo>
                    <a:pt x="817764" y="343802"/>
                  </a:lnTo>
                  <a:lnTo>
                    <a:pt x="798617" y="315546"/>
                  </a:lnTo>
                  <a:lnTo>
                    <a:pt x="778076" y="287881"/>
                  </a:lnTo>
                  <a:lnTo>
                    <a:pt x="756224" y="260920"/>
                  </a:lnTo>
                  <a:lnTo>
                    <a:pt x="733152" y="234774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51353" y="5283312"/>
              <a:ext cx="918594" cy="918594"/>
            </a:xfrm>
            <a:custGeom>
              <a:avLst/>
              <a:pathLst>
                <a:path w="918594" h="918594">
                  <a:moveTo>
                    <a:pt x="816828" y="101765"/>
                  </a:moveTo>
                  <a:lnTo>
                    <a:pt x="797605" y="84012"/>
                  </a:lnTo>
                  <a:lnTo>
                    <a:pt x="776991" y="67800"/>
                  </a:lnTo>
                  <a:lnTo>
                    <a:pt x="755073" y="53197"/>
                  </a:lnTo>
                  <a:lnTo>
                    <a:pt x="731938" y="40263"/>
                  </a:lnTo>
                  <a:lnTo>
                    <a:pt x="707684" y="29050"/>
                  </a:lnTo>
                  <a:lnTo>
                    <a:pt x="682409" y="19606"/>
                  </a:lnTo>
                  <a:lnTo>
                    <a:pt x="656217" y="11968"/>
                  </a:lnTo>
                  <a:lnTo>
                    <a:pt x="629216" y="6169"/>
                  </a:lnTo>
                  <a:lnTo>
                    <a:pt x="601516" y="2231"/>
                  </a:lnTo>
                  <a:lnTo>
                    <a:pt x="573233" y="172"/>
                  </a:lnTo>
                  <a:lnTo>
                    <a:pt x="544481" y="0"/>
                  </a:lnTo>
                  <a:lnTo>
                    <a:pt x="515379" y="1714"/>
                  </a:lnTo>
                  <a:lnTo>
                    <a:pt x="486046" y="5309"/>
                  </a:lnTo>
                  <a:lnTo>
                    <a:pt x="456604" y="10770"/>
                  </a:lnTo>
                  <a:lnTo>
                    <a:pt x="427172" y="18074"/>
                  </a:lnTo>
                  <a:lnTo>
                    <a:pt x="397873" y="27190"/>
                  </a:lnTo>
                  <a:lnTo>
                    <a:pt x="368826" y="38083"/>
                  </a:lnTo>
                  <a:lnTo>
                    <a:pt x="340151" y="50706"/>
                  </a:lnTo>
                  <a:lnTo>
                    <a:pt x="311965" y="65008"/>
                  </a:lnTo>
                  <a:lnTo>
                    <a:pt x="284385" y="80930"/>
                  </a:lnTo>
                  <a:lnTo>
                    <a:pt x="257524" y="98408"/>
                  </a:lnTo>
                  <a:lnTo>
                    <a:pt x="231492" y="117368"/>
                  </a:lnTo>
                  <a:lnTo>
                    <a:pt x="206396" y="137733"/>
                  </a:lnTo>
                  <a:lnTo>
                    <a:pt x="182339" y="159420"/>
                  </a:lnTo>
                  <a:lnTo>
                    <a:pt x="159420" y="182339"/>
                  </a:lnTo>
                  <a:lnTo>
                    <a:pt x="137733" y="206396"/>
                  </a:lnTo>
                  <a:lnTo>
                    <a:pt x="117368" y="231492"/>
                  </a:lnTo>
                  <a:lnTo>
                    <a:pt x="98408" y="257524"/>
                  </a:lnTo>
                  <a:lnTo>
                    <a:pt x="80930" y="284385"/>
                  </a:lnTo>
                  <a:lnTo>
                    <a:pt x="65008" y="311965"/>
                  </a:lnTo>
                  <a:lnTo>
                    <a:pt x="50706" y="340151"/>
                  </a:lnTo>
                  <a:lnTo>
                    <a:pt x="38083" y="368826"/>
                  </a:lnTo>
                  <a:lnTo>
                    <a:pt x="27190" y="397873"/>
                  </a:lnTo>
                  <a:lnTo>
                    <a:pt x="18074" y="427172"/>
                  </a:lnTo>
                  <a:lnTo>
                    <a:pt x="10770" y="456604"/>
                  </a:lnTo>
                  <a:lnTo>
                    <a:pt x="5309" y="486046"/>
                  </a:lnTo>
                  <a:lnTo>
                    <a:pt x="1714" y="515379"/>
                  </a:lnTo>
                  <a:lnTo>
                    <a:pt x="0" y="544481"/>
                  </a:lnTo>
                  <a:lnTo>
                    <a:pt x="172" y="573233"/>
                  </a:lnTo>
                  <a:lnTo>
                    <a:pt x="2231" y="601516"/>
                  </a:lnTo>
                  <a:lnTo>
                    <a:pt x="6169" y="629216"/>
                  </a:lnTo>
                  <a:lnTo>
                    <a:pt x="11968" y="656217"/>
                  </a:lnTo>
                  <a:lnTo>
                    <a:pt x="19606" y="682409"/>
                  </a:lnTo>
                  <a:lnTo>
                    <a:pt x="29050" y="707684"/>
                  </a:lnTo>
                  <a:lnTo>
                    <a:pt x="40263" y="731938"/>
                  </a:lnTo>
                  <a:lnTo>
                    <a:pt x="53197" y="755073"/>
                  </a:lnTo>
                  <a:lnTo>
                    <a:pt x="67800" y="776991"/>
                  </a:lnTo>
                  <a:lnTo>
                    <a:pt x="84012" y="797605"/>
                  </a:lnTo>
                  <a:lnTo>
                    <a:pt x="101765" y="816828"/>
                  </a:lnTo>
                  <a:lnTo>
                    <a:pt x="120989" y="834581"/>
                  </a:lnTo>
                  <a:lnTo>
                    <a:pt x="141602" y="850793"/>
                  </a:lnTo>
                  <a:lnTo>
                    <a:pt x="163520" y="865396"/>
                  </a:lnTo>
                  <a:lnTo>
                    <a:pt x="186655" y="878330"/>
                  </a:lnTo>
                  <a:lnTo>
                    <a:pt x="210909" y="889543"/>
                  </a:lnTo>
                  <a:lnTo>
                    <a:pt x="236184" y="898987"/>
                  </a:lnTo>
                  <a:lnTo>
                    <a:pt x="262376" y="906625"/>
                  </a:lnTo>
                  <a:lnTo>
                    <a:pt x="289377" y="912424"/>
                  </a:lnTo>
                  <a:lnTo>
                    <a:pt x="317077" y="916362"/>
                  </a:lnTo>
                  <a:lnTo>
                    <a:pt x="345360" y="918421"/>
                  </a:lnTo>
                  <a:lnTo>
                    <a:pt x="374112" y="918594"/>
                  </a:lnTo>
                  <a:lnTo>
                    <a:pt x="403214" y="916879"/>
                  </a:lnTo>
                  <a:lnTo>
                    <a:pt x="432547" y="913284"/>
                  </a:lnTo>
                  <a:lnTo>
                    <a:pt x="461989" y="907823"/>
                  </a:lnTo>
                  <a:lnTo>
                    <a:pt x="491421" y="900520"/>
                  </a:lnTo>
                  <a:lnTo>
                    <a:pt x="520720" y="891403"/>
                  </a:lnTo>
                  <a:lnTo>
                    <a:pt x="549767" y="880510"/>
                  </a:lnTo>
                  <a:lnTo>
                    <a:pt x="578442" y="867887"/>
                  </a:lnTo>
                  <a:lnTo>
                    <a:pt x="606628" y="853585"/>
                  </a:lnTo>
                  <a:lnTo>
                    <a:pt x="634208" y="837663"/>
                  </a:lnTo>
                  <a:lnTo>
                    <a:pt x="661069" y="820185"/>
                  </a:lnTo>
                  <a:lnTo>
                    <a:pt x="687101" y="801225"/>
                  </a:lnTo>
                  <a:lnTo>
                    <a:pt x="712198" y="780860"/>
                  </a:lnTo>
                  <a:lnTo>
                    <a:pt x="736254" y="759173"/>
                  </a:lnTo>
                  <a:lnTo>
                    <a:pt x="759173" y="736254"/>
                  </a:lnTo>
                  <a:lnTo>
                    <a:pt x="780860" y="712198"/>
                  </a:lnTo>
                  <a:lnTo>
                    <a:pt x="801225" y="687101"/>
                  </a:lnTo>
                  <a:lnTo>
                    <a:pt x="820185" y="661069"/>
                  </a:lnTo>
                  <a:lnTo>
                    <a:pt x="837663" y="634208"/>
                  </a:lnTo>
                  <a:lnTo>
                    <a:pt x="853585" y="606628"/>
                  </a:lnTo>
                  <a:lnTo>
                    <a:pt x="867887" y="578442"/>
                  </a:lnTo>
                  <a:lnTo>
                    <a:pt x="880510" y="549767"/>
                  </a:lnTo>
                  <a:lnTo>
                    <a:pt x="891403" y="520720"/>
                  </a:lnTo>
                  <a:lnTo>
                    <a:pt x="900520" y="491421"/>
                  </a:lnTo>
                  <a:lnTo>
                    <a:pt x="907823" y="461989"/>
                  </a:lnTo>
                  <a:lnTo>
                    <a:pt x="913284" y="432547"/>
                  </a:lnTo>
                  <a:lnTo>
                    <a:pt x="916879" y="403214"/>
                  </a:lnTo>
                  <a:lnTo>
                    <a:pt x="918594" y="374112"/>
                  </a:lnTo>
                  <a:lnTo>
                    <a:pt x="918421" y="345360"/>
                  </a:lnTo>
                  <a:lnTo>
                    <a:pt x="916362" y="317077"/>
                  </a:lnTo>
                  <a:lnTo>
                    <a:pt x="912424" y="289377"/>
                  </a:lnTo>
                  <a:lnTo>
                    <a:pt x="906625" y="262376"/>
                  </a:lnTo>
                  <a:lnTo>
                    <a:pt x="898987" y="236184"/>
                  </a:lnTo>
                  <a:lnTo>
                    <a:pt x="889543" y="210909"/>
                  </a:lnTo>
                  <a:lnTo>
                    <a:pt x="878330" y="186655"/>
                  </a:lnTo>
                  <a:lnTo>
                    <a:pt x="865396" y="163520"/>
                  </a:lnTo>
                  <a:lnTo>
                    <a:pt x="850793" y="141602"/>
                  </a:lnTo>
                  <a:lnTo>
                    <a:pt x="834581" y="12098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1913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6755" y="4603868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5137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-0.441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57824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3519" y="352291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71351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-0.616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794589" y="24417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819964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94589" y="46038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08038" y="2039997"/>
              <a:ext cx="918804" cy="918804"/>
            </a:xfrm>
            <a:custGeom>
              <a:avLst/>
              <a:pathLst>
                <a:path w="918804" h="918804">
                  <a:moveTo>
                    <a:pt x="784582" y="134221"/>
                  </a:moveTo>
                  <a:lnTo>
                    <a:pt x="763118" y="114093"/>
                  </a:lnTo>
                  <a:lnTo>
                    <a:pt x="740405" y="95384"/>
                  </a:lnTo>
                  <a:lnTo>
                    <a:pt x="716538" y="78170"/>
                  </a:lnTo>
                  <a:lnTo>
                    <a:pt x="691614" y="62523"/>
                  </a:lnTo>
                  <a:lnTo>
                    <a:pt x="665736" y="48507"/>
                  </a:lnTo>
                  <a:lnTo>
                    <a:pt x="639010" y="36180"/>
                  </a:lnTo>
                  <a:lnTo>
                    <a:pt x="611547" y="25591"/>
                  </a:lnTo>
                  <a:lnTo>
                    <a:pt x="583457" y="16786"/>
                  </a:lnTo>
                  <a:lnTo>
                    <a:pt x="554858" y="9799"/>
                  </a:lnTo>
                  <a:lnTo>
                    <a:pt x="525867" y="4659"/>
                  </a:lnTo>
                  <a:lnTo>
                    <a:pt x="496603" y="1388"/>
                  </a:lnTo>
                  <a:lnTo>
                    <a:pt x="467186" y="0"/>
                  </a:lnTo>
                  <a:lnTo>
                    <a:pt x="437737" y="498"/>
                  </a:lnTo>
                  <a:lnTo>
                    <a:pt x="408377" y="2883"/>
                  </a:lnTo>
                  <a:lnTo>
                    <a:pt x="379226" y="7144"/>
                  </a:lnTo>
                  <a:lnTo>
                    <a:pt x="350405" y="13263"/>
                  </a:lnTo>
                  <a:lnTo>
                    <a:pt x="322032" y="21215"/>
                  </a:lnTo>
                  <a:lnTo>
                    <a:pt x="294224" y="30968"/>
                  </a:lnTo>
                  <a:lnTo>
                    <a:pt x="267094" y="42482"/>
                  </a:lnTo>
                  <a:lnTo>
                    <a:pt x="240754" y="55708"/>
                  </a:lnTo>
                  <a:lnTo>
                    <a:pt x="215313" y="70594"/>
                  </a:lnTo>
                  <a:lnTo>
                    <a:pt x="190875" y="87077"/>
                  </a:lnTo>
                  <a:lnTo>
                    <a:pt x="167540" y="105091"/>
                  </a:lnTo>
                  <a:lnTo>
                    <a:pt x="145405" y="124560"/>
                  </a:lnTo>
                  <a:lnTo>
                    <a:pt x="124560" y="145405"/>
                  </a:lnTo>
                  <a:lnTo>
                    <a:pt x="105091" y="167540"/>
                  </a:lnTo>
                  <a:lnTo>
                    <a:pt x="87077" y="190875"/>
                  </a:lnTo>
                  <a:lnTo>
                    <a:pt x="70594" y="215313"/>
                  </a:lnTo>
                  <a:lnTo>
                    <a:pt x="55708" y="240754"/>
                  </a:lnTo>
                  <a:lnTo>
                    <a:pt x="42482" y="267094"/>
                  </a:lnTo>
                  <a:lnTo>
                    <a:pt x="30968" y="294224"/>
                  </a:lnTo>
                  <a:lnTo>
                    <a:pt x="21215" y="322032"/>
                  </a:lnTo>
                  <a:lnTo>
                    <a:pt x="13263" y="350405"/>
                  </a:lnTo>
                  <a:lnTo>
                    <a:pt x="7144" y="379226"/>
                  </a:lnTo>
                  <a:lnTo>
                    <a:pt x="2883" y="408377"/>
                  </a:lnTo>
                  <a:lnTo>
                    <a:pt x="498" y="437737"/>
                  </a:lnTo>
                  <a:lnTo>
                    <a:pt x="0" y="467186"/>
                  </a:lnTo>
                  <a:lnTo>
                    <a:pt x="1388" y="496603"/>
                  </a:lnTo>
                  <a:lnTo>
                    <a:pt x="4659" y="525867"/>
                  </a:lnTo>
                  <a:lnTo>
                    <a:pt x="9799" y="554858"/>
                  </a:lnTo>
                  <a:lnTo>
                    <a:pt x="16786" y="583457"/>
                  </a:lnTo>
                  <a:lnTo>
                    <a:pt x="25591" y="611547"/>
                  </a:lnTo>
                  <a:lnTo>
                    <a:pt x="36180" y="639010"/>
                  </a:lnTo>
                  <a:lnTo>
                    <a:pt x="48507" y="665736"/>
                  </a:lnTo>
                  <a:lnTo>
                    <a:pt x="62523" y="691614"/>
                  </a:lnTo>
                  <a:lnTo>
                    <a:pt x="78170" y="716538"/>
                  </a:lnTo>
                  <a:lnTo>
                    <a:pt x="95384" y="740405"/>
                  </a:lnTo>
                  <a:lnTo>
                    <a:pt x="114093" y="763118"/>
                  </a:lnTo>
                  <a:lnTo>
                    <a:pt x="134221" y="784582"/>
                  </a:lnTo>
                  <a:lnTo>
                    <a:pt x="155686" y="804710"/>
                  </a:lnTo>
                  <a:lnTo>
                    <a:pt x="178398" y="823420"/>
                  </a:lnTo>
                  <a:lnTo>
                    <a:pt x="202265" y="840633"/>
                  </a:lnTo>
                  <a:lnTo>
                    <a:pt x="227189" y="856280"/>
                  </a:lnTo>
                  <a:lnTo>
                    <a:pt x="253067" y="870296"/>
                  </a:lnTo>
                  <a:lnTo>
                    <a:pt x="279793" y="882623"/>
                  </a:lnTo>
                  <a:lnTo>
                    <a:pt x="307257" y="893212"/>
                  </a:lnTo>
                  <a:lnTo>
                    <a:pt x="335346" y="902018"/>
                  </a:lnTo>
                  <a:lnTo>
                    <a:pt x="363945" y="909005"/>
                  </a:lnTo>
                  <a:lnTo>
                    <a:pt x="392936" y="914144"/>
                  </a:lnTo>
                  <a:lnTo>
                    <a:pt x="422200" y="917415"/>
                  </a:lnTo>
                  <a:lnTo>
                    <a:pt x="451617" y="918804"/>
                  </a:lnTo>
                  <a:lnTo>
                    <a:pt x="481067" y="918305"/>
                  </a:lnTo>
                  <a:lnTo>
                    <a:pt x="510427" y="915920"/>
                  </a:lnTo>
                  <a:lnTo>
                    <a:pt x="539577" y="911659"/>
                  </a:lnTo>
                  <a:lnTo>
                    <a:pt x="568398" y="905540"/>
                  </a:lnTo>
                  <a:lnTo>
                    <a:pt x="596771" y="897588"/>
                  </a:lnTo>
                  <a:lnTo>
                    <a:pt x="624580" y="887835"/>
                  </a:lnTo>
                  <a:lnTo>
                    <a:pt x="651710" y="876322"/>
                  </a:lnTo>
                  <a:lnTo>
                    <a:pt x="678049" y="863095"/>
                  </a:lnTo>
                  <a:lnTo>
                    <a:pt x="703490" y="848209"/>
                  </a:lnTo>
                  <a:lnTo>
                    <a:pt x="727928" y="831726"/>
                  </a:lnTo>
                  <a:lnTo>
                    <a:pt x="751263" y="813713"/>
                  </a:lnTo>
                  <a:lnTo>
                    <a:pt x="773399" y="794244"/>
                  </a:lnTo>
                  <a:lnTo>
                    <a:pt x="794244" y="773399"/>
                  </a:lnTo>
                  <a:lnTo>
                    <a:pt x="813713" y="751263"/>
                  </a:lnTo>
                  <a:lnTo>
                    <a:pt x="831726" y="727928"/>
                  </a:lnTo>
                  <a:lnTo>
                    <a:pt x="848209" y="703490"/>
                  </a:lnTo>
                  <a:lnTo>
                    <a:pt x="863095" y="678049"/>
                  </a:lnTo>
                  <a:lnTo>
                    <a:pt x="876322" y="651710"/>
                  </a:lnTo>
                  <a:lnTo>
                    <a:pt x="887835" y="624580"/>
                  </a:lnTo>
                  <a:lnTo>
                    <a:pt x="897588" y="596771"/>
                  </a:lnTo>
                  <a:lnTo>
                    <a:pt x="905540" y="568398"/>
                  </a:lnTo>
                  <a:lnTo>
                    <a:pt x="911659" y="539577"/>
                  </a:lnTo>
                  <a:lnTo>
                    <a:pt x="915920" y="510427"/>
                  </a:lnTo>
                  <a:lnTo>
                    <a:pt x="918305" y="481067"/>
                  </a:lnTo>
                  <a:lnTo>
                    <a:pt x="918804" y="451617"/>
                  </a:lnTo>
                  <a:lnTo>
                    <a:pt x="917415" y="422200"/>
                  </a:lnTo>
                  <a:lnTo>
                    <a:pt x="914144" y="392936"/>
                  </a:lnTo>
                  <a:lnTo>
                    <a:pt x="909005" y="363945"/>
                  </a:lnTo>
                  <a:lnTo>
                    <a:pt x="902018" y="335346"/>
                  </a:lnTo>
                  <a:lnTo>
                    <a:pt x="893212" y="307257"/>
                  </a:lnTo>
                  <a:lnTo>
                    <a:pt x="882623" y="279793"/>
                  </a:lnTo>
                  <a:lnTo>
                    <a:pt x="870296" y="253067"/>
                  </a:lnTo>
                  <a:lnTo>
                    <a:pt x="856280" y="227189"/>
                  </a:lnTo>
                  <a:lnTo>
                    <a:pt x="840633" y="202265"/>
                  </a:lnTo>
                  <a:lnTo>
                    <a:pt x="823420" y="178398"/>
                  </a:lnTo>
                  <a:lnTo>
                    <a:pt x="804710" y="15568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08091" y="3121119"/>
              <a:ext cx="918699" cy="918699"/>
            </a:xfrm>
            <a:custGeom>
              <a:avLst/>
              <a:pathLst>
                <a:path w="918699" h="918699">
                  <a:moveTo>
                    <a:pt x="815483" y="103216"/>
                  </a:moveTo>
                  <a:lnTo>
                    <a:pt x="796152" y="85349"/>
                  </a:lnTo>
                  <a:lnTo>
                    <a:pt x="775437" y="69018"/>
                  </a:lnTo>
                  <a:lnTo>
                    <a:pt x="753424" y="54292"/>
                  </a:lnTo>
                  <a:lnTo>
                    <a:pt x="730202" y="41230"/>
                  </a:lnTo>
                  <a:lnTo>
                    <a:pt x="705867" y="29886"/>
                  </a:lnTo>
                  <a:lnTo>
                    <a:pt x="680519" y="20307"/>
                  </a:lnTo>
                  <a:lnTo>
                    <a:pt x="654263" y="12533"/>
                  </a:lnTo>
                  <a:lnTo>
                    <a:pt x="627205" y="6594"/>
                  </a:lnTo>
                  <a:lnTo>
                    <a:pt x="599458" y="2515"/>
                  </a:lnTo>
                  <a:lnTo>
                    <a:pt x="571135" y="314"/>
                  </a:lnTo>
                  <a:lnTo>
                    <a:pt x="542352" y="0"/>
                  </a:lnTo>
                  <a:lnTo>
                    <a:pt x="513229" y="1572"/>
                  </a:lnTo>
                  <a:lnTo>
                    <a:pt x="483884" y="5026"/>
                  </a:lnTo>
                  <a:lnTo>
                    <a:pt x="454438" y="10347"/>
                  </a:lnTo>
                  <a:lnTo>
                    <a:pt x="425012" y="17513"/>
                  </a:lnTo>
                  <a:lnTo>
                    <a:pt x="395728" y="26494"/>
                  </a:lnTo>
                  <a:lnTo>
                    <a:pt x="366705" y="37254"/>
                  </a:lnTo>
                  <a:lnTo>
                    <a:pt x="338062" y="49749"/>
                  </a:lnTo>
                  <a:lnTo>
                    <a:pt x="309918" y="63926"/>
                  </a:lnTo>
                  <a:lnTo>
                    <a:pt x="282388" y="79729"/>
                  </a:lnTo>
                  <a:lnTo>
                    <a:pt x="255586" y="97091"/>
                  </a:lnTo>
                  <a:lnTo>
                    <a:pt x="229620" y="115943"/>
                  </a:lnTo>
                  <a:lnTo>
                    <a:pt x="204599" y="136205"/>
                  </a:lnTo>
                  <a:lnTo>
                    <a:pt x="180624" y="157795"/>
                  </a:lnTo>
                  <a:lnTo>
                    <a:pt x="157795" y="180624"/>
                  </a:lnTo>
                  <a:lnTo>
                    <a:pt x="136205" y="204599"/>
                  </a:lnTo>
                  <a:lnTo>
                    <a:pt x="115943" y="229620"/>
                  </a:lnTo>
                  <a:lnTo>
                    <a:pt x="97091" y="255586"/>
                  </a:lnTo>
                  <a:lnTo>
                    <a:pt x="79729" y="282388"/>
                  </a:lnTo>
                  <a:lnTo>
                    <a:pt x="63926" y="309918"/>
                  </a:lnTo>
                  <a:lnTo>
                    <a:pt x="49749" y="338062"/>
                  </a:lnTo>
                  <a:lnTo>
                    <a:pt x="37254" y="366705"/>
                  </a:lnTo>
                  <a:lnTo>
                    <a:pt x="26494" y="395728"/>
                  </a:lnTo>
                  <a:lnTo>
                    <a:pt x="17513" y="425012"/>
                  </a:lnTo>
                  <a:lnTo>
                    <a:pt x="10347" y="454438"/>
                  </a:lnTo>
                  <a:lnTo>
                    <a:pt x="5026" y="483884"/>
                  </a:lnTo>
                  <a:lnTo>
                    <a:pt x="1572" y="513229"/>
                  </a:lnTo>
                  <a:lnTo>
                    <a:pt x="0" y="542352"/>
                  </a:lnTo>
                  <a:lnTo>
                    <a:pt x="314" y="571135"/>
                  </a:lnTo>
                  <a:lnTo>
                    <a:pt x="2515" y="599458"/>
                  </a:lnTo>
                  <a:lnTo>
                    <a:pt x="6594" y="627205"/>
                  </a:lnTo>
                  <a:lnTo>
                    <a:pt x="12533" y="654263"/>
                  </a:lnTo>
                  <a:lnTo>
                    <a:pt x="20307" y="680519"/>
                  </a:lnTo>
                  <a:lnTo>
                    <a:pt x="29886" y="705867"/>
                  </a:lnTo>
                  <a:lnTo>
                    <a:pt x="41230" y="730202"/>
                  </a:lnTo>
                  <a:lnTo>
                    <a:pt x="54292" y="753424"/>
                  </a:lnTo>
                  <a:lnTo>
                    <a:pt x="69018" y="775437"/>
                  </a:lnTo>
                  <a:lnTo>
                    <a:pt x="85349" y="796152"/>
                  </a:lnTo>
                  <a:lnTo>
                    <a:pt x="103216" y="815483"/>
                  </a:lnTo>
                  <a:lnTo>
                    <a:pt x="122547" y="833350"/>
                  </a:lnTo>
                  <a:lnTo>
                    <a:pt x="143261" y="849680"/>
                  </a:lnTo>
                  <a:lnTo>
                    <a:pt x="165275" y="864406"/>
                  </a:lnTo>
                  <a:lnTo>
                    <a:pt x="188496" y="877468"/>
                  </a:lnTo>
                  <a:lnTo>
                    <a:pt x="212831" y="888812"/>
                  </a:lnTo>
                  <a:lnTo>
                    <a:pt x="238179" y="898391"/>
                  </a:lnTo>
                  <a:lnTo>
                    <a:pt x="264436" y="906166"/>
                  </a:lnTo>
                  <a:lnTo>
                    <a:pt x="291493" y="912105"/>
                  </a:lnTo>
                  <a:lnTo>
                    <a:pt x="319241" y="916183"/>
                  </a:lnTo>
                  <a:lnTo>
                    <a:pt x="347564" y="918384"/>
                  </a:lnTo>
                  <a:lnTo>
                    <a:pt x="376346" y="918699"/>
                  </a:lnTo>
                  <a:lnTo>
                    <a:pt x="405470" y="917126"/>
                  </a:lnTo>
                  <a:lnTo>
                    <a:pt x="434815" y="913672"/>
                  </a:lnTo>
                  <a:lnTo>
                    <a:pt x="464261" y="908352"/>
                  </a:lnTo>
                  <a:lnTo>
                    <a:pt x="493686" y="901186"/>
                  </a:lnTo>
                  <a:lnTo>
                    <a:pt x="522971" y="892205"/>
                  </a:lnTo>
                  <a:lnTo>
                    <a:pt x="551994" y="881444"/>
                  </a:lnTo>
                  <a:lnTo>
                    <a:pt x="580636" y="868950"/>
                  </a:lnTo>
                  <a:lnTo>
                    <a:pt x="608780" y="854772"/>
                  </a:lnTo>
                  <a:lnTo>
                    <a:pt x="636310" y="838970"/>
                  </a:lnTo>
                  <a:lnTo>
                    <a:pt x="663113" y="821607"/>
                  </a:lnTo>
                  <a:lnTo>
                    <a:pt x="689078" y="802756"/>
                  </a:lnTo>
                  <a:lnTo>
                    <a:pt x="714100" y="782494"/>
                  </a:lnTo>
                  <a:lnTo>
                    <a:pt x="738074" y="760904"/>
                  </a:lnTo>
                  <a:lnTo>
                    <a:pt x="760904" y="738074"/>
                  </a:lnTo>
                  <a:lnTo>
                    <a:pt x="782494" y="714100"/>
                  </a:lnTo>
                  <a:lnTo>
                    <a:pt x="802756" y="689078"/>
                  </a:lnTo>
                  <a:lnTo>
                    <a:pt x="821607" y="663113"/>
                  </a:lnTo>
                  <a:lnTo>
                    <a:pt x="838970" y="636310"/>
                  </a:lnTo>
                  <a:lnTo>
                    <a:pt x="854772" y="608780"/>
                  </a:lnTo>
                  <a:lnTo>
                    <a:pt x="868950" y="580636"/>
                  </a:lnTo>
                  <a:lnTo>
                    <a:pt x="881444" y="551994"/>
                  </a:lnTo>
                  <a:lnTo>
                    <a:pt x="892205" y="522971"/>
                  </a:lnTo>
                  <a:lnTo>
                    <a:pt x="901186" y="493686"/>
                  </a:lnTo>
                  <a:lnTo>
                    <a:pt x="908352" y="464261"/>
                  </a:lnTo>
                  <a:lnTo>
                    <a:pt x="913672" y="434815"/>
                  </a:lnTo>
                  <a:lnTo>
                    <a:pt x="917126" y="405470"/>
                  </a:lnTo>
                  <a:lnTo>
                    <a:pt x="918699" y="376346"/>
                  </a:lnTo>
                  <a:lnTo>
                    <a:pt x="918384" y="347564"/>
                  </a:lnTo>
                  <a:lnTo>
                    <a:pt x="916183" y="319241"/>
                  </a:lnTo>
                  <a:lnTo>
                    <a:pt x="912105" y="291493"/>
                  </a:lnTo>
                  <a:lnTo>
                    <a:pt x="906166" y="264436"/>
                  </a:lnTo>
                  <a:lnTo>
                    <a:pt x="898391" y="238179"/>
                  </a:lnTo>
                  <a:lnTo>
                    <a:pt x="888812" y="212831"/>
                  </a:lnTo>
                  <a:lnTo>
                    <a:pt x="877468" y="188496"/>
                  </a:lnTo>
                  <a:lnTo>
                    <a:pt x="864406" y="165275"/>
                  </a:lnTo>
                  <a:lnTo>
                    <a:pt x="849680" y="143261"/>
                  </a:lnTo>
                  <a:lnTo>
                    <a:pt x="833350" y="122547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308118" y="4202217"/>
              <a:ext cx="918644" cy="918644"/>
            </a:xfrm>
            <a:custGeom>
              <a:avLst/>
              <a:pathLst>
                <a:path w="918644" h="918644">
                  <a:moveTo>
                    <a:pt x="816219" y="102425"/>
                  </a:moveTo>
                  <a:lnTo>
                    <a:pt x="796947" y="84620"/>
                  </a:lnTo>
                  <a:lnTo>
                    <a:pt x="776287" y="68354"/>
                  </a:lnTo>
                  <a:lnTo>
                    <a:pt x="754325" y="53695"/>
                  </a:lnTo>
                  <a:lnTo>
                    <a:pt x="731151" y="40702"/>
                  </a:lnTo>
                  <a:lnTo>
                    <a:pt x="706860" y="29430"/>
                  </a:lnTo>
                  <a:lnTo>
                    <a:pt x="681552" y="19925"/>
                  </a:lnTo>
                  <a:lnTo>
                    <a:pt x="655331" y="12225"/>
                  </a:lnTo>
                  <a:lnTo>
                    <a:pt x="628304" y="6362"/>
                  </a:lnTo>
                  <a:lnTo>
                    <a:pt x="600582" y="2360"/>
                  </a:lnTo>
                  <a:lnTo>
                    <a:pt x="572281" y="237"/>
                  </a:lnTo>
                  <a:lnTo>
                    <a:pt x="543515" y="0"/>
                  </a:lnTo>
                  <a:lnTo>
                    <a:pt x="514403" y="1650"/>
                  </a:lnTo>
                  <a:lnTo>
                    <a:pt x="485065" y="5181"/>
                  </a:lnTo>
                  <a:lnTo>
                    <a:pt x="455621" y="10578"/>
                  </a:lnTo>
                  <a:lnTo>
                    <a:pt x="426192" y="17819"/>
                  </a:lnTo>
                  <a:lnTo>
                    <a:pt x="396899" y="26874"/>
                  </a:lnTo>
                  <a:lnTo>
                    <a:pt x="367863" y="37706"/>
                  </a:lnTo>
                  <a:lnTo>
                    <a:pt x="339203" y="50271"/>
                  </a:lnTo>
                  <a:lnTo>
                    <a:pt x="311036" y="64517"/>
                  </a:lnTo>
                  <a:lnTo>
                    <a:pt x="283479" y="80385"/>
                  </a:lnTo>
                  <a:lnTo>
                    <a:pt x="256644" y="97810"/>
                  </a:lnTo>
                  <a:lnTo>
                    <a:pt x="230642" y="116720"/>
                  </a:lnTo>
                  <a:lnTo>
                    <a:pt x="205579" y="137039"/>
                  </a:lnTo>
                  <a:lnTo>
                    <a:pt x="181560" y="158682"/>
                  </a:lnTo>
                  <a:lnTo>
                    <a:pt x="158682" y="181560"/>
                  </a:lnTo>
                  <a:lnTo>
                    <a:pt x="137039" y="205579"/>
                  </a:lnTo>
                  <a:lnTo>
                    <a:pt x="116720" y="230642"/>
                  </a:lnTo>
                  <a:lnTo>
                    <a:pt x="97810" y="256644"/>
                  </a:lnTo>
                  <a:lnTo>
                    <a:pt x="80385" y="283479"/>
                  </a:lnTo>
                  <a:lnTo>
                    <a:pt x="64517" y="311036"/>
                  </a:lnTo>
                  <a:lnTo>
                    <a:pt x="50271" y="339203"/>
                  </a:lnTo>
                  <a:lnTo>
                    <a:pt x="37706" y="367863"/>
                  </a:lnTo>
                  <a:lnTo>
                    <a:pt x="26874" y="396899"/>
                  </a:lnTo>
                  <a:lnTo>
                    <a:pt x="17819" y="426192"/>
                  </a:lnTo>
                  <a:lnTo>
                    <a:pt x="10578" y="455621"/>
                  </a:lnTo>
                  <a:lnTo>
                    <a:pt x="5181" y="485065"/>
                  </a:lnTo>
                  <a:lnTo>
                    <a:pt x="1650" y="514403"/>
                  </a:lnTo>
                  <a:lnTo>
                    <a:pt x="0" y="543515"/>
                  </a:lnTo>
                  <a:lnTo>
                    <a:pt x="237" y="572281"/>
                  </a:lnTo>
                  <a:lnTo>
                    <a:pt x="2360" y="600582"/>
                  </a:lnTo>
                  <a:lnTo>
                    <a:pt x="6362" y="628304"/>
                  </a:lnTo>
                  <a:lnTo>
                    <a:pt x="12225" y="655331"/>
                  </a:lnTo>
                  <a:lnTo>
                    <a:pt x="19925" y="681552"/>
                  </a:lnTo>
                  <a:lnTo>
                    <a:pt x="29430" y="706860"/>
                  </a:lnTo>
                  <a:lnTo>
                    <a:pt x="40702" y="731151"/>
                  </a:lnTo>
                  <a:lnTo>
                    <a:pt x="53695" y="754325"/>
                  </a:lnTo>
                  <a:lnTo>
                    <a:pt x="68354" y="776287"/>
                  </a:lnTo>
                  <a:lnTo>
                    <a:pt x="84620" y="796947"/>
                  </a:lnTo>
                  <a:lnTo>
                    <a:pt x="102425" y="816219"/>
                  </a:lnTo>
                  <a:lnTo>
                    <a:pt x="121697" y="834024"/>
                  </a:lnTo>
                  <a:lnTo>
                    <a:pt x="142356" y="850290"/>
                  </a:lnTo>
                  <a:lnTo>
                    <a:pt x="164318" y="864949"/>
                  </a:lnTo>
                  <a:lnTo>
                    <a:pt x="187492" y="877941"/>
                  </a:lnTo>
                  <a:lnTo>
                    <a:pt x="211783" y="889213"/>
                  </a:lnTo>
                  <a:lnTo>
                    <a:pt x="237092" y="898719"/>
                  </a:lnTo>
                  <a:lnTo>
                    <a:pt x="263313" y="906419"/>
                  </a:lnTo>
                  <a:lnTo>
                    <a:pt x="290340" y="912282"/>
                  </a:lnTo>
                  <a:lnTo>
                    <a:pt x="318061" y="916283"/>
                  </a:lnTo>
                  <a:lnTo>
                    <a:pt x="346363" y="918407"/>
                  </a:lnTo>
                  <a:lnTo>
                    <a:pt x="375129" y="918644"/>
                  </a:lnTo>
                  <a:lnTo>
                    <a:pt x="404241" y="916994"/>
                  </a:lnTo>
                  <a:lnTo>
                    <a:pt x="433579" y="913463"/>
                  </a:lnTo>
                  <a:lnTo>
                    <a:pt x="463023" y="908066"/>
                  </a:lnTo>
                  <a:lnTo>
                    <a:pt x="492452" y="900825"/>
                  </a:lnTo>
                  <a:lnTo>
                    <a:pt x="521744" y="891770"/>
                  </a:lnTo>
                  <a:lnTo>
                    <a:pt x="550781" y="880938"/>
                  </a:lnTo>
                  <a:lnTo>
                    <a:pt x="579441" y="868373"/>
                  </a:lnTo>
                  <a:lnTo>
                    <a:pt x="607608" y="854127"/>
                  </a:lnTo>
                  <a:lnTo>
                    <a:pt x="635165" y="838259"/>
                  </a:lnTo>
                  <a:lnTo>
                    <a:pt x="662000" y="820834"/>
                  </a:lnTo>
                  <a:lnTo>
                    <a:pt x="688002" y="801923"/>
                  </a:lnTo>
                  <a:lnTo>
                    <a:pt x="713064" y="781605"/>
                  </a:lnTo>
                  <a:lnTo>
                    <a:pt x="737084" y="759962"/>
                  </a:lnTo>
                  <a:lnTo>
                    <a:pt x="759962" y="737084"/>
                  </a:lnTo>
                  <a:lnTo>
                    <a:pt x="781605" y="713064"/>
                  </a:lnTo>
                  <a:lnTo>
                    <a:pt x="801923" y="688002"/>
                  </a:lnTo>
                  <a:lnTo>
                    <a:pt x="820834" y="662000"/>
                  </a:lnTo>
                  <a:lnTo>
                    <a:pt x="838259" y="635165"/>
                  </a:lnTo>
                  <a:lnTo>
                    <a:pt x="854127" y="607608"/>
                  </a:lnTo>
                  <a:lnTo>
                    <a:pt x="868373" y="579441"/>
                  </a:lnTo>
                  <a:lnTo>
                    <a:pt x="880938" y="550781"/>
                  </a:lnTo>
                  <a:lnTo>
                    <a:pt x="891770" y="521744"/>
                  </a:lnTo>
                  <a:lnTo>
                    <a:pt x="900825" y="492452"/>
                  </a:lnTo>
                  <a:lnTo>
                    <a:pt x="908066" y="463023"/>
                  </a:lnTo>
                  <a:lnTo>
                    <a:pt x="913463" y="433579"/>
                  </a:lnTo>
                  <a:lnTo>
                    <a:pt x="916994" y="404241"/>
                  </a:lnTo>
                  <a:lnTo>
                    <a:pt x="918644" y="375129"/>
                  </a:lnTo>
                  <a:lnTo>
                    <a:pt x="918407" y="346363"/>
                  </a:lnTo>
                  <a:lnTo>
                    <a:pt x="916283" y="318061"/>
                  </a:lnTo>
                  <a:lnTo>
                    <a:pt x="912282" y="290340"/>
                  </a:lnTo>
                  <a:lnTo>
                    <a:pt x="906419" y="263313"/>
                  </a:lnTo>
                  <a:lnTo>
                    <a:pt x="898719" y="237092"/>
                  </a:lnTo>
                  <a:lnTo>
                    <a:pt x="889213" y="211783"/>
                  </a:lnTo>
                  <a:lnTo>
                    <a:pt x="877941" y="187492"/>
                  </a:lnTo>
                  <a:lnTo>
                    <a:pt x="864949" y="164318"/>
                  </a:lnTo>
                  <a:lnTo>
                    <a:pt x="850290" y="142356"/>
                  </a:lnTo>
                  <a:lnTo>
                    <a:pt x="834024" y="121697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308007" y="5283175"/>
              <a:ext cx="918867" cy="918867"/>
            </a:xfrm>
            <a:custGeom>
              <a:avLst/>
              <a:pathLst>
                <a:path w="918867" h="918867">
                  <a:moveTo>
                    <a:pt x="786424" y="132442"/>
                  </a:moveTo>
                  <a:lnTo>
                    <a:pt x="765073" y="112435"/>
                  </a:lnTo>
                  <a:lnTo>
                    <a:pt x="742466" y="93853"/>
                  </a:lnTo>
                  <a:lnTo>
                    <a:pt x="718696" y="76774"/>
                  </a:lnTo>
                  <a:lnTo>
                    <a:pt x="693860" y="61266"/>
                  </a:lnTo>
                  <a:lnTo>
                    <a:pt x="668061" y="47396"/>
                  </a:lnTo>
                  <a:lnTo>
                    <a:pt x="641405" y="35218"/>
                  </a:lnTo>
                  <a:lnTo>
                    <a:pt x="614001" y="24783"/>
                  </a:lnTo>
                  <a:lnTo>
                    <a:pt x="585962" y="16135"/>
                  </a:lnTo>
                  <a:lnTo>
                    <a:pt x="557403" y="9308"/>
                  </a:lnTo>
                  <a:lnTo>
                    <a:pt x="528441" y="4331"/>
                  </a:lnTo>
                  <a:lnTo>
                    <a:pt x="499196" y="1224"/>
                  </a:lnTo>
                  <a:lnTo>
                    <a:pt x="469787" y="0"/>
                  </a:lnTo>
                  <a:lnTo>
                    <a:pt x="440336" y="663"/>
                  </a:lnTo>
                  <a:lnTo>
                    <a:pt x="410963" y="3212"/>
                  </a:lnTo>
                  <a:lnTo>
                    <a:pt x="381790" y="7636"/>
                  </a:lnTo>
                  <a:lnTo>
                    <a:pt x="352935" y="13916"/>
                  </a:lnTo>
                  <a:lnTo>
                    <a:pt x="324518" y="22027"/>
                  </a:lnTo>
                  <a:lnTo>
                    <a:pt x="296656" y="31935"/>
                  </a:lnTo>
                  <a:lnTo>
                    <a:pt x="269462" y="43600"/>
                  </a:lnTo>
                  <a:lnTo>
                    <a:pt x="243050" y="56974"/>
                  </a:lnTo>
                  <a:lnTo>
                    <a:pt x="217526" y="72001"/>
                  </a:lnTo>
                  <a:lnTo>
                    <a:pt x="192996" y="88621"/>
                  </a:lnTo>
                  <a:lnTo>
                    <a:pt x="169561" y="106764"/>
                  </a:lnTo>
                  <a:lnTo>
                    <a:pt x="147318" y="126356"/>
                  </a:lnTo>
                  <a:lnTo>
                    <a:pt x="126356" y="147318"/>
                  </a:lnTo>
                  <a:lnTo>
                    <a:pt x="106764" y="169561"/>
                  </a:lnTo>
                  <a:lnTo>
                    <a:pt x="88621" y="192996"/>
                  </a:lnTo>
                  <a:lnTo>
                    <a:pt x="72001" y="217526"/>
                  </a:lnTo>
                  <a:lnTo>
                    <a:pt x="56974" y="243050"/>
                  </a:lnTo>
                  <a:lnTo>
                    <a:pt x="43600" y="269462"/>
                  </a:lnTo>
                  <a:lnTo>
                    <a:pt x="31935" y="296656"/>
                  </a:lnTo>
                  <a:lnTo>
                    <a:pt x="22027" y="324518"/>
                  </a:lnTo>
                  <a:lnTo>
                    <a:pt x="13916" y="352935"/>
                  </a:lnTo>
                  <a:lnTo>
                    <a:pt x="7636" y="381790"/>
                  </a:lnTo>
                  <a:lnTo>
                    <a:pt x="3212" y="410963"/>
                  </a:lnTo>
                  <a:lnTo>
                    <a:pt x="663" y="440336"/>
                  </a:lnTo>
                  <a:lnTo>
                    <a:pt x="0" y="469787"/>
                  </a:lnTo>
                  <a:lnTo>
                    <a:pt x="1224" y="499196"/>
                  </a:lnTo>
                  <a:lnTo>
                    <a:pt x="4331" y="528441"/>
                  </a:lnTo>
                  <a:lnTo>
                    <a:pt x="9308" y="557403"/>
                  </a:lnTo>
                  <a:lnTo>
                    <a:pt x="16135" y="585962"/>
                  </a:lnTo>
                  <a:lnTo>
                    <a:pt x="24783" y="614001"/>
                  </a:lnTo>
                  <a:lnTo>
                    <a:pt x="35218" y="641405"/>
                  </a:lnTo>
                  <a:lnTo>
                    <a:pt x="47396" y="668061"/>
                  </a:lnTo>
                  <a:lnTo>
                    <a:pt x="61266" y="693860"/>
                  </a:lnTo>
                  <a:lnTo>
                    <a:pt x="76774" y="718696"/>
                  </a:lnTo>
                  <a:lnTo>
                    <a:pt x="93853" y="742466"/>
                  </a:lnTo>
                  <a:lnTo>
                    <a:pt x="112435" y="765073"/>
                  </a:lnTo>
                  <a:lnTo>
                    <a:pt x="132442" y="786424"/>
                  </a:lnTo>
                  <a:lnTo>
                    <a:pt x="153794" y="806432"/>
                  </a:lnTo>
                  <a:lnTo>
                    <a:pt x="176401" y="825014"/>
                  </a:lnTo>
                  <a:lnTo>
                    <a:pt x="200171" y="842093"/>
                  </a:lnTo>
                  <a:lnTo>
                    <a:pt x="225007" y="857600"/>
                  </a:lnTo>
                  <a:lnTo>
                    <a:pt x="250806" y="871471"/>
                  </a:lnTo>
                  <a:lnTo>
                    <a:pt x="277462" y="883649"/>
                  </a:lnTo>
                  <a:lnTo>
                    <a:pt x="304866" y="894083"/>
                  </a:lnTo>
                  <a:lnTo>
                    <a:pt x="332905" y="902732"/>
                  </a:lnTo>
                  <a:lnTo>
                    <a:pt x="361464" y="909559"/>
                  </a:lnTo>
                  <a:lnTo>
                    <a:pt x="390426" y="914536"/>
                  </a:lnTo>
                  <a:lnTo>
                    <a:pt x="419671" y="917643"/>
                  </a:lnTo>
                  <a:lnTo>
                    <a:pt x="449080" y="918867"/>
                  </a:lnTo>
                  <a:lnTo>
                    <a:pt x="478531" y="918203"/>
                  </a:lnTo>
                  <a:lnTo>
                    <a:pt x="507903" y="915655"/>
                  </a:lnTo>
                  <a:lnTo>
                    <a:pt x="537077" y="911231"/>
                  </a:lnTo>
                  <a:lnTo>
                    <a:pt x="565931" y="904951"/>
                  </a:lnTo>
                  <a:lnTo>
                    <a:pt x="594348" y="896840"/>
                  </a:lnTo>
                  <a:lnTo>
                    <a:pt x="622211" y="886932"/>
                  </a:lnTo>
                  <a:lnTo>
                    <a:pt x="649404" y="875267"/>
                  </a:lnTo>
                  <a:lnTo>
                    <a:pt x="675817" y="861893"/>
                  </a:lnTo>
                  <a:lnTo>
                    <a:pt x="701341" y="846866"/>
                  </a:lnTo>
                  <a:lnTo>
                    <a:pt x="725871" y="830246"/>
                  </a:lnTo>
                  <a:lnTo>
                    <a:pt x="749305" y="812103"/>
                  </a:lnTo>
                  <a:lnTo>
                    <a:pt x="771549" y="792510"/>
                  </a:lnTo>
                  <a:lnTo>
                    <a:pt x="792510" y="771549"/>
                  </a:lnTo>
                  <a:lnTo>
                    <a:pt x="812103" y="749305"/>
                  </a:lnTo>
                  <a:lnTo>
                    <a:pt x="830246" y="725871"/>
                  </a:lnTo>
                  <a:lnTo>
                    <a:pt x="846866" y="701341"/>
                  </a:lnTo>
                  <a:lnTo>
                    <a:pt x="861893" y="675817"/>
                  </a:lnTo>
                  <a:lnTo>
                    <a:pt x="875267" y="649404"/>
                  </a:lnTo>
                  <a:lnTo>
                    <a:pt x="886932" y="622211"/>
                  </a:lnTo>
                  <a:lnTo>
                    <a:pt x="896840" y="594348"/>
                  </a:lnTo>
                  <a:lnTo>
                    <a:pt x="904951" y="565931"/>
                  </a:lnTo>
                  <a:lnTo>
                    <a:pt x="911231" y="537077"/>
                  </a:lnTo>
                  <a:lnTo>
                    <a:pt x="915655" y="507903"/>
                  </a:lnTo>
                  <a:lnTo>
                    <a:pt x="918203" y="478531"/>
                  </a:lnTo>
                  <a:lnTo>
                    <a:pt x="918867" y="449080"/>
                  </a:lnTo>
                  <a:lnTo>
                    <a:pt x="917643" y="419671"/>
                  </a:lnTo>
                  <a:lnTo>
                    <a:pt x="914536" y="390426"/>
                  </a:lnTo>
                  <a:lnTo>
                    <a:pt x="909559" y="361464"/>
                  </a:lnTo>
                  <a:lnTo>
                    <a:pt x="902732" y="332905"/>
                  </a:lnTo>
                  <a:lnTo>
                    <a:pt x="894083" y="304866"/>
                  </a:lnTo>
                  <a:lnTo>
                    <a:pt x="883649" y="277462"/>
                  </a:lnTo>
                  <a:lnTo>
                    <a:pt x="871471" y="250806"/>
                  </a:lnTo>
                  <a:lnTo>
                    <a:pt x="857600" y="225007"/>
                  </a:lnTo>
                  <a:lnTo>
                    <a:pt x="842093" y="200171"/>
                  </a:lnTo>
                  <a:lnTo>
                    <a:pt x="825014" y="176401"/>
                  </a:lnTo>
                  <a:lnTo>
                    <a:pt x="806432" y="15379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89059" y="3121018"/>
              <a:ext cx="918902" cy="918902"/>
            </a:xfrm>
            <a:custGeom>
              <a:avLst/>
              <a:pathLst>
                <a:path w="918902" h="918902">
                  <a:moveTo>
                    <a:pt x="790712" y="128190"/>
                  </a:moveTo>
                  <a:lnTo>
                    <a:pt x="769632" y="108472"/>
                  </a:lnTo>
                  <a:lnTo>
                    <a:pt x="747279" y="90196"/>
                  </a:lnTo>
                  <a:lnTo>
                    <a:pt x="723742" y="73438"/>
                  </a:lnTo>
                  <a:lnTo>
                    <a:pt x="699119" y="58266"/>
                  </a:lnTo>
                  <a:lnTo>
                    <a:pt x="673512" y="44742"/>
                  </a:lnTo>
                  <a:lnTo>
                    <a:pt x="647025" y="32923"/>
                  </a:lnTo>
                  <a:lnTo>
                    <a:pt x="619767" y="22856"/>
                  </a:lnTo>
                  <a:lnTo>
                    <a:pt x="591850" y="14583"/>
                  </a:lnTo>
                  <a:lnTo>
                    <a:pt x="563390" y="8139"/>
                  </a:lnTo>
                  <a:lnTo>
                    <a:pt x="534502" y="3548"/>
                  </a:lnTo>
                  <a:lnTo>
                    <a:pt x="505306" y="832"/>
                  </a:lnTo>
                  <a:lnTo>
                    <a:pt x="475921" y="0"/>
                  </a:lnTo>
                  <a:lnTo>
                    <a:pt x="446469" y="1055"/>
                  </a:lnTo>
                  <a:lnTo>
                    <a:pt x="417070" y="3995"/>
                  </a:lnTo>
                  <a:lnTo>
                    <a:pt x="387845" y="8806"/>
                  </a:lnTo>
                  <a:lnTo>
                    <a:pt x="358915" y="15469"/>
                  </a:lnTo>
                  <a:lnTo>
                    <a:pt x="330397" y="23956"/>
                  </a:lnTo>
                  <a:lnTo>
                    <a:pt x="302410" y="34233"/>
                  </a:lnTo>
                  <a:lnTo>
                    <a:pt x="275068" y="46257"/>
                  </a:lnTo>
                  <a:lnTo>
                    <a:pt x="248484" y="59979"/>
                  </a:lnTo>
                  <a:lnTo>
                    <a:pt x="222767" y="75342"/>
                  </a:lnTo>
                  <a:lnTo>
                    <a:pt x="198022" y="92284"/>
                  </a:lnTo>
                  <a:lnTo>
                    <a:pt x="174352" y="110735"/>
                  </a:lnTo>
                  <a:lnTo>
                    <a:pt x="151853" y="130618"/>
                  </a:lnTo>
                  <a:lnTo>
                    <a:pt x="130618" y="151853"/>
                  </a:lnTo>
                  <a:lnTo>
                    <a:pt x="110735" y="174352"/>
                  </a:lnTo>
                  <a:lnTo>
                    <a:pt x="92284" y="198022"/>
                  </a:lnTo>
                  <a:lnTo>
                    <a:pt x="75342" y="222767"/>
                  </a:lnTo>
                  <a:lnTo>
                    <a:pt x="59979" y="248484"/>
                  </a:lnTo>
                  <a:lnTo>
                    <a:pt x="46257" y="275068"/>
                  </a:lnTo>
                  <a:lnTo>
                    <a:pt x="34233" y="302410"/>
                  </a:lnTo>
                  <a:lnTo>
                    <a:pt x="23956" y="330397"/>
                  </a:lnTo>
                  <a:lnTo>
                    <a:pt x="15469" y="358915"/>
                  </a:lnTo>
                  <a:lnTo>
                    <a:pt x="8806" y="387845"/>
                  </a:lnTo>
                  <a:lnTo>
                    <a:pt x="3995" y="417070"/>
                  </a:lnTo>
                  <a:lnTo>
                    <a:pt x="1055" y="446469"/>
                  </a:lnTo>
                  <a:lnTo>
                    <a:pt x="0" y="475921"/>
                  </a:lnTo>
                  <a:lnTo>
                    <a:pt x="832" y="505306"/>
                  </a:lnTo>
                  <a:lnTo>
                    <a:pt x="3548" y="534502"/>
                  </a:lnTo>
                  <a:lnTo>
                    <a:pt x="8139" y="563390"/>
                  </a:lnTo>
                  <a:lnTo>
                    <a:pt x="14583" y="591850"/>
                  </a:lnTo>
                  <a:lnTo>
                    <a:pt x="22856" y="619767"/>
                  </a:lnTo>
                  <a:lnTo>
                    <a:pt x="32923" y="647025"/>
                  </a:lnTo>
                  <a:lnTo>
                    <a:pt x="44742" y="673512"/>
                  </a:lnTo>
                  <a:lnTo>
                    <a:pt x="58266" y="699119"/>
                  </a:lnTo>
                  <a:lnTo>
                    <a:pt x="73438" y="723742"/>
                  </a:lnTo>
                  <a:lnTo>
                    <a:pt x="90196" y="747279"/>
                  </a:lnTo>
                  <a:lnTo>
                    <a:pt x="108472" y="769632"/>
                  </a:lnTo>
                  <a:lnTo>
                    <a:pt x="128190" y="790712"/>
                  </a:lnTo>
                  <a:lnTo>
                    <a:pt x="149269" y="810429"/>
                  </a:lnTo>
                  <a:lnTo>
                    <a:pt x="171623" y="828705"/>
                  </a:lnTo>
                  <a:lnTo>
                    <a:pt x="195160" y="845464"/>
                  </a:lnTo>
                  <a:lnTo>
                    <a:pt x="219782" y="860636"/>
                  </a:lnTo>
                  <a:lnTo>
                    <a:pt x="245390" y="874159"/>
                  </a:lnTo>
                  <a:lnTo>
                    <a:pt x="271877" y="885979"/>
                  </a:lnTo>
                  <a:lnTo>
                    <a:pt x="299135" y="896046"/>
                  </a:lnTo>
                  <a:lnTo>
                    <a:pt x="327051" y="904318"/>
                  </a:lnTo>
                  <a:lnTo>
                    <a:pt x="355512" y="910763"/>
                  </a:lnTo>
                  <a:lnTo>
                    <a:pt x="384400" y="915353"/>
                  </a:lnTo>
                  <a:lnTo>
                    <a:pt x="413596" y="918070"/>
                  </a:lnTo>
                  <a:lnTo>
                    <a:pt x="442980" y="918902"/>
                  </a:lnTo>
                  <a:lnTo>
                    <a:pt x="472433" y="917846"/>
                  </a:lnTo>
                  <a:lnTo>
                    <a:pt x="501832" y="914907"/>
                  </a:lnTo>
                  <a:lnTo>
                    <a:pt x="531056" y="910096"/>
                  </a:lnTo>
                  <a:lnTo>
                    <a:pt x="559987" y="903433"/>
                  </a:lnTo>
                  <a:lnTo>
                    <a:pt x="588504" y="894946"/>
                  </a:lnTo>
                  <a:lnTo>
                    <a:pt x="616491" y="884669"/>
                  </a:lnTo>
                  <a:lnTo>
                    <a:pt x="643833" y="872645"/>
                  </a:lnTo>
                  <a:lnTo>
                    <a:pt x="670417" y="858923"/>
                  </a:lnTo>
                  <a:lnTo>
                    <a:pt x="696135" y="843559"/>
                  </a:lnTo>
                  <a:lnTo>
                    <a:pt x="720879" y="826618"/>
                  </a:lnTo>
                  <a:lnTo>
                    <a:pt x="744550" y="808167"/>
                  </a:lnTo>
                  <a:lnTo>
                    <a:pt x="767048" y="788283"/>
                  </a:lnTo>
                  <a:lnTo>
                    <a:pt x="788283" y="767048"/>
                  </a:lnTo>
                  <a:lnTo>
                    <a:pt x="808167" y="744550"/>
                  </a:lnTo>
                  <a:lnTo>
                    <a:pt x="826618" y="720879"/>
                  </a:lnTo>
                  <a:lnTo>
                    <a:pt x="843559" y="696135"/>
                  </a:lnTo>
                  <a:lnTo>
                    <a:pt x="858923" y="670417"/>
                  </a:lnTo>
                  <a:lnTo>
                    <a:pt x="872645" y="643833"/>
                  </a:lnTo>
                  <a:lnTo>
                    <a:pt x="884669" y="616491"/>
                  </a:lnTo>
                  <a:lnTo>
                    <a:pt x="894946" y="588504"/>
                  </a:lnTo>
                  <a:lnTo>
                    <a:pt x="903433" y="559987"/>
                  </a:lnTo>
                  <a:lnTo>
                    <a:pt x="910096" y="531056"/>
                  </a:lnTo>
                  <a:lnTo>
                    <a:pt x="914907" y="501832"/>
                  </a:lnTo>
                  <a:lnTo>
                    <a:pt x="917846" y="472433"/>
                  </a:lnTo>
                  <a:lnTo>
                    <a:pt x="918902" y="442980"/>
                  </a:lnTo>
                  <a:lnTo>
                    <a:pt x="918070" y="413596"/>
                  </a:lnTo>
                  <a:lnTo>
                    <a:pt x="915353" y="384400"/>
                  </a:lnTo>
                  <a:lnTo>
                    <a:pt x="910763" y="355512"/>
                  </a:lnTo>
                  <a:lnTo>
                    <a:pt x="904318" y="327051"/>
                  </a:lnTo>
                  <a:lnTo>
                    <a:pt x="896046" y="299135"/>
                  </a:lnTo>
                  <a:lnTo>
                    <a:pt x="885979" y="271877"/>
                  </a:lnTo>
                  <a:lnTo>
                    <a:pt x="874159" y="245390"/>
                  </a:lnTo>
                  <a:lnTo>
                    <a:pt x="860636" y="219782"/>
                  </a:lnTo>
                  <a:lnTo>
                    <a:pt x="845464" y="195160"/>
                  </a:lnTo>
                  <a:lnTo>
                    <a:pt x="828705" y="171623"/>
                  </a:lnTo>
                  <a:lnTo>
                    <a:pt x="810429" y="14926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89073" y="4202101"/>
              <a:ext cx="918875" cy="918875"/>
            </a:xfrm>
            <a:custGeom>
              <a:avLst/>
              <a:pathLst>
                <a:path w="918875" h="918875">
                  <a:moveTo>
                    <a:pt x="883811" y="35063"/>
                  </a:moveTo>
                  <a:lnTo>
                    <a:pt x="871658" y="24653"/>
                  </a:lnTo>
                  <a:lnTo>
                    <a:pt x="857810" y="16030"/>
                  </a:lnTo>
                  <a:lnTo>
                    <a:pt x="842326" y="9229"/>
                  </a:lnTo>
                  <a:lnTo>
                    <a:pt x="825268" y="4278"/>
                  </a:lnTo>
                  <a:lnTo>
                    <a:pt x="806707" y="1197"/>
                  </a:lnTo>
                  <a:lnTo>
                    <a:pt x="786719" y="0"/>
                  </a:lnTo>
                  <a:lnTo>
                    <a:pt x="765386" y="690"/>
                  </a:lnTo>
                  <a:lnTo>
                    <a:pt x="742795" y="3265"/>
                  </a:lnTo>
                  <a:lnTo>
                    <a:pt x="719041" y="7715"/>
                  </a:lnTo>
                  <a:lnTo>
                    <a:pt x="694219" y="14021"/>
                  </a:lnTo>
                  <a:lnTo>
                    <a:pt x="668433" y="22157"/>
                  </a:lnTo>
                  <a:lnTo>
                    <a:pt x="641788" y="32090"/>
                  </a:lnTo>
                  <a:lnTo>
                    <a:pt x="614394" y="43780"/>
                  </a:lnTo>
                  <a:lnTo>
                    <a:pt x="586363" y="57177"/>
                  </a:lnTo>
                  <a:lnTo>
                    <a:pt x="557810" y="72227"/>
                  </a:lnTo>
                  <a:lnTo>
                    <a:pt x="528854" y="88869"/>
                  </a:lnTo>
                  <a:lnTo>
                    <a:pt x="499612" y="107033"/>
                  </a:lnTo>
                  <a:lnTo>
                    <a:pt x="470204" y="126645"/>
                  </a:lnTo>
                  <a:lnTo>
                    <a:pt x="440753" y="147625"/>
                  </a:lnTo>
                  <a:lnTo>
                    <a:pt x="411378" y="169886"/>
                  </a:lnTo>
                  <a:lnTo>
                    <a:pt x="382201" y="193337"/>
                  </a:lnTo>
                  <a:lnTo>
                    <a:pt x="353342" y="217881"/>
                  </a:lnTo>
                  <a:lnTo>
                    <a:pt x="324918" y="243418"/>
                  </a:lnTo>
                  <a:lnTo>
                    <a:pt x="297047" y="269843"/>
                  </a:lnTo>
                  <a:lnTo>
                    <a:pt x="269843" y="297047"/>
                  </a:lnTo>
                  <a:lnTo>
                    <a:pt x="243418" y="324918"/>
                  </a:lnTo>
                  <a:lnTo>
                    <a:pt x="217881" y="353342"/>
                  </a:lnTo>
                  <a:lnTo>
                    <a:pt x="193337" y="382201"/>
                  </a:lnTo>
                  <a:lnTo>
                    <a:pt x="169886" y="411378"/>
                  </a:lnTo>
                  <a:lnTo>
                    <a:pt x="147625" y="440753"/>
                  </a:lnTo>
                  <a:lnTo>
                    <a:pt x="126645" y="470204"/>
                  </a:lnTo>
                  <a:lnTo>
                    <a:pt x="107033" y="499612"/>
                  </a:lnTo>
                  <a:lnTo>
                    <a:pt x="88869" y="528854"/>
                  </a:lnTo>
                  <a:lnTo>
                    <a:pt x="72227" y="557810"/>
                  </a:lnTo>
                  <a:lnTo>
                    <a:pt x="57177" y="586363"/>
                  </a:lnTo>
                  <a:lnTo>
                    <a:pt x="43780" y="614394"/>
                  </a:lnTo>
                  <a:lnTo>
                    <a:pt x="32090" y="641788"/>
                  </a:lnTo>
                  <a:lnTo>
                    <a:pt x="22157" y="668433"/>
                  </a:lnTo>
                  <a:lnTo>
                    <a:pt x="14021" y="694219"/>
                  </a:lnTo>
                  <a:lnTo>
                    <a:pt x="7715" y="719041"/>
                  </a:lnTo>
                  <a:lnTo>
                    <a:pt x="3265" y="742795"/>
                  </a:lnTo>
                  <a:lnTo>
                    <a:pt x="690" y="765386"/>
                  </a:lnTo>
                  <a:lnTo>
                    <a:pt x="0" y="786719"/>
                  </a:lnTo>
                  <a:lnTo>
                    <a:pt x="1197" y="806707"/>
                  </a:lnTo>
                  <a:lnTo>
                    <a:pt x="4278" y="825268"/>
                  </a:lnTo>
                  <a:lnTo>
                    <a:pt x="9229" y="842326"/>
                  </a:lnTo>
                  <a:lnTo>
                    <a:pt x="16030" y="857810"/>
                  </a:lnTo>
                  <a:lnTo>
                    <a:pt x="24653" y="871658"/>
                  </a:lnTo>
                  <a:lnTo>
                    <a:pt x="35063" y="883811"/>
                  </a:lnTo>
                  <a:lnTo>
                    <a:pt x="47216" y="894221"/>
                  </a:lnTo>
                  <a:lnTo>
                    <a:pt x="61064" y="902844"/>
                  </a:lnTo>
                  <a:lnTo>
                    <a:pt x="76548" y="909645"/>
                  </a:lnTo>
                  <a:lnTo>
                    <a:pt x="93606" y="914596"/>
                  </a:lnTo>
                  <a:lnTo>
                    <a:pt x="112167" y="917677"/>
                  </a:lnTo>
                  <a:lnTo>
                    <a:pt x="132156" y="918875"/>
                  </a:lnTo>
                  <a:lnTo>
                    <a:pt x="153489" y="918184"/>
                  </a:lnTo>
                  <a:lnTo>
                    <a:pt x="176079" y="915609"/>
                  </a:lnTo>
                  <a:lnTo>
                    <a:pt x="199833" y="911159"/>
                  </a:lnTo>
                  <a:lnTo>
                    <a:pt x="224655" y="904853"/>
                  </a:lnTo>
                  <a:lnTo>
                    <a:pt x="250441" y="896717"/>
                  </a:lnTo>
                  <a:lnTo>
                    <a:pt x="277086" y="886784"/>
                  </a:lnTo>
                  <a:lnTo>
                    <a:pt x="304480" y="875094"/>
                  </a:lnTo>
                  <a:lnTo>
                    <a:pt x="332511" y="861697"/>
                  </a:lnTo>
                  <a:lnTo>
                    <a:pt x="361064" y="846647"/>
                  </a:lnTo>
                  <a:lnTo>
                    <a:pt x="390021" y="830005"/>
                  </a:lnTo>
                  <a:lnTo>
                    <a:pt x="419263" y="811841"/>
                  </a:lnTo>
                  <a:lnTo>
                    <a:pt x="448670" y="792229"/>
                  </a:lnTo>
                  <a:lnTo>
                    <a:pt x="478121" y="771249"/>
                  </a:lnTo>
                  <a:lnTo>
                    <a:pt x="507496" y="748988"/>
                  </a:lnTo>
                  <a:lnTo>
                    <a:pt x="536673" y="725537"/>
                  </a:lnTo>
                  <a:lnTo>
                    <a:pt x="565533" y="700993"/>
                  </a:lnTo>
                  <a:lnTo>
                    <a:pt x="593956" y="675456"/>
                  </a:lnTo>
                  <a:lnTo>
                    <a:pt x="621827" y="649031"/>
                  </a:lnTo>
                  <a:lnTo>
                    <a:pt x="649031" y="621827"/>
                  </a:lnTo>
                  <a:lnTo>
                    <a:pt x="675456" y="593956"/>
                  </a:lnTo>
                  <a:lnTo>
                    <a:pt x="700993" y="565533"/>
                  </a:lnTo>
                  <a:lnTo>
                    <a:pt x="725537" y="536673"/>
                  </a:lnTo>
                  <a:lnTo>
                    <a:pt x="748988" y="507496"/>
                  </a:lnTo>
                  <a:lnTo>
                    <a:pt x="771249" y="478121"/>
                  </a:lnTo>
                  <a:lnTo>
                    <a:pt x="792229" y="448670"/>
                  </a:lnTo>
                  <a:lnTo>
                    <a:pt x="811841" y="419263"/>
                  </a:lnTo>
                  <a:lnTo>
                    <a:pt x="830005" y="390021"/>
                  </a:lnTo>
                  <a:lnTo>
                    <a:pt x="846647" y="361064"/>
                  </a:lnTo>
                  <a:lnTo>
                    <a:pt x="861697" y="332511"/>
                  </a:lnTo>
                  <a:lnTo>
                    <a:pt x="875094" y="304480"/>
                  </a:lnTo>
                  <a:lnTo>
                    <a:pt x="886784" y="277086"/>
                  </a:lnTo>
                  <a:lnTo>
                    <a:pt x="896717" y="250441"/>
                  </a:lnTo>
                  <a:lnTo>
                    <a:pt x="904853" y="224655"/>
                  </a:lnTo>
                  <a:lnTo>
                    <a:pt x="911159" y="199833"/>
                  </a:lnTo>
                  <a:lnTo>
                    <a:pt x="915609" y="176079"/>
                  </a:lnTo>
                  <a:lnTo>
                    <a:pt x="918184" y="153489"/>
                  </a:lnTo>
                  <a:lnTo>
                    <a:pt x="918875" y="132156"/>
                  </a:lnTo>
                  <a:lnTo>
                    <a:pt x="917677" y="112167"/>
                  </a:lnTo>
                  <a:lnTo>
                    <a:pt x="914596" y="93606"/>
                  </a:lnTo>
                  <a:lnTo>
                    <a:pt x="909645" y="76548"/>
                  </a:lnTo>
                  <a:lnTo>
                    <a:pt x="902844" y="61064"/>
                  </a:lnTo>
                  <a:lnTo>
                    <a:pt x="894221" y="47216"/>
                  </a:lnTo>
                  <a:close/>
                </a:path>
              </a:pathLst>
            </a:cu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89056" y="5283155"/>
              <a:ext cx="918908" cy="918908"/>
            </a:xfrm>
            <a:custGeom>
              <a:avLst/>
              <a:pathLst>
                <a:path w="918908" h="918908">
                  <a:moveTo>
                    <a:pt x="617541" y="301366"/>
                  </a:moveTo>
                  <a:lnTo>
                    <a:pt x="589576" y="274051"/>
                  </a:lnTo>
                  <a:lnTo>
                    <a:pt x="561077" y="247498"/>
                  </a:lnTo>
                  <a:lnTo>
                    <a:pt x="532160" y="221816"/>
                  </a:lnTo>
                  <a:lnTo>
                    <a:pt x="502944" y="197110"/>
                  </a:lnTo>
                  <a:lnTo>
                    <a:pt x="473549" y="173482"/>
                  </a:lnTo>
                  <a:lnTo>
                    <a:pt x="444097" y="151029"/>
                  </a:lnTo>
                  <a:lnTo>
                    <a:pt x="414707" y="129844"/>
                  </a:lnTo>
                  <a:lnTo>
                    <a:pt x="385502" y="110013"/>
                  </a:lnTo>
                  <a:lnTo>
                    <a:pt x="356600" y="91618"/>
                  </a:lnTo>
                  <a:lnTo>
                    <a:pt x="328121" y="74735"/>
                  </a:lnTo>
                  <a:lnTo>
                    <a:pt x="300182" y="59432"/>
                  </a:lnTo>
                  <a:lnTo>
                    <a:pt x="272897" y="45774"/>
                  </a:lnTo>
                  <a:lnTo>
                    <a:pt x="246379" y="33815"/>
                  </a:lnTo>
                  <a:lnTo>
                    <a:pt x="220736" y="23605"/>
                  </a:lnTo>
                  <a:lnTo>
                    <a:pt x="196075" y="15186"/>
                  </a:lnTo>
                  <a:lnTo>
                    <a:pt x="172495" y="8593"/>
                  </a:lnTo>
                  <a:lnTo>
                    <a:pt x="150095" y="3852"/>
                  </a:lnTo>
                  <a:lnTo>
                    <a:pt x="128966" y="984"/>
                  </a:lnTo>
                  <a:lnTo>
                    <a:pt x="109195" y="0"/>
                  </a:lnTo>
                  <a:lnTo>
                    <a:pt x="90863" y="903"/>
                  </a:lnTo>
                  <a:lnTo>
                    <a:pt x="74046" y="3691"/>
                  </a:lnTo>
                  <a:lnTo>
                    <a:pt x="58813" y="8352"/>
                  </a:lnTo>
                  <a:lnTo>
                    <a:pt x="45226" y="14866"/>
                  </a:lnTo>
                  <a:lnTo>
                    <a:pt x="33341" y="23207"/>
                  </a:lnTo>
                  <a:lnTo>
                    <a:pt x="23207" y="33341"/>
                  </a:lnTo>
                  <a:lnTo>
                    <a:pt x="14866" y="45226"/>
                  </a:lnTo>
                  <a:lnTo>
                    <a:pt x="8352" y="58813"/>
                  </a:lnTo>
                  <a:lnTo>
                    <a:pt x="3691" y="74046"/>
                  </a:lnTo>
                  <a:lnTo>
                    <a:pt x="903" y="90863"/>
                  </a:lnTo>
                  <a:lnTo>
                    <a:pt x="0" y="109195"/>
                  </a:lnTo>
                  <a:lnTo>
                    <a:pt x="984" y="128966"/>
                  </a:lnTo>
                  <a:lnTo>
                    <a:pt x="3852" y="150095"/>
                  </a:lnTo>
                  <a:lnTo>
                    <a:pt x="8593" y="172495"/>
                  </a:lnTo>
                  <a:lnTo>
                    <a:pt x="15186" y="196075"/>
                  </a:lnTo>
                  <a:lnTo>
                    <a:pt x="23605" y="220736"/>
                  </a:lnTo>
                  <a:lnTo>
                    <a:pt x="33815" y="246379"/>
                  </a:lnTo>
                  <a:lnTo>
                    <a:pt x="45774" y="272897"/>
                  </a:lnTo>
                  <a:lnTo>
                    <a:pt x="59432" y="300182"/>
                  </a:lnTo>
                  <a:lnTo>
                    <a:pt x="74735" y="328121"/>
                  </a:lnTo>
                  <a:lnTo>
                    <a:pt x="91618" y="356600"/>
                  </a:lnTo>
                  <a:lnTo>
                    <a:pt x="110013" y="385502"/>
                  </a:lnTo>
                  <a:lnTo>
                    <a:pt x="129844" y="414707"/>
                  </a:lnTo>
                  <a:lnTo>
                    <a:pt x="151029" y="444097"/>
                  </a:lnTo>
                  <a:lnTo>
                    <a:pt x="173482" y="473549"/>
                  </a:lnTo>
                  <a:lnTo>
                    <a:pt x="197110" y="502944"/>
                  </a:lnTo>
                  <a:lnTo>
                    <a:pt x="221816" y="532160"/>
                  </a:lnTo>
                  <a:lnTo>
                    <a:pt x="247498" y="561077"/>
                  </a:lnTo>
                  <a:lnTo>
                    <a:pt x="274051" y="589576"/>
                  </a:lnTo>
                  <a:lnTo>
                    <a:pt x="301366" y="617541"/>
                  </a:lnTo>
                  <a:lnTo>
                    <a:pt x="329331" y="644856"/>
                  </a:lnTo>
                  <a:lnTo>
                    <a:pt x="357831" y="671409"/>
                  </a:lnTo>
                  <a:lnTo>
                    <a:pt x="386748" y="697092"/>
                  </a:lnTo>
                  <a:lnTo>
                    <a:pt x="415964" y="721798"/>
                  </a:lnTo>
                  <a:lnTo>
                    <a:pt x="445358" y="745425"/>
                  </a:lnTo>
                  <a:lnTo>
                    <a:pt x="474811" y="767878"/>
                  </a:lnTo>
                  <a:lnTo>
                    <a:pt x="504200" y="789063"/>
                  </a:lnTo>
                  <a:lnTo>
                    <a:pt x="533405" y="808894"/>
                  </a:lnTo>
                  <a:lnTo>
                    <a:pt x="562307" y="827289"/>
                  </a:lnTo>
                  <a:lnTo>
                    <a:pt x="590786" y="844173"/>
                  </a:lnTo>
                  <a:lnTo>
                    <a:pt x="618725" y="859475"/>
                  </a:lnTo>
                  <a:lnTo>
                    <a:pt x="646010" y="873134"/>
                  </a:lnTo>
                  <a:lnTo>
                    <a:pt x="672528" y="885093"/>
                  </a:lnTo>
                  <a:lnTo>
                    <a:pt x="698171" y="895303"/>
                  </a:lnTo>
                  <a:lnTo>
                    <a:pt x="722833" y="903721"/>
                  </a:lnTo>
                  <a:lnTo>
                    <a:pt x="746412" y="910315"/>
                  </a:lnTo>
                  <a:lnTo>
                    <a:pt x="768812" y="915055"/>
                  </a:lnTo>
                  <a:lnTo>
                    <a:pt x="789941" y="917924"/>
                  </a:lnTo>
                  <a:lnTo>
                    <a:pt x="809712" y="918908"/>
                  </a:lnTo>
                  <a:lnTo>
                    <a:pt x="828044" y="918004"/>
                  </a:lnTo>
                  <a:lnTo>
                    <a:pt x="844861" y="915217"/>
                  </a:lnTo>
                  <a:lnTo>
                    <a:pt x="860094" y="910556"/>
                  </a:lnTo>
                  <a:lnTo>
                    <a:pt x="873681" y="904041"/>
                  </a:lnTo>
                  <a:lnTo>
                    <a:pt x="885566" y="895700"/>
                  </a:lnTo>
                  <a:lnTo>
                    <a:pt x="895700" y="885566"/>
                  </a:lnTo>
                  <a:lnTo>
                    <a:pt x="904041" y="873681"/>
                  </a:lnTo>
                  <a:lnTo>
                    <a:pt x="910556" y="860094"/>
                  </a:lnTo>
                  <a:lnTo>
                    <a:pt x="915217" y="844861"/>
                  </a:lnTo>
                  <a:lnTo>
                    <a:pt x="918004" y="828044"/>
                  </a:lnTo>
                  <a:lnTo>
                    <a:pt x="918908" y="809712"/>
                  </a:lnTo>
                  <a:lnTo>
                    <a:pt x="917924" y="789941"/>
                  </a:lnTo>
                  <a:lnTo>
                    <a:pt x="915055" y="768812"/>
                  </a:lnTo>
                  <a:lnTo>
                    <a:pt x="910315" y="746412"/>
                  </a:lnTo>
                  <a:lnTo>
                    <a:pt x="903721" y="722833"/>
                  </a:lnTo>
                  <a:lnTo>
                    <a:pt x="895303" y="698171"/>
                  </a:lnTo>
                  <a:lnTo>
                    <a:pt x="885093" y="672528"/>
                  </a:lnTo>
                  <a:lnTo>
                    <a:pt x="873134" y="646010"/>
                  </a:lnTo>
                  <a:lnTo>
                    <a:pt x="859475" y="618725"/>
                  </a:lnTo>
                  <a:lnTo>
                    <a:pt x="844173" y="590786"/>
                  </a:lnTo>
                  <a:lnTo>
                    <a:pt x="827289" y="562307"/>
                  </a:lnTo>
                  <a:lnTo>
                    <a:pt x="808894" y="533405"/>
                  </a:lnTo>
                  <a:lnTo>
                    <a:pt x="789063" y="504200"/>
                  </a:lnTo>
                  <a:lnTo>
                    <a:pt x="767878" y="474811"/>
                  </a:lnTo>
                  <a:lnTo>
                    <a:pt x="745425" y="445358"/>
                  </a:lnTo>
                  <a:lnTo>
                    <a:pt x="721798" y="415964"/>
                  </a:lnTo>
                  <a:lnTo>
                    <a:pt x="697092" y="386748"/>
                  </a:lnTo>
                  <a:lnTo>
                    <a:pt x="671409" y="357831"/>
                  </a:lnTo>
                  <a:lnTo>
                    <a:pt x="644856" y="329331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70145" y="4202104"/>
              <a:ext cx="918870" cy="918870"/>
            </a:xfrm>
            <a:custGeom>
              <a:avLst/>
              <a:pathLst>
                <a:path w="918870" h="918870">
                  <a:moveTo>
                    <a:pt x="786537" y="132333"/>
                  </a:moveTo>
                  <a:lnTo>
                    <a:pt x="765192" y="112333"/>
                  </a:lnTo>
                  <a:lnTo>
                    <a:pt x="742592" y="93759"/>
                  </a:lnTo>
                  <a:lnTo>
                    <a:pt x="718827" y="76688"/>
                  </a:lnTo>
                  <a:lnTo>
                    <a:pt x="693997" y="61189"/>
                  </a:lnTo>
                  <a:lnTo>
                    <a:pt x="668203" y="47327"/>
                  </a:lnTo>
                  <a:lnTo>
                    <a:pt x="641551" y="35159"/>
                  </a:lnTo>
                  <a:lnTo>
                    <a:pt x="614151" y="24734"/>
                  </a:lnTo>
                  <a:lnTo>
                    <a:pt x="586115" y="16095"/>
                  </a:lnTo>
                  <a:lnTo>
                    <a:pt x="557558" y="9278"/>
                  </a:lnTo>
                  <a:lnTo>
                    <a:pt x="528598" y="4311"/>
                  </a:lnTo>
                  <a:lnTo>
                    <a:pt x="499354" y="1214"/>
                  </a:lnTo>
                  <a:lnTo>
                    <a:pt x="469946" y="0"/>
                  </a:lnTo>
                  <a:lnTo>
                    <a:pt x="440495" y="673"/>
                  </a:lnTo>
                  <a:lnTo>
                    <a:pt x="411122" y="3232"/>
                  </a:lnTo>
                  <a:lnTo>
                    <a:pt x="381947" y="7666"/>
                  </a:lnTo>
                  <a:lnTo>
                    <a:pt x="353090" y="13956"/>
                  </a:lnTo>
                  <a:lnTo>
                    <a:pt x="324671" y="22076"/>
                  </a:lnTo>
                  <a:lnTo>
                    <a:pt x="296805" y="31994"/>
                  </a:lnTo>
                  <a:lnTo>
                    <a:pt x="269608" y="43668"/>
                  </a:lnTo>
                  <a:lnTo>
                    <a:pt x="243190" y="57051"/>
                  </a:lnTo>
                  <a:lnTo>
                    <a:pt x="217661" y="72087"/>
                  </a:lnTo>
                  <a:lnTo>
                    <a:pt x="193126" y="88715"/>
                  </a:lnTo>
                  <a:lnTo>
                    <a:pt x="169685" y="106866"/>
                  </a:lnTo>
                  <a:lnTo>
                    <a:pt x="147435" y="126466"/>
                  </a:lnTo>
                  <a:lnTo>
                    <a:pt x="126466" y="147435"/>
                  </a:lnTo>
                  <a:lnTo>
                    <a:pt x="106866" y="169685"/>
                  </a:lnTo>
                  <a:lnTo>
                    <a:pt x="88715" y="193126"/>
                  </a:lnTo>
                  <a:lnTo>
                    <a:pt x="72087" y="217661"/>
                  </a:lnTo>
                  <a:lnTo>
                    <a:pt x="57051" y="243190"/>
                  </a:lnTo>
                  <a:lnTo>
                    <a:pt x="43668" y="269608"/>
                  </a:lnTo>
                  <a:lnTo>
                    <a:pt x="31994" y="296805"/>
                  </a:lnTo>
                  <a:lnTo>
                    <a:pt x="22076" y="324671"/>
                  </a:lnTo>
                  <a:lnTo>
                    <a:pt x="13956" y="353090"/>
                  </a:lnTo>
                  <a:lnTo>
                    <a:pt x="7666" y="381947"/>
                  </a:lnTo>
                  <a:lnTo>
                    <a:pt x="3232" y="411122"/>
                  </a:lnTo>
                  <a:lnTo>
                    <a:pt x="673" y="440495"/>
                  </a:lnTo>
                  <a:lnTo>
                    <a:pt x="0" y="469946"/>
                  </a:lnTo>
                  <a:lnTo>
                    <a:pt x="1214" y="499354"/>
                  </a:lnTo>
                  <a:lnTo>
                    <a:pt x="4311" y="528598"/>
                  </a:lnTo>
                  <a:lnTo>
                    <a:pt x="9278" y="557558"/>
                  </a:lnTo>
                  <a:lnTo>
                    <a:pt x="16095" y="586115"/>
                  </a:lnTo>
                  <a:lnTo>
                    <a:pt x="24734" y="614151"/>
                  </a:lnTo>
                  <a:lnTo>
                    <a:pt x="35159" y="641551"/>
                  </a:lnTo>
                  <a:lnTo>
                    <a:pt x="47327" y="668203"/>
                  </a:lnTo>
                  <a:lnTo>
                    <a:pt x="61189" y="693997"/>
                  </a:lnTo>
                  <a:lnTo>
                    <a:pt x="76688" y="718827"/>
                  </a:lnTo>
                  <a:lnTo>
                    <a:pt x="93759" y="742592"/>
                  </a:lnTo>
                  <a:lnTo>
                    <a:pt x="112333" y="765192"/>
                  </a:lnTo>
                  <a:lnTo>
                    <a:pt x="132333" y="786537"/>
                  </a:lnTo>
                  <a:lnTo>
                    <a:pt x="153677" y="806537"/>
                  </a:lnTo>
                  <a:lnTo>
                    <a:pt x="176278" y="825111"/>
                  </a:lnTo>
                  <a:lnTo>
                    <a:pt x="200042" y="842182"/>
                  </a:lnTo>
                  <a:lnTo>
                    <a:pt x="224873" y="857680"/>
                  </a:lnTo>
                  <a:lnTo>
                    <a:pt x="250667" y="871542"/>
                  </a:lnTo>
                  <a:lnTo>
                    <a:pt x="277319" y="883711"/>
                  </a:lnTo>
                  <a:lnTo>
                    <a:pt x="304719" y="894136"/>
                  </a:lnTo>
                  <a:lnTo>
                    <a:pt x="332755" y="902775"/>
                  </a:lnTo>
                  <a:lnTo>
                    <a:pt x="361312" y="909592"/>
                  </a:lnTo>
                  <a:lnTo>
                    <a:pt x="390271" y="914559"/>
                  </a:lnTo>
                  <a:lnTo>
                    <a:pt x="419515" y="917656"/>
                  </a:lnTo>
                  <a:lnTo>
                    <a:pt x="448923" y="918870"/>
                  </a:lnTo>
                  <a:lnTo>
                    <a:pt x="478375" y="918196"/>
                  </a:lnTo>
                  <a:lnTo>
                    <a:pt x="507748" y="915637"/>
                  </a:lnTo>
                  <a:lnTo>
                    <a:pt x="536923" y="911204"/>
                  </a:lnTo>
                  <a:lnTo>
                    <a:pt x="565779" y="904914"/>
                  </a:lnTo>
                  <a:lnTo>
                    <a:pt x="594199" y="896793"/>
                  </a:lnTo>
                  <a:lnTo>
                    <a:pt x="622065" y="886875"/>
                  </a:lnTo>
                  <a:lnTo>
                    <a:pt x="649262" y="875201"/>
                  </a:lnTo>
                  <a:lnTo>
                    <a:pt x="675679" y="861818"/>
                  </a:lnTo>
                  <a:lnTo>
                    <a:pt x="701208" y="846782"/>
                  </a:lnTo>
                  <a:lnTo>
                    <a:pt x="725744" y="830154"/>
                  </a:lnTo>
                  <a:lnTo>
                    <a:pt x="749185" y="812003"/>
                  </a:lnTo>
                  <a:lnTo>
                    <a:pt x="771435" y="792403"/>
                  </a:lnTo>
                  <a:lnTo>
                    <a:pt x="792403" y="771435"/>
                  </a:lnTo>
                  <a:lnTo>
                    <a:pt x="812003" y="749185"/>
                  </a:lnTo>
                  <a:lnTo>
                    <a:pt x="830154" y="725744"/>
                  </a:lnTo>
                  <a:lnTo>
                    <a:pt x="846782" y="701208"/>
                  </a:lnTo>
                  <a:lnTo>
                    <a:pt x="861818" y="675679"/>
                  </a:lnTo>
                  <a:lnTo>
                    <a:pt x="875201" y="649262"/>
                  </a:lnTo>
                  <a:lnTo>
                    <a:pt x="886875" y="622065"/>
                  </a:lnTo>
                  <a:lnTo>
                    <a:pt x="896793" y="594199"/>
                  </a:lnTo>
                  <a:lnTo>
                    <a:pt x="904914" y="565779"/>
                  </a:lnTo>
                  <a:lnTo>
                    <a:pt x="911204" y="536923"/>
                  </a:lnTo>
                  <a:lnTo>
                    <a:pt x="915637" y="507748"/>
                  </a:lnTo>
                  <a:lnTo>
                    <a:pt x="918196" y="478375"/>
                  </a:lnTo>
                  <a:lnTo>
                    <a:pt x="918870" y="448923"/>
                  </a:lnTo>
                  <a:lnTo>
                    <a:pt x="917656" y="419515"/>
                  </a:lnTo>
                  <a:lnTo>
                    <a:pt x="914559" y="390271"/>
                  </a:lnTo>
                  <a:lnTo>
                    <a:pt x="909592" y="361312"/>
                  </a:lnTo>
                  <a:lnTo>
                    <a:pt x="902775" y="332755"/>
                  </a:lnTo>
                  <a:lnTo>
                    <a:pt x="894136" y="304719"/>
                  </a:lnTo>
                  <a:lnTo>
                    <a:pt x="883711" y="277319"/>
                  </a:lnTo>
                  <a:lnTo>
                    <a:pt x="871542" y="250667"/>
                  </a:lnTo>
                  <a:lnTo>
                    <a:pt x="857680" y="224873"/>
                  </a:lnTo>
                  <a:lnTo>
                    <a:pt x="842182" y="200042"/>
                  </a:lnTo>
                  <a:lnTo>
                    <a:pt x="825111" y="176278"/>
                  </a:lnTo>
                  <a:lnTo>
                    <a:pt x="806537" y="153677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70293" y="5283322"/>
              <a:ext cx="918573" cy="918573"/>
            </a:xfrm>
            <a:custGeom>
              <a:avLst/>
              <a:pathLst>
                <a:path w="918573" h="918573">
                  <a:moveTo>
                    <a:pt x="573587" y="344985"/>
                  </a:moveTo>
                  <a:lnTo>
                    <a:pt x="544841" y="316708"/>
                  </a:lnTo>
                  <a:lnTo>
                    <a:pt x="515742" y="289017"/>
                  </a:lnTo>
                  <a:lnTo>
                    <a:pt x="486412" y="262026"/>
                  </a:lnTo>
                  <a:lnTo>
                    <a:pt x="456970" y="235845"/>
                  </a:lnTo>
                  <a:lnTo>
                    <a:pt x="427538" y="210582"/>
                  </a:lnTo>
                  <a:lnTo>
                    <a:pt x="398236" y="186341"/>
                  </a:lnTo>
                  <a:lnTo>
                    <a:pt x="369186" y="163222"/>
                  </a:lnTo>
                  <a:lnTo>
                    <a:pt x="340505" y="141320"/>
                  </a:lnTo>
                  <a:lnTo>
                    <a:pt x="312312" y="120724"/>
                  </a:lnTo>
                  <a:lnTo>
                    <a:pt x="284724" y="101519"/>
                  </a:lnTo>
                  <a:lnTo>
                    <a:pt x="257852" y="83784"/>
                  </a:lnTo>
                  <a:lnTo>
                    <a:pt x="231809" y="67593"/>
                  </a:lnTo>
                  <a:lnTo>
                    <a:pt x="206700" y="53011"/>
                  </a:lnTo>
                  <a:lnTo>
                    <a:pt x="182629" y="40098"/>
                  </a:lnTo>
                  <a:lnTo>
                    <a:pt x="159695" y="28908"/>
                  </a:lnTo>
                  <a:lnTo>
                    <a:pt x="137992" y="19487"/>
                  </a:lnTo>
                  <a:lnTo>
                    <a:pt x="117610" y="11872"/>
                  </a:lnTo>
                  <a:lnTo>
                    <a:pt x="98631" y="6097"/>
                  </a:lnTo>
                  <a:lnTo>
                    <a:pt x="81134" y="2183"/>
                  </a:lnTo>
                  <a:lnTo>
                    <a:pt x="65192" y="148"/>
                  </a:lnTo>
                  <a:lnTo>
                    <a:pt x="50868" y="0"/>
                  </a:lnTo>
                  <a:lnTo>
                    <a:pt x="38223" y="1738"/>
                  </a:lnTo>
                  <a:lnTo>
                    <a:pt x="27308" y="5357"/>
                  </a:lnTo>
                  <a:lnTo>
                    <a:pt x="18169" y="10842"/>
                  </a:lnTo>
                  <a:lnTo>
                    <a:pt x="10842" y="18169"/>
                  </a:lnTo>
                  <a:lnTo>
                    <a:pt x="5357" y="27308"/>
                  </a:lnTo>
                  <a:lnTo>
                    <a:pt x="1738" y="38223"/>
                  </a:lnTo>
                  <a:lnTo>
                    <a:pt x="0" y="50868"/>
                  </a:lnTo>
                  <a:lnTo>
                    <a:pt x="148" y="65192"/>
                  </a:lnTo>
                  <a:lnTo>
                    <a:pt x="2183" y="81134"/>
                  </a:lnTo>
                  <a:lnTo>
                    <a:pt x="6097" y="98631"/>
                  </a:lnTo>
                  <a:lnTo>
                    <a:pt x="11872" y="117610"/>
                  </a:lnTo>
                  <a:lnTo>
                    <a:pt x="19487" y="137992"/>
                  </a:lnTo>
                  <a:lnTo>
                    <a:pt x="28908" y="159695"/>
                  </a:lnTo>
                  <a:lnTo>
                    <a:pt x="40098" y="182629"/>
                  </a:lnTo>
                  <a:lnTo>
                    <a:pt x="53011" y="206700"/>
                  </a:lnTo>
                  <a:lnTo>
                    <a:pt x="67593" y="231809"/>
                  </a:lnTo>
                  <a:lnTo>
                    <a:pt x="83784" y="257852"/>
                  </a:lnTo>
                  <a:lnTo>
                    <a:pt x="101519" y="284724"/>
                  </a:lnTo>
                  <a:lnTo>
                    <a:pt x="120724" y="312312"/>
                  </a:lnTo>
                  <a:lnTo>
                    <a:pt x="141320" y="340505"/>
                  </a:lnTo>
                  <a:lnTo>
                    <a:pt x="163222" y="369186"/>
                  </a:lnTo>
                  <a:lnTo>
                    <a:pt x="186341" y="398236"/>
                  </a:lnTo>
                  <a:lnTo>
                    <a:pt x="210582" y="427538"/>
                  </a:lnTo>
                  <a:lnTo>
                    <a:pt x="235845" y="456970"/>
                  </a:lnTo>
                  <a:lnTo>
                    <a:pt x="262026" y="486412"/>
                  </a:lnTo>
                  <a:lnTo>
                    <a:pt x="289017" y="515742"/>
                  </a:lnTo>
                  <a:lnTo>
                    <a:pt x="316708" y="544841"/>
                  </a:lnTo>
                  <a:lnTo>
                    <a:pt x="344985" y="573587"/>
                  </a:lnTo>
                  <a:lnTo>
                    <a:pt x="373732" y="601865"/>
                  </a:lnTo>
                  <a:lnTo>
                    <a:pt x="402831" y="629556"/>
                  </a:lnTo>
                  <a:lnTo>
                    <a:pt x="432161" y="656547"/>
                  </a:lnTo>
                  <a:lnTo>
                    <a:pt x="461603" y="682728"/>
                  </a:lnTo>
                  <a:lnTo>
                    <a:pt x="491035" y="707991"/>
                  </a:lnTo>
                  <a:lnTo>
                    <a:pt x="520337" y="732232"/>
                  </a:lnTo>
                  <a:lnTo>
                    <a:pt x="549387" y="755351"/>
                  </a:lnTo>
                  <a:lnTo>
                    <a:pt x="578068" y="777253"/>
                  </a:lnTo>
                  <a:lnTo>
                    <a:pt x="606261" y="797849"/>
                  </a:lnTo>
                  <a:lnTo>
                    <a:pt x="633849" y="817054"/>
                  </a:lnTo>
                  <a:lnTo>
                    <a:pt x="660721" y="834789"/>
                  </a:lnTo>
                  <a:lnTo>
                    <a:pt x="686764" y="850980"/>
                  </a:lnTo>
                  <a:lnTo>
                    <a:pt x="711873" y="865562"/>
                  </a:lnTo>
                  <a:lnTo>
                    <a:pt x="735944" y="878475"/>
                  </a:lnTo>
                  <a:lnTo>
                    <a:pt x="758878" y="889665"/>
                  </a:lnTo>
                  <a:lnTo>
                    <a:pt x="780581" y="899086"/>
                  </a:lnTo>
                  <a:lnTo>
                    <a:pt x="800963" y="906701"/>
                  </a:lnTo>
                  <a:lnTo>
                    <a:pt x="819942" y="912476"/>
                  </a:lnTo>
                  <a:lnTo>
                    <a:pt x="837439" y="916390"/>
                  </a:lnTo>
                  <a:lnTo>
                    <a:pt x="853381" y="918425"/>
                  </a:lnTo>
                  <a:lnTo>
                    <a:pt x="867705" y="918573"/>
                  </a:lnTo>
                  <a:lnTo>
                    <a:pt x="880350" y="916835"/>
                  </a:lnTo>
                  <a:lnTo>
                    <a:pt x="891265" y="913216"/>
                  </a:lnTo>
                  <a:lnTo>
                    <a:pt x="900404" y="907731"/>
                  </a:lnTo>
                  <a:lnTo>
                    <a:pt x="907731" y="900404"/>
                  </a:lnTo>
                  <a:lnTo>
                    <a:pt x="913216" y="891265"/>
                  </a:lnTo>
                  <a:lnTo>
                    <a:pt x="916835" y="880350"/>
                  </a:lnTo>
                  <a:lnTo>
                    <a:pt x="918573" y="867705"/>
                  </a:lnTo>
                  <a:lnTo>
                    <a:pt x="918425" y="853381"/>
                  </a:lnTo>
                  <a:lnTo>
                    <a:pt x="916390" y="837439"/>
                  </a:lnTo>
                  <a:lnTo>
                    <a:pt x="912476" y="819942"/>
                  </a:lnTo>
                  <a:lnTo>
                    <a:pt x="906701" y="800963"/>
                  </a:lnTo>
                  <a:lnTo>
                    <a:pt x="899086" y="780581"/>
                  </a:lnTo>
                  <a:lnTo>
                    <a:pt x="889665" y="758878"/>
                  </a:lnTo>
                  <a:lnTo>
                    <a:pt x="878475" y="735944"/>
                  </a:lnTo>
                  <a:lnTo>
                    <a:pt x="865562" y="711873"/>
                  </a:lnTo>
                  <a:lnTo>
                    <a:pt x="850980" y="686764"/>
                  </a:lnTo>
                  <a:lnTo>
                    <a:pt x="834789" y="660721"/>
                  </a:lnTo>
                  <a:lnTo>
                    <a:pt x="817054" y="633849"/>
                  </a:lnTo>
                  <a:lnTo>
                    <a:pt x="797849" y="606261"/>
                  </a:lnTo>
                  <a:lnTo>
                    <a:pt x="777253" y="578068"/>
                  </a:lnTo>
                  <a:lnTo>
                    <a:pt x="755351" y="549387"/>
                  </a:lnTo>
                  <a:lnTo>
                    <a:pt x="732232" y="520337"/>
                  </a:lnTo>
                  <a:lnTo>
                    <a:pt x="707991" y="491035"/>
                  </a:lnTo>
                  <a:lnTo>
                    <a:pt x="682728" y="461603"/>
                  </a:lnTo>
                  <a:lnTo>
                    <a:pt x="656547" y="432161"/>
                  </a:lnTo>
                  <a:lnTo>
                    <a:pt x="629556" y="402831"/>
                  </a:lnTo>
                  <a:lnTo>
                    <a:pt x="601865" y="373732"/>
                  </a:lnTo>
                  <a:close/>
                </a:path>
              </a:pathLst>
            </a:cu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51201" y="5283160"/>
              <a:ext cx="918898" cy="918898"/>
            </a:xfrm>
            <a:custGeom>
              <a:avLst/>
              <a:pathLst>
                <a:path w="918898" h="918898">
                  <a:moveTo>
                    <a:pt x="787938" y="130960"/>
                  </a:moveTo>
                  <a:lnTo>
                    <a:pt x="766681" y="111053"/>
                  </a:lnTo>
                  <a:lnTo>
                    <a:pt x="744162" y="92578"/>
                  </a:lnTo>
                  <a:lnTo>
                    <a:pt x="720473" y="75610"/>
                  </a:lnTo>
                  <a:lnTo>
                    <a:pt x="695711" y="60220"/>
                  </a:lnTo>
                  <a:lnTo>
                    <a:pt x="669979" y="46470"/>
                  </a:lnTo>
                  <a:lnTo>
                    <a:pt x="643381" y="34417"/>
                  </a:lnTo>
                  <a:lnTo>
                    <a:pt x="616028" y="24111"/>
                  </a:lnTo>
                  <a:lnTo>
                    <a:pt x="588031" y="15593"/>
                  </a:lnTo>
                  <a:lnTo>
                    <a:pt x="559505" y="8900"/>
                  </a:lnTo>
                  <a:lnTo>
                    <a:pt x="530569" y="4058"/>
                  </a:lnTo>
                  <a:lnTo>
                    <a:pt x="501340" y="1087"/>
                  </a:lnTo>
                  <a:lnTo>
                    <a:pt x="471939" y="0"/>
                  </a:lnTo>
                  <a:lnTo>
                    <a:pt x="442487" y="800"/>
                  </a:lnTo>
                  <a:lnTo>
                    <a:pt x="413105" y="3486"/>
                  </a:lnTo>
                  <a:lnTo>
                    <a:pt x="383913" y="8045"/>
                  </a:lnTo>
                  <a:lnTo>
                    <a:pt x="355031" y="14459"/>
                  </a:lnTo>
                  <a:lnTo>
                    <a:pt x="326579" y="22701"/>
                  </a:lnTo>
                  <a:lnTo>
                    <a:pt x="298672" y="32738"/>
                  </a:lnTo>
                  <a:lnTo>
                    <a:pt x="271426" y="44529"/>
                  </a:lnTo>
                  <a:lnTo>
                    <a:pt x="244953" y="58025"/>
                  </a:lnTo>
                  <a:lnTo>
                    <a:pt x="219361" y="73170"/>
                  </a:lnTo>
                  <a:lnTo>
                    <a:pt x="194756" y="89902"/>
                  </a:lnTo>
                  <a:lnTo>
                    <a:pt x="171238" y="108153"/>
                  </a:lnTo>
                  <a:lnTo>
                    <a:pt x="148905" y="127848"/>
                  </a:lnTo>
                  <a:lnTo>
                    <a:pt x="127848" y="148905"/>
                  </a:lnTo>
                  <a:lnTo>
                    <a:pt x="108153" y="171238"/>
                  </a:lnTo>
                  <a:lnTo>
                    <a:pt x="89902" y="194756"/>
                  </a:lnTo>
                  <a:lnTo>
                    <a:pt x="73170" y="219361"/>
                  </a:lnTo>
                  <a:lnTo>
                    <a:pt x="58025" y="244953"/>
                  </a:lnTo>
                  <a:lnTo>
                    <a:pt x="44529" y="271426"/>
                  </a:lnTo>
                  <a:lnTo>
                    <a:pt x="32738" y="298672"/>
                  </a:lnTo>
                  <a:lnTo>
                    <a:pt x="22701" y="326579"/>
                  </a:lnTo>
                  <a:lnTo>
                    <a:pt x="14459" y="355031"/>
                  </a:lnTo>
                  <a:lnTo>
                    <a:pt x="8045" y="383913"/>
                  </a:lnTo>
                  <a:lnTo>
                    <a:pt x="3486" y="413105"/>
                  </a:lnTo>
                  <a:lnTo>
                    <a:pt x="800" y="442487"/>
                  </a:lnTo>
                  <a:lnTo>
                    <a:pt x="0" y="471939"/>
                  </a:lnTo>
                  <a:lnTo>
                    <a:pt x="1087" y="501340"/>
                  </a:lnTo>
                  <a:lnTo>
                    <a:pt x="4058" y="530569"/>
                  </a:lnTo>
                  <a:lnTo>
                    <a:pt x="8900" y="559505"/>
                  </a:lnTo>
                  <a:lnTo>
                    <a:pt x="15593" y="588031"/>
                  </a:lnTo>
                  <a:lnTo>
                    <a:pt x="24111" y="616028"/>
                  </a:lnTo>
                  <a:lnTo>
                    <a:pt x="34417" y="643381"/>
                  </a:lnTo>
                  <a:lnTo>
                    <a:pt x="46470" y="669979"/>
                  </a:lnTo>
                  <a:lnTo>
                    <a:pt x="60220" y="695711"/>
                  </a:lnTo>
                  <a:lnTo>
                    <a:pt x="75610" y="720473"/>
                  </a:lnTo>
                  <a:lnTo>
                    <a:pt x="92578" y="744162"/>
                  </a:lnTo>
                  <a:lnTo>
                    <a:pt x="111053" y="766681"/>
                  </a:lnTo>
                  <a:lnTo>
                    <a:pt x="130960" y="787938"/>
                  </a:lnTo>
                  <a:lnTo>
                    <a:pt x="152216" y="807845"/>
                  </a:lnTo>
                  <a:lnTo>
                    <a:pt x="174735" y="826320"/>
                  </a:lnTo>
                  <a:lnTo>
                    <a:pt x="198424" y="843288"/>
                  </a:lnTo>
                  <a:lnTo>
                    <a:pt x="223186" y="858678"/>
                  </a:lnTo>
                  <a:lnTo>
                    <a:pt x="248919" y="872428"/>
                  </a:lnTo>
                  <a:lnTo>
                    <a:pt x="275516" y="884481"/>
                  </a:lnTo>
                  <a:lnTo>
                    <a:pt x="302870" y="894787"/>
                  </a:lnTo>
                  <a:lnTo>
                    <a:pt x="330867" y="903304"/>
                  </a:lnTo>
                  <a:lnTo>
                    <a:pt x="359392" y="909998"/>
                  </a:lnTo>
                  <a:lnTo>
                    <a:pt x="388328" y="914840"/>
                  </a:lnTo>
                  <a:lnTo>
                    <a:pt x="417557" y="917811"/>
                  </a:lnTo>
                  <a:lnTo>
                    <a:pt x="446958" y="918898"/>
                  </a:lnTo>
                  <a:lnTo>
                    <a:pt x="476410" y="918097"/>
                  </a:lnTo>
                  <a:lnTo>
                    <a:pt x="505793" y="915412"/>
                  </a:lnTo>
                  <a:lnTo>
                    <a:pt x="534985" y="910853"/>
                  </a:lnTo>
                  <a:lnTo>
                    <a:pt x="563866" y="904439"/>
                  </a:lnTo>
                  <a:lnTo>
                    <a:pt x="592319" y="896196"/>
                  </a:lnTo>
                  <a:lnTo>
                    <a:pt x="620225" y="886159"/>
                  </a:lnTo>
                  <a:lnTo>
                    <a:pt x="647471" y="874369"/>
                  </a:lnTo>
                  <a:lnTo>
                    <a:pt x="673944" y="860873"/>
                  </a:lnTo>
                  <a:lnTo>
                    <a:pt x="699536" y="845728"/>
                  </a:lnTo>
                  <a:lnTo>
                    <a:pt x="724142" y="828995"/>
                  </a:lnTo>
                  <a:lnTo>
                    <a:pt x="747659" y="810744"/>
                  </a:lnTo>
                  <a:lnTo>
                    <a:pt x="769992" y="791050"/>
                  </a:lnTo>
                  <a:lnTo>
                    <a:pt x="791050" y="769992"/>
                  </a:lnTo>
                  <a:lnTo>
                    <a:pt x="810744" y="747659"/>
                  </a:lnTo>
                  <a:lnTo>
                    <a:pt x="828995" y="724142"/>
                  </a:lnTo>
                  <a:lnTo>
                    <a:pt x="845728" y="699536"/>
                  </a:lnTo>
                  <a:lnTo>
                    <a:pt x="860873" y="673944"/>
                  </a:lnTo>
                  <a:lnTo>
                    <a:pt x="874369" y="647471"/>
                  </a:lnTo>
                  <a:lnTo>
                    <a:pt x="886159" y="620225"/>
                  </a:lnTo>
                  <a:lnTo>
                    <a:pt x="896196" y="592319"/>
                  </a:lnTo>
                  <a:lnTo>
                    <a:pt x="904439" y="563866"/>
                  </a:lnTo>
                  <a:lnTo>
                    <a:pt x="910853" y="534985"/>
                  </a:lnTo>
                  <a:lnTo>
                    <a:pt x="915412" y="505793"/>
                  </a:lnTo>
                  <a:lnTo>
                    <a:pt x="918097" y="476410"/>
                  </a:lnTo>
                  <a:lnTo>
                    <a:pt x="918898" y="446958"/>
                  </a:lnTo>
                  <a:lnTo>
                    <a:pt x="917811" y="417557"/>
                  </a:lnTo>
                  <a:lnTo>
                    <a:pt x="914840" y="388328"/>
                  </a:lnTo>
                  <a:lnTo>
                    <a:pt x="909998" y="359392"/>
                  </a:lnTo>
                  <a:lnTo>
                    <a:pt x="903304" y="330867"/>
                  </a:lnTo>
                  <a:lnTo>
                    <a:pt x="894787" y="302870"/>
                  </a:lnTo>
                  <a:lnTo>
                    <a:pt x="884481" y="275516"/>
                  </a:lnTo>
                  <a:lnTo>
                    <a:pt x="872428" y="248919"/>
                  </a:lnTo>
                  <a:lnTo>
                    <a:pt x="858678" y="223186"/>
                  </a:lnTo>
                  <a:lnTo>
                    <a:pt x="843288" y="198424"/>
                  </a:lnTo>
                  <a:lnTo>
                    <a:pt x="826320" y="174735"/>
                  </a:lnTo>
                  <a:lnTo>
                    <a:pt x="807845" y="15221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80196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88303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303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964104" y="244429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964104" y="352536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964104" y="460643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4226906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26906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26906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26906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30797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0797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30797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8904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8904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470115" y="520207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0797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8904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38904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70115" y="1958865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70115" y="303993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70115" y="4121004"/>
              <a:ext cx="1081069" cy="108106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16049" y="5850716"/>
              <a:ext cx="126485" cy="43242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16049" y="5418288"/>
              <a:ext cx="126485" cy="4324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16049" y="4985860"/>
              <a:ext cx="126485" cy="43242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16049" y="4553432"/>
              <a:ext cx="126485" cy="43242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16049" y="4121004"/>
              <a:ext cx="126485" cy="43242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16049" y="3688576"/>
              <a:ext cx="126485" cy="43242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16049" y="3256148"/>
              <a:ext cx="126485" cy="43242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16049" y="2823720"/>
              <a:ext cx="126485" cy="43242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16049" y="2391292"/>
              <a:ext cx="126485" cy="43242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16049" y="1958865"/>
              <a:ext cx="126485" cy="43242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16049" y="1958865"/>
              <a:ext cx="126485" cy="43242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42534" y="628314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42534" y="585071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42534" y="541828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42534" y="498586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42534" y="455343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42534" y="4121004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42534" y="3688576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42534" y="3256148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42534" y="2823720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42534" y="2391292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42534" y="1958865"/>
              <a:ext cx="25297" cy="0"/>
            </a:xfrm>
            <a:custGeom>
              <a:avLst/>
              <a:pathLst>
                <a:path w="25297" h="0">
                  <a:moveTo>
                    <a:pt x="0" y="0"/>
                  </a:moveTo>
                  <a:lnTo>
                    <a:pt x="2529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5158" y="6236590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91141" y="5801790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1141" y="536936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1141" y="493693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91141" y="4504507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6727" y="4072079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2709" y="363965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12709" y="3207223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12709" y="277479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12709" y="234236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6727" y="1912311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676993" y="161778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59441" y="1636666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54503" y="1414452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47918" y="144303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697000" y="2386080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06414" y="3498255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28596" y="4546255"/>
              <a:ext cx="1025157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guarding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203412" y="5628798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76755" y="244184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576755" y="352291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6755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76755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00203" y="352291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5782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0.706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32449" y="56850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-0.763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738894" y="46039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13519" y="56849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-0.876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819964" y="56850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0.022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4226906" y="1958865"/>
              <a:ext cx="4324279" cy="4324279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2022-01-11T09:48:57Z</dcterms:modified>
</cp:coreProperties>
</file>