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307990" y="2039949"/>
              <a:ext cx="918901" cy="918901"/>
            </a:xfrm>
            <a:custGeom>
              <a:avLst/>
              <a:pathLst>
                <a:path w="918901" h="918901">
                  <a:moveTo>
                    <a:pt x="826544" y="92357"/>
                  </a:moveTo>
                  <a:lnTo>
                    <a:pt x="808087" y="75409"/>
                  </a:lnTo>
                  <a:lnTo>
                    <a:pt x="788198" y="60038"/>
                  </a:lnTo>
                  <a:lnTo>
                    <a:pt x="766957" y="46310"/>
                  </a:lnTo>
                  <a:lnTo>
                    <a:pt x="744453" y="34278"/>
                  </a:lnTo>
                  <a:lnTo>
                    <a:pt x="720778" y="23994"/>
                  </a:lnTo>
                  <a:lnTo>
                    <a:pt x="696030" y="15500"/>
                  </a:lnTo>
                  <a:lnTo>
                    <a:pt x="670309" y="8829"/>
                  </a:lnTo>
                  <a:lnTo>
                    <a:pt x="643721" y="4010"/>
                  </a:lnTo>
                  <a:lnTo>
                    <a:pt x="616376" y="1063"/>
                  </a:lnTo>
                  <a:lnTo>
                    <a:pt x="588387" y="0"/>
                  </a:lnTo>
                  <a:lnTo>
                    <a:pt x="559867" y="824"/>
                  </a:lnTo>
                  <a:lnTo>
                    <a:pt x="530935" y="3533"/>
                  </a:lnTo>
                  <a:lnTo>
                    <a:pt x="501710" y="8115"/>
                  </a:lnTo>
                  <a:lnTo>
                    <a:pt x="472310" y="14552"/>
                  </a:lnTo>
                  <a:lnTo>
                    <a:pt x="442858" y="22818"/>
                  </a:lnTo>
                  <a:lnTo>
                    <a:pt x="413474" y="32877"/>
                  </a:lnTo>
                  <a:lnTo>
                    <a:pt x="384279" y="44689"/>
                  </a:lnTo>
                  <a:lnTo>
                    <a:pt x="355393" y="58206"/>
                  </a:lnTo>
                  <a:lnTo>
                    <a:pt x="326934" y="73371"/>
                  </a:lnTo>
                  <a:lnTo>
                    <a:pt x="299020" y="90123"/>
                  </a:lnTo>
                  <a:lnTo>
                    <a:pt x="271765" y="108393"/>
                  </a:lnTo>
                  <a:lnTo>
                    <a:pt x="245281" y="128105"/>
                  </a:lnTo>
                  <a:lnTo>
                    <a:pt x="219678" y="149179"/>
                  </a:lnTo>
                  <a:lnTo>
                    <a:pt x="195059" y="171528"/>
                  </a:lnTo>
                  <a:lnTo>
                    <a:pt x="171528" y="195059"/>
                  </a:lnTo>
                  <a:lnTo>
                    <a:pt x="149179" y="219678"/>
                  </a:lnTo>
                  <a:lnTo>
                    <a:pt x="128105" y="245281"/>
                  </a:lnTo>
                  <a:lnTo>
                    <a:pt x="108393" y="271765"/>
                  </a:lnTo>
                  <a:lnTo>
                    <a:pt x="90123" y="299020"/>
                  </a:lnTo>
                  <a:lnTo>
                    <a:pt x="73371" y="326934"/>
                  </a:lnTo>
                  <a:lnTo>
                    <a:pt x="58206" y="355393"/>
                  </a:lnTo>
                  <a:lnTo>
                    <a:pt x="44689" y="384279"/>
                  </a:lnTo>
                  <a:lnTo>
                    <a:pt x="32877" y="413474"/>
                  </a:lnTo>
                  <a:lnTo>
                    <a:pt x="22818" y="442858"/>
                  </a:lnTo>
                  <a:lnTo>
                    <a:pt x="14552" y="472310"/>
                  </a:lnTo>
                  <a:lnTo>
                    <a:pt x="8115" y="501710"/>
                  </a:lnTo>
                  <a:lnTo>
                    <a:pt x="3533" y="530935"/>
                  </a:lnTo>
                  <a:lnTo>
                    <a:pt x="824" y="559867"/>
                  </a:lnTo>
                  <a:lnTo>
                    <a:pt x="0" y="588387"/>
                  </a:lnTo>
                  <a:lnTo>
                    <a:pt x="1063" y="616376"/>
                  </a:lnTo>
                  <a:lnTo>
                    <a:pt x="4010" y="643721"/>
                  </a:lnTo>
                  <a:lnTo>
                    <a:pt x="8829" y="670309"/>
                  </a:lnTo>
                  <a:lnTo>
                    <a:pt x="15500" y="696030"/>
                  </a:lnTo>
                  <a:lnTo>
                    <a:pt x="23994" y="720778"/>
                  </a:lnTo>
                  <a:lnTo>
                    <a:pt x="34278" y="744453"/>
                  </a:lnTo>
                  <a:lnTo>
                    <a:pt x="46310" y="766957"/>
                  </a:lnTo>
                  <a:lnTo>
                    <a:pt x="60038" y="788198"/>
                  </a:lnTo>
                  <a:lnTo>
                    <a:pt x="75409" y="808087"/>
                  </a:lnTo>
                  <a:lnTo>
                    <a:pt x="92357" y="826544"/>
                  </a:lnTo>
                  <a:lnTo>
                    <a:pt x="110814" y="843492"/>
                  </a:lnTo>
                  <a:lnTo>
                    <a:pt x="130703" y="858862"/>
                  </a:lnTo>
                  <a:lnTo>
                    <a:pt x="151943" y="872591"/>
                  </a:lnTo>
                  <a:lnTo>
                    <a:pt x="174447" y="884622"/>
                  </a:lnTo>
                  <a:lnTo>
                    <a:pt x="198122" y="894906"/>
                  </a:lnTo>
                  <a:lnTo>
                    <a:pt x="222871" y="903401"/>
                  </a:lnTo>
                  <a:lnTo>
                    <a:pt x="248592" y="910072"/>
                  </a:lnTo>
                  <a:lnTo>
                    <a:pt x="275180" y="914890"/>
                  </a:lnTo>
                  <a:lnTo>
                    <a:pt x="302524" y="917838"/>
                  </a:lnTo>
                  <a:lnTo>
                    <a:pt x="330514" y="918901"/>
                  </a:lnTo>
                  <a:lnTo>
                    <a:pt x="359033" y="918077"/>
                  </a:lnTo>
                  <a:lnTo>
                    <a:pt x="387965" y="915368"/>
                  </a:lnTo>
                  <a:lnTo>
                    <a:pt x="417191" y="910785"/>
                  </a:lnTo>
                  <a:lnTo>
                    <a:pt x="446590" y="904348"/>
                  </a:lnTo>
                  <a:lnTo>
                    <a:pt x="476043" y="896083"/>
                  </a:lnTo>
                  <a:lnTo>
                    <a:pt x="505427" y="886024"/>
                  </a:lnTo>
                  <a:lnTo>
                    <a:pt x="534622" y="874211"/>
                  </a:lnTo>
                  <a:lnTo>
                    <a:pt x="563508" y="860695"/>
                  </a:lnTo>
                  <a:lnTo>
                    <a:pt x="591967" y="845529"/>
                  </a:lnTo>
                  <a:lnTo>
                    <a:pt x="619881" y="828777"/>
                  </a:lnTo>
                  <a:lnTo>
                    <a:pt x="647136" y="810508"/>
                  </a:lnTo>
                  <a:lnTo>
                    <a:pt x="673619" y="790796"/>
                  </a:lnTo>
                  <a:lnTo>
                    <a:pt x="699223" y="769722"/>
                  </a:lnTo>
                  <a:lnTo>
                    <a:pt x="723841" y="747373"/>
                  </a:lnTo>
                  <a:lnTo>
                    <a:pt x="747373" y="723841"/>
                  </a:lnTo>
                  <a:lnTo>
                    <a:pt x="769722" y="699223"/>
                  </a:lnTo>
                  <a:lnTo>
                    <a:pt x="790796" y="673619"/>
                  </a:lnTo>
                  <a:lnTo>
                    <a:pt x="810508" y="647136"/>
                  </a:lnTo>
                  <a:lnTo>
                    <a:pt x="828777" y="619881"/>
                  </a:lnTo>
                  <a:lnTo>
                    <a:pt x="845529" y="591967"/>
                  </a:lnTo>
                  <a:lnTo>
                    <a:pt x="860695" y="563508"/>
                  </a:lnTo>
                  <a:lnTo>
                    <a:pt x="874211" y="534622"/>
                  </a:lnTo>
                  <a:lnTo>
                    <a:pt x="886024" y="505427"/>
                  </a:lnTo>
                  <a:lnTo>
                    <a:pt x="896083" y="476043"/>
                  </a:lnTo>
                  <a:lnTo>
                    <a:pt x="904348" y="446590"/>
                  </a:lnTo>
                  <a:lnTo>
                    <a:pt x="910785" y="417191"/>
                  </a:lnTo>
                  <a:lnTo>
                    <a:pt x="915368" y="387965"/>
                  </a:lnTo>
                  <a:lnTo>
                    <a:pt x="918077" y="359033"/>
                  </a:lnTo>
                  <a:lnTo>
                    <a:pt x="918901" y="330514"/>
                  </a:lnTo>
                  <a:lnTo>
                    <a:pt x="917838" y="302524"/>
                  </a:lnTo>
                  <a:lnTo>
                    <a:pt x="914890" y="275180"/>
                  </a:lnTo>
                  <a:lnTo>
                    <a:pt x="910072" y="248592"/>
                  </a:lnTo>
                  <a:lnTo>
                    <a:pt x="903401" y="222871"/>
                  </a:lnTo>
                  <a:lnTo>
                    <a:pt x="894906" y="198122"/>
                  </a:lnTo>
                  <a:lnTo>
                    <a:pt x="884622" y="174447"/>
                  </a:lnTo>
                  <a:lnTo>
                    <a:pt x="872591" y="151943"/>
                  </a:lnTo>
                  <a:lnTo>
                    <a:pt x="858862" y="130703"/>
                  </a:lnTo>
                  <a:lnTo>
                    <a:pt x="843492" y="11081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308059" y="3121087"/>
              <a:ext cx="918764" cy="918764"/>
            </a:xfrm>
            <a:custGeom>
              <a:avLst/>
              <a:pathLst>
                <a:path w="918764" h="918764">
                  <a:moveTo>
                    <a:pt x="848841" y="69922"/>
                  </a:moveTo>
                  <a:lnTo>
                    <a:pt x="832423" y="55104"/>
                  </a:lnTo>
                  <a:lnTo>
                    <a:pt x="814472" y="41948"/>
                  </a:lnTo>
                  <a:lnTo>
                    <a:pt x="795062" y="30507"/>
                  </a:lnTo>
                  <a:lnTo>
                    <a:pt x="774272" y="20828"/>
                  </a:lnTo>
                  <a:lnTo>
                    <a:pt x="752189" y="12951"/>
                  </a:lnTo>
                  <a:lnTo>
                    <a:pt x="728902" y="6909"/>
                  </a:lnTo>
                  <a:lnTo>
                    <a:pt x="704508" y="2726"/>
                  </a:lnTo>
                  <a:lnTo>
                    <a:pt x="679107" y="420"/>
                  </a:lnTo>
                  <a:lnTo>
                    <a:pt x="652802" y="0"/>
                  </a:lnTo>
                  <a:lnTo>
                    <a:pt x="625703" y="1467"/>
                  </a:lnTo>
                  <a:lnTo>
                    <a:pt x="597920" y="4816"/>
                  </a:lnTo>
                  <a:lnTo>
                    <a:pt x="569569" y="10033"/>
                  </a:lnTo>
                  <a:lnTo>
                    <a:pt x="540764" y="17096"/>
                  </a:lnTo>
                  <a:lnTo>
                    <a:pt x="511625" y="25977"/>
                  </a:lnTo>
                  <a:lnTo>
                    <a:pt x="482271" y="36638"/>
                  </a:lnTo>
                  <a:lnTo>
                    <a:pt x="452823" y="49037"/>
                  </a:lnTo>
                  <a:lnTo>
                    <a:pt x="423402" y="63122"/>
                  </a:lnTo>
                  <a:lnTo>
                    <a:pt x="394129" y="78836"/>
                  </a:lnTo>
                  <a:lnTo>
                    <a:pt x="365124" y="96113"/>
                  </a:lnTo>
                  <a:lnTo>
                    <a:pt x="336507" y="114883"/>
                  </a:lnTo>
                  <a:lnTo>
                    <a:pt x="308394" y="135068"/>
                  </a:lnTo>
                  <a:lnTo>
                    <a:pt x="280902" y="156587"/>
                  </a:lnTo>
                  <a:lnTo>
                    <a:pt x="254143" y="179349"/>
                  </a:lnTo>
                  <a:lnTo>
                    <a:pt x="228228" y="203262"/>
                  </a:lnTo>
                  <a:lnTo>
                    <a:pt x="203262" y="228228"/>
                  </a:lnTo>
                  <a:lnTo>
                    <a:pt x="179349" y="254143"/>
                  </a:lnTo>
                  <a:lnTo>
                    <a:pt x="156587" y="280902"/>
                  </a:lnTo>
                  <a:lnTo>
                    <a:pt x="135068" y="308394"/>
                  </a:lnTo>
                  <a:lnTo>
                    <a:pt x="114883" y="336507"/>
                  </a:lnTo>
                  <a:lnTo>
                    <a:pt x="96113" y="365124"/>
                  </a:lnTo>
                  <a:lnTo>
                    <a:pt x="78836" y="394129"/>
                  </a:lnTo>
                  <a:lnTo>
                    <a:pt x="63122" y="423402"/>
                  </a:lnTo>
                  <a:lnTo>
                    <a:pt x="49037" y="452823"/>
                  </a:lnTo>
                  <a:lnTo>
                    <a:pt x="36638" y="482271"/>
                  </a:lnTo>
                  <a:lnTo>
                    <a:pt x="25977" y="511625"/>
                  </a:lnTo>
                  <a:lnTo>
                    <a:pt x="17096" y="540764"/>
                  </a:lnTo>
                  <a:lnTo>
                    <a:pt x="10033" y="569569"/>
                  </a:lnTo>
                  <a:lnTo>
                    <a:pt x="4816" y="597920"/>
                  </a:lnTo>
                  <a:lnTo>
                    <a:pt x="1467" y="625703"/>
                  </a:lnTo>
                  <a:lnTo>
                    <a:pt x="0" y="652802"/>
                  </a:lnTo>
                  <a:lnTo>
                    <a:pt x="420" y="679107"/>
                  </a:lnTo>
                  <a:lnTo>
                    <a:pt x="2726" y="704508"/>
                  </a:lnTo>
                  <a:lnTo>
                    <a:pt x="6909" y="728902"/>
                  </a:lnTo>
                  <a:lnTo>
                    <a:pt x="12951" y="752189"/>
                  </a:lnTo>
                  <a:lnTo>
                    <a:pt x="20828" y="774272"/>
                  </a:lnTo>
                  <a:lnTo>
                    <a:pt x="30507" y="795062"/>
                  </a:lnTo>
                  <a:lnTo>
                    <a:pt x="41948" y="814472"/>
                  </a:lnTo>
                  <a:lnTo>
                    <a:pt x="55104" y="832423"/>
                  </a:lnTo>
                  <a:lnTo>
                    <a:pt x="69922" y="848841"/>
                  </a:lnTo>
                  <a:lnTo>
                    <a:pt x="86340" y="863659"/>
                  </a:lnTo>
                  <a:lnTo>
                    <a:pt x="104291" y="876815"/>
                  </a:lnTo>
                  <a:lnTo>
                    <a:pt x="123701" y="888256"/>
                  </a:lnTo>
                  <a:lnTo>
                    <a:pt x="144491" y="897935"/>
                  </a:lnTo>
                  <a:lnTo>
                    <a:pt x="166574" y="905812"/>
                  </a:lnTo>
                  <a:lnTo>
                    <a:pt x="189861" y="911854"/>
                  </a:lnTo>
                  <a:lnTo>
                    <a:pt x="214255" y="916037"/>
                  </a:lnTo>
                  <a:lnTo>
                    <a:pt x="239656" y="918343"/>
                  </a:lnTo>
                  <a:lnTo>
                    <a:pt x="265961" y="918764"/>
                  </a:lnTo>
                  <a:lnTo>
                    <a:pt x="293060" y="917296"/>
                  </a:lnTo>
                  <a:lnTo>
                    <a:pt x="320843" y="913947"/>
                  </a:lnTo>
                  <a:lnTo>
                    <a:pt x="349194" y="908730"/>
                  </a:lnTo>
                  <a:lnTo>
                    <a:pt x="377999" y="901667"/>
                  </a:lnTo>
                  <a:lnTo>
                    <a:pt x="407138" y="892786"/>
                  </a:lnTo>
                  <a:lnTo>
                    <a:pt x="436492" y="882125"/>
                  </a:lnTo>
                  <a:lnTo>
                    <a:pt x="465940" y="869726"/>
                  </a:lnTo>
                  <a:lnTo>
                    <a:pt x="495361" y="855641"/>
                  </a:lnTo>
                  <a:lnTo>
                    <a:pt x="524634" y="839927"/>
                  </a:lnTo>
                  <a:lnTo>
                    <a:pt x="553639" y="822650"/>
                  </a:lnTo>
                  <a:lnTo>
                    <a:pt x="582256" y="803880"/>
                  </a:lnTo>
                  <a:lnTo>
                    <a:pt x="610369" y="783695"/>
                  </a:lnTo>
                  <a:lnTo>
                    <a:pt x="637861" y="762177"/>
                  </a:lnTo>
                  <a:lnTo>
                    <a:pt x="664620" y="739414"/>
                  </a:lnTo>
                  <a:lnTo>
                    <a:pt x="690535" y="715501"/>
                  </a:lnTo>
                  <a:lnTo>
                    <a:pt x="715501" y="690535"/>
                  </a:lnTo>
                  <a:lnTo>
                    <a:pt x="739414" y="664620"/>
                  </a:lnTo>
                  <a:lnTo>
                    <a:pt x="762177" y="637861"/>
                  </a:lnTo>
                  <a:lnTo>
                    <a:pt x="783695" y="610369"/>
                  </a:lnTo>
                  <a:lnTo>
                    <a:pt x="803880" y="582256"/>
                  </a:lnTo>
                  <a:lnTo>
                    <a:pt x="822650" y="553639"/>
                  </a:lnTo>
                  <a:lnTo>
                    <a:pt x="839927" y="524634"/>
                  </a:lnTo>
                  <a:lnTo>
                    <a:pt x="855641" y="495361"/>
                  </a:lnTo>
                  <a:lnTo>
                    <a:pt x="869726" y="465940"/>
                  </a:lnTo>
                  <a:lnTo>
                    <a:pt x="882125" y="436492"/>
                  </a:lnTo>
                  <a:lnTo>
                    <a:pt x="892786" y="407138"/>
                  </a:lnTo>
                  <a:lnTo>
                    <a:pt x="901667" y="377999"/>
                  </a:lnTo>
                  <a:lnTo>
                    <a:pt x="908730" y="349194"/>
                  </a:lnTo>
                  <a:lnTo>
                    <a:pt x="913947" y="320843"/>
                  </a:lnTo>
                  <a:lnTo>
                    <a:pt x="917296" y="293060"/>
                  </a:lnTo>
                  <a:lnTo>
                    <a:pt x="918764" y="265961"/>
                  </a:lnTo>
                  <a:lnTo>
                    <a:pt x="918343" y="239656"/>
                  </a:lnTo>
                  <a:lnTo>
                    <a:pt x="916037" y="214255"/>
                  </a:lnTo>
                  <a:lnTo>
                    <a:pt x="911854" y="189861"/>
                  </a:lnTo>
                  <a:lnTo>
                    <a:pt x="905812" y="166574"/>
                  </a:lnTo>
                  <a:lnTo>
                    <a:pt x="897935" y="144491"/>
                  </a:lnTo>
                  <a:lnTo>
                    <a:pt x="888256" y="123701"/>
                  </a:lnTo>
                  <a:lnTo>
                    <a:pt x="876815" y="104291"/>
                  </a:lnTo>
                  <a:lnTo>
                    <a:pt x="863659" y="8634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308000" y="4202098"/>
              <a:ext cx="918881" cy="918881"/>
            </a:xfrm>
            <a:custGeom>
              <a:avLst/>
              <a:pathLst>
                <a:path w="918881" h="918881">
                  <a:moveTo>
                    <a:pt x="787007" y="131874"/>
                  </a:moveTo>
                  <a:lnTo>
                    <a:pt x="765692" y="111905"/>
                  </a:lnTo>
                  <a:lnTo>
                    <a:pt x="743119" y="93364"/>
                  </a:lnTo>
                  <a:lnTo>
                    <a:pt x="719379" y="76327"/>
                  </a:lnTo>
                  <a:lnTo>
                    <a:pt x="694572" y="60865"/>
                  </a:lnTo>
                  <a:lnTo>
                    <a:pt x="668799" y="47040"/>
                  </a:lnTo>
                  <a:lnTo>
                    <a:pt x="642165" y="34911"/>
                  </a:lnTo>
                  <a:lnTo>
                    <a:pt x="614780" y="24525"/>
                  </a:lnTo>
                  <a:lnTo>
                    <a:pt x="586757" y="15927"/>
                  </a:lnTo>
                  <a:lnTo>
                    <a:pt x="558211" y="9151"/>
                  </a:lnTo>
                  <a:lnTo>
                    <a:pt x="529259" y="4226"/>
                  </a:lnTo>
                  <a:lnTo>
                    <a:pt x="500020" y="1171"/>
                  </a:lnTo>
                  <a:lnTo>
                    <a:pt x="470614" y="0"/>
                  </a:lnTo>
                  <a:lnTo>
                    <a:pt x="441162" y="716"/>
                  </a:lnTo>
                  <a:lnTo>
                    <a:pt x="411786" y="3317"/>
                  </a:lnTo>
                  <a:lnTo>
                    <a:pt x="382605" y="7793"/>
                  </a:lnTo>
                  <a:lnTo>
                    <a:pt x="353740" y="14124"/>
                  </a:lnTo>
                  <a:lnTo>
                    <a:pt x="325310" y="22286"/>
                  </a:lnTo>
                  <a:lnTo>
                    <a:pt x="297430" y="32243"/>
                  </a:lnTo>
                  <a:lnTo>
                    <a:pt x="270217" y="43956"/>
                  </a:lnTo>
                  <a:lnTo>
                    <a:pt x="243780" y="57377"/>
                  </a:lnTo>
                  <a:lnTo>
                    <a:pt x="218231" y="72450"/>
                  </a:lnTo>
                  <a:lnTo>
                    <a:pt x="193672" y="89113"/>
                  </a:lnTo>
                  <a:lnTo>
                    <a:pt x="170205" y="107297"/>
                  </a:lnTo>
                  <a:lnTo>
                    <a:pt x="147927" y="126929"/>
                  </a:lnTo>
                  <a:lnTo>
                    <a:pt x="126929" y="147927"/>
                  </a:lnTo>
                  <a:lnTo>
                    <a:pt x="107297" y="170205"/>
                  </a:lnTo>
                  <a:lnTo>
                    <a:pt x="89113" y="193672"/>
                  </a:lnTo>
                  <a:lnTo>
                    <a:pt x="72450" y="218231"/>
                  </a:lnTo>
                  <a:lnTo>
                    <a:pt x="57377" y="243780"/>
                  </a:lnTo>
                  <a:lnTo>
                    <a:pt x="43956" y="270217"/>
                  </a:lnTo>
                  <a:lnTo>
                    <a:pt x="32243" y="297430"/>
                  </a:lnTo>
                  <a:lnTo>
                    <a:pt x="22286" y="325310"/>
                  </a:lnTo>
                  <a:lnTo>
                    <a:pt x="14124" y="353740"/>
                  </a:lnTo>
                  <a:lnTo>
                    <a:pt x="7793" y="382605"/>
                  </a:lnTo>
                  <a:lnTo>
                    <a:pt x="3317" y="411786"/>
                  </a:lnTo>
                  <a:lnTo>
                    <a:pt x="716" y="441162"/>
                  </a:lnTo>
                  <a:lnTo>
                    <a:pt x="0" y="470614"/>
                  </a:lnTo>
                  <a:lnTo>
                    <a:pt x="1171" y="500020"/>
                  </a:lnTo>
                  <a:lnTo>
                    <a:pt x="4226" y="529259"/>
                  </a:lnTo>
                  <a:lnTo>
                    <a:pt x="9151" y="558211"/>
                  </a:lnTo>
                  <a:lnTo>
                    <a:pt x="15927" y="586757"/>
                  </a:lnTo>
                  <a:lnTo>
                    <a:pt x="24525" y="614780"/>
                  </a:lnTo>
                  <a:lnTo>
                    <a:pt x="34911" y="642165"/>
                  </a:lnTo>
                  <a:lnTo>
                    <a:pt x="47040" y="668799"/>
                  </a:lnTo>
                  <a:lnTo>
                    <a:pt x="60865" y="694572"/>
                  </a:lnTo>
                  <a:lnTo>
                    <a:pt x="76327" y="719379"/>
                  </a:lnTo>
                  <a:lnTo>
                    <a:pt x="93364" y="743119"/>
                  </a:lnTo>
                  <a:lnTo>
                    <a:pt x="111905" y="765692"/>
                  </a:lnTo>
                  <a:lnTo>
                    <a:pt x="131874" y="787007"/>
                  </a:lnTo>
                  <a:lnTo>
                    <a:pt x="153189" y="806976"/>
                  </a:lnTo>
                  <a:lnTo>
                    <a:pt x="175762" y="825517"/>
                  </a:lnTo>
                  <a:lnTo>
                    <a:pt x="199501" y="842554"/>
                  </a:lnTo>
                  <a:lnTo>
                    <a:pt x="224309" y="858016"/>
                  </a:lnTo>
                  <a:lnTo>
                    <a:pt x="250082" y="871840"/>
                  </a:lnTo>
                  <a:lnTo>
                    <a:pt x="276716" y="883970"/>
                  </a:lnTo>
                  <a:lnTo>
                    <a:pt x="304101" y="894356"/>
                  </a:lnTo>
                  <a:lnTo>
                    <a:pt x="332124" y="902954"/>
                  </a:lnTo>
                  <a:lnTo>
                    <a:pt x="360670" y="909729"/>
                  </a:lnTo>
                  <a:lnTo>
                    <a:pt x="389622" y="914655"/>
                  </a:lnTo>
                  <a:lnTo>
                    <a:pt x="418861" y="917710"/>
                  </a:lnTo>
                  <a:lnTo>
                    <a:pt x="448267" y="918881"/>
                  </a:lnTo>
                  <a:lnTo>
                    <a:pt x="477718" y="918165"/>
                  </a:lnTo>
                  <a:lnTo>
                    <a:pt x="507095" y="915564"/>
                  </a:lnTo>
                  <a:lnTo>
                    <a:pt x="536276" y="911088"/>
                  </a:lnTo>
                  <a:lnTo>
                    <a:pt x="565140" y="904757"/>
                  </a:lnTo>
                  <a:lnTo>
                    <a:pt x="593571" y="896595"/>
                  </a:lnTo>
                  <a:lnTo>
                    <a:pt x="621450" y="886638"/>
                  </a:lnTo>
                  <a:lnTo>
                    <a:pt x="648664" y="874924"/>
                  </a:lnTo>
                  <a:lnTo>
                    <a:pt x="675100" y="861504"/>
                  </a:lnTo>
                  <a:lnTo>
                    <a:pt x="700650" y="846431"/>
                  </a:lnTo>
                  <a:lnTo>
                    <a:pt x="725209" y="829768"/>
                  </a:lnTo>
                  <a:lnTo>
                    <a:pt x="748676" y="811584"/>
                  </a:lnTo>
                  <a:lnTo>
                    <a:pt x="770954" y="791952"/>
                  </a:lnTo>
                  <a:lnTo>
                    <a:pt x="791952" y="770954"/>
                  </a:lnTo>
                  <a:lnTo>
                    <a:pt x="811584" y="748676"/>
                  </a:lnTo>
                  <a:lnTo>
                    <a:pt x="829768" y="725209"/>
                  </a:lnTo>
                  <a:lnTo>
                    <a:pt x="846431" y="700650"/>
                  </a:lnTo>
                  <a:lnTo>
                    <a:pt x="861504" y="675100"/>
                  </a:lnTo>
                  <a:lnTo>
                    <a:pt x="874924" y="648664"/>
                  </a:lnTo>
                  <a:lnTo>
                    <a:pt x="886638" y="621450"/>
                  </a:lnTo>
                  <a:lnTo>
                    <a:pt x="896595" y="593571"/>
                  </a:lnTo>
                  <a:lnTo>
                    <a:pt x="904757" y="565140"/>
                  </a:lnTo>
                  <a:lnTo>
                    <a:pt x="911088" y="536276"/>
                  </a:lnTo>
                  <a:lnTo>
                    <a:pt x="915564" y="507095"/>
                  </a:lnTo>
                  <a:lnTo>
                    <a:pt x="918165" y="477718"/>
                  </a:lnTo>
                  <a:lnTo>
                    <a:pt x="918881" y="448267"/>
                  </a:lnTo>
                  <a:lnTo>
                    <a:pt x="917710" y="418861"/>
                  </a:lnTo>
                  <a:lnTo>
                    <a:pt x="914655" y="389622"/>
                  </a:lnTo>
                  <a:lnTo>
                    <a:pt x="909729" y="360670"/>
                  </a:lnTo>
                  <a:lnTo>
                    <a:pt x="902954" y="332124"/>
                  </a:lnTo>
                  <a:lnTo>
                    <a:pt x="894356" y="304101"/>
                  </a:lnTo>
                  <a:lnTo>
                    <a:pt x="883970" y="276716"/>
                  </a:lnTo>
                  <a:lnTo>
                    <a:pt x="871840" y="250082"/>
                  </a:lnTo>
                  <a:lnTo>
                    <a:pt x="858016" y="224309"/>
                  </a:lnTo>
                  <a:lnTo>
                    <a:pt x="842554" y="199501"/>
                  </a:lnTo>
                  <a:lnTo>
                    <a:pt x="825517" y="175762"/>
                  </a:lnTo>
                  <a:lnTo>
                    <a:pt x="806976" y="15318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08025" y="5283193"/>
              <a:ext cx="918831" cy="918831"/>
            </a:xfrm>
            <a:custGeom>
              <a:avLst/>
              <a:pathLst>
                <a:path w="918831" h="918831">
                  <a:moveTo>
                    <a:pt x="702694" y="216136"/>
                  </a:moveTo>
                  <a:lnTo>
                    <a:pt x="677222" y="191664"/>
                  </a:lnTo>
                  <a:lnTo>
                    <a:pt x="650855" y="168292"/>
                  </a:lnTo>
                  <a:lnTo>
                    <a:pt x="623702" y="146116"/>
                  </a:lnTo>
                  <a:lnTo>
                    <a:pt x="595873" y="125228"/>
                  </a:lnTo>
                  <a:lnTo>
                    <a:pt x="567483" y="105713"/>
                  </a:lnTo>
                  <a:lnTo>
                    <a:pt x="538650" y="87651"/>
                  </a:lnTo>
                  <a:lnTo>
                    <a:pt x="509491" y="71117"/>
                  </a:lnTo>
                  <a:lnTo>
                    <a:pt x="480126" y="56179"/>
                  </a:lnTo>
                  <a:lnTo>
                    <a:pt x="450676" y="42897"/>
                  </a:lnTo>
                  <a:lnTo>
                    <a:pt x="421262" y="31328"/>
                  </a:lnTo>
                  <a:lnTo>
                    <a:pt x="392005" y="21517"/>
                  </a:lnTo>
                  <a:lnTo>
                    <a:pt x="363024" y="13506"/>
                  </a:lnTo>
                  <a:lnTo>
                    <a:pt x="334440" y="7327"/>
                  </a:lnTo>
                  <a:lnTo>
                    <a:pt x="306369" y="3005"/>
                  </a:lnTo>
                  <a:lnTo>
                    <a:pt x="278928" y="560"/>
                  </a:lnTo>
                  <a:lnTo>
                    <a:pt x="252228" y="0"/>
                  </a:lnTo>
                  <a:lnTo>
                    <a:pt x="226379" y="1327"/>
                  </a:lnTo>
                  <a:lnTo>
                    <a:pt x="201488" y="4537"/>
                  </a:lnTo>
                  <a:lnTo>
                    <a:pt x="177656" y="9616"/>
                  </a:lnTo>
                  <a:lnTo>
                    <a:pt x="154983" y="16544"/>
                  </a:lnTo>
                  <a:lnTo>
                    <a:pt x="133561" y="25291"/>
                  </a:lnTo>
                  <a:lnTo>
                    <a:pt x="113477" y="35822"/>
                  </a:lnTo>
                  <a:lnTo>
                    <a:pt x="94815" y="48094"/>
                  </a:lnTo>
                  <a:lnTo>
                    <a:pt x="77651" y="62057"/>
                  </a:lnTo>
                  <a:lnTo>
                    <a:pt x="62057" y="77651"/>
                  </a:lnTo>
                  <a:lnTo>
                    <a:pt x="48094" y="94815"/>
                  </a:lnTo>
                  <a:lnTo>
                    <a:pt x="35822" y="113477"/>
                  </a:lnTo>
                  <a:lnTo>
                    <a:pt x="25291" y="133561"/>
                  </a:lnTo>
                  <a:lnTo>
                    <a:pt x="16544" y="154983"/>
                  </a:lnTo>
                  <a:lnTo>
                    <a:pt x="9616" y="177656"/>
                  </a:lnTo>
                  <a:lnTo>
                    <a:pt x="4537" y="201488"/>
                  </a:lnTo>
                  <a:lnTo>
                    <a:pt x="1327" y="226379"/>
                  </a:lnTo>
                  <a:lnTo>
                    <a:pt x="0" y="252228"/>
                  </a:lnTo>
                  <a:lnTo>
                    <a:pt x="560" y="278928"/>
                  </a:lnTo>
                  <a:lnTo>
                    <a:pt x="3005" y="306369"/>
                  </a:lnTo>
                  <a:lnTo>
                    <a:pt x="7327" y="334440"/>
                  </a:lnTo>
                  <a:lnTo>
                    <a:pt x="13506" y="363024"/>
                  </a:lnTo>
                  <a:lnTo>
                    <a:pt x="21517" y="392005"/>
                  </a:lnTo>
                  <a:lnTo>
                    <a:pt x="31328" y="421262"/>
                  </a:lnTo>
                  <a:lnTo>
                    <a:pt x="42897" y="450676"/>
                  </a:lnTo>
                  <a:lnTo>
                    <a:pt x="56179" y="480126"/>
                  </a:lnTo>
                  <a:lnTo>
                    <a:pt x="71117" y="509491"/>
                  </a:lnTo>
                  <a:lnTo>
                    <a:pt x="87651" y="538650"/>
                  </a:lnTo>
                  <a:lnTo>
                    <a:pt x="105713" y="567483"/>
                  </a:lnTo>
                  <a:lnTo>
                    <a:pt x="125228" y="595873"/>
                  </a:lnTo>
                  <a:lnTo>
                    <a:pt x="146116" y="623702"/>
                  </a:lnTo>
                  <a:lnTo>
                    <a:pt x="168292" y="650855"/>
                  </a:lnTo>
                  <a:lnTo>
                    <a:pt x="191664" y="677222"/>
                  </a:lnTo>
                  <a:lnTo>
                    <a:pt x="216136" y="702694"/>
                  </a:lnTo>
                  <a:lnTo>
                    <a:pt x="241608" y="727166"/>
                  </a:lnTo>
                  <a:lnTo>
                    <a:pt x="267975" y="750538"/>
                  </a:lnTo>
                  <a:lnTo>
                    <a:pt x="295129" y="772714"/>
                  </a:lnTo>
                  <a:lnTo>
                    <a:pt x="322957" y="793602"/>
                  </a:lnTo>
                  <a:lnTo>
                    <a:pt x="351347" y="813117"/>
                  </a:lnTo>
                  <a:lnTo>
                    <a:pt x="380180" y="831179"/>
                  </a:lnTo>
                  <a:lnTo>
                    <a:pt x="409339" y="847713"/>
                  </a:lnTo>
                  <a:lnTo>
                    <a:pt x="438704" y="862651"/>
                  </a:lnTo>
                  <a:lnTo>
                    <a:pt x="468154" y="875933"/>
                  </a:lnTo>
                  <a:lnTo>
                    <a:pt x="497568" y="887503"/>
                  </a:lnTo>
                  <a:lnTo>
                    <a:pt x="526826" y="897313"/>
                  </a:lnTo>
                  <a:lnTo>
                    <a:pt x="555806" y="905325"/>
                  </a:lnTo>
                  <a:lnTo>
                    <a:pt x="584390" y="911504"/>
                  </a:lnTo>
                  <a:lnTo>
                    <a:pt x="612461" y="915825"/>
                  </a:lnTo>
                  <a:lnTo>
                    <a:pt x="639903" y="918271"/>
                  </a:lnTo>
                  <a:lnTo>
                    <a:pt x="666603" y="918831"/>
                  </a:lnTo>
                  <a:lnTo>
                    <a:pt x="692451" y="917503"/>
                  </a:lnTo>
                  <a:lnTo>
                    <a:pt x="717343" y="914293"/>
                  </a:lnTo>
                  <a:lnTo>
                    <a:pt x="741174" y="909214"/>
                  </a:lnTo>
                  <a:lnTo>
                    <a:pt x="763847" y="902286"/>
                  </a:lnTo>
                  <a:lnTo>
                    <a:pt x="785270" y="893539"/>
                  </a:lnTo>
                  <a:lnTo>
                    <a:pt x="805353" y="883008"/>
                  </a:lnTo>
                  <a:lnTo>
                    <a:pt x="824015" y="870736"/>
                  </a:lnTo>
                  <a:lnTo>
                    <a:pt x="841179" y="856774"/>
                  </a:lnTo>
                  <a:lnTo>
                    <a:pt x="856774" y="841179"/>
                  </a:lnTo>
                  <a:lnTo>
                    <a:pt x="870736" y="824015"/>
                  </a:lnTo>
                  <a:lnTo>
                    <a:pt x="883008" y="805353"/>
                  </a:lnTo>
                  <a:lnTo>
                    <a:pt x="893539" y="785270"/>
                  </a:lnTo>
                  <a:lnTo>
                    <a:pt x="902286" y="763847"/>
                  </a:lnTo>
                  <a:lnTo>
                    <a:pt x="909214" y="741174"/>
                  </a:lnTo>
                  <a:lnTo>
                    <a:pt x="914293" y="717343"/>
                  </a:lnTo>
                  <a:lnTo>
                    <a:pt x="917503" y="692451"/>
                  </a:lnTo>
                  <a:lnTo>
                    <a:pt x="918831" y="666603"/>
                  </a:lnTo>
                  <a:lnTo>
                    <a:pt x="918271" y="639903"/>
                  </a:lnTo>
                  <a:lnTo>
                    <a:pt x="915825" y="612461"/>
                  </a:lnTo>
                  <a:lnTo>
                    <a:pt x="911504" y="584390"/>
                  </a:lnTo>
                  <a:lnTo>
                    <a:pt x="905325" y="555806"/>
                  </a:lnTo>
                  <a:lnTo>
                    <a:pt x="897313" y="526826"/>
                  </a:lnTo>
                  <a:lnTo>
                    <a:pt x="887503" y="497568"/>
                  </a:lnTo>
                  <a:lnTo>
                    <a:pt x="875933" y="468154"/>
                  </a:lnTo>
                  <a:lnTo>
                    <a:pt x="862651" y="438704"/>
                  </a:lnTo>
                  <a:lnTo>
                    <a:pt x="847713" y="409339"/>
                  </a:lnTo>
                  <a:lnTo>
                    <a:pt x="831179" y="380180"/>
                  </a:lnTo>
                  <a:lnTo>
                    <a:pt x="813117" y="351347"/>
                  </a:lnTo>
                  <a:lnTo>
                    <a:pt x="793602" y="322957"/>
                  </a:lnTo>
                  <a:lnTo>
                    <a:pt x="772714" y="295129"/>
                  </a:lnTo>
                  <a:lnTo>
                    <a:pt x="750538" y="267975"/>
                  </a:lnTo>
                  <a:lnTo>
                    <a:pt x="727166" y="2416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89081" y="2039971"/>
              <a:ext cx="918857" cy="918857"/>
            </a:xfrm>
            <a:custGeom>
              <a:avLst/>
              <a:pathLst>
                <a:path w="918857" h="918857">
                  <a:moveTo>
                    <a:pt x="824714" y="94143"/>
                  </a:moveTo>
                  <a:lnTo>
                    <a:pt x="806108" y="77038"/>
                  </a:lnTo>
                  <a:lnTo>
                    <a:pt x="786078" y="61505"/>
                  </a:lnTo>
                  <a:lnTo>
                    <a:pt x="764705" y="47606"/>
                  </a:lnTo>
                  <a:lnTo>
                    <a:pt x="742078" y="35400"/>
                  </a:lnTo>
                  <a:lnTo>
                    <a:pt x="718289" y="24936"/>
                  </a:lnTo>
                  <a:lnTo>
                    <a:pt x="693437" y="16258"/>
                  </a:lnTo>
                  <a:lnTo>
                    <a:pt x="667623" y="9401"/>
                  </a:lnTo>
                  <a:lnTo>
                    <a:pt x="640953" y="4393"/>
                  </a:lnTo>
                  <a:lnTo>
                    <a:pt x="613538" y="1255"/>
                  </a:lnTo>
                  <a:lnTo>
                    <a:pt x="585489" y="0"/>
                  </a:lnTo>
                  <a:lnTo>
                    <a:pt x="556922" y="632"/>
                  </a:lnTo>
                  <a:lnTo>
                    <a:pt x="527955" y="3150"/>
                  </a:lnTo>
                  <a:lnTo>
                    <a:pt x="498706" y="7543"/>
                  </a:lnTo>
                  <a:lnTo>
                    <a:pt x="469296" y="13792"/>
                  </a:lnTo>
                  <a:lnTo>
                    <a:pt x="439845" y="21873"/>
                  </a:lnTo>
                  <a:lnTo>
                    <a:pt x="410475" y="31752"/>
                  </a:lnTo>
                  <a:lnTo>
                    <a:pt x="381305" y="43388"/>
                  </a:lnTo>
                  <a:lnTo>
                    <a:pt x="352457" y="56734"/>
                  </a:lnTo>
                  <a:lnTo>
                    <a:pt x="324049" y="71735"/>
                  </a:lnTo>
                  <a:lnTo>
                    <a:pt x="296196" y="88329"/>
                  </a:lnTo>
                  <a:lnTo>
                    <a:pt x="269015" y="106447"/>
                  </a:lnTo>
                  <a:lnTo>
                    <a:pt x="242616" y="126017"/>
                  </a:lnTo>
                  <a:lnTo>
                    <a:pt x="217107" y="146956"/>
                  </a:lnTo>
                  <a:lnTo>
                    <a:pt x="192595" y="169179"/>
                  </a:lnTo>
                  <a:lnTo>
                    <a:pt x="169179" y="192595"/>
                  </a:lnTo>
                  <a:lnTo>
                    <a:pt x="146956" y="217107"/>
                  </a:lnTo>
                  <a:lnTo>
                    <a:pt x="126017" y="242616"/>
                  </a:lnTo>
                  <a:lnTo>
                    <a:pt x="106447" y="269015"/>
                  </a:lnTo>
                  <a:lnTo>
                    <a:pt x="88329" y="296196"/>
                  </a:lnTo>
                  <a:lnTo>
                    <a:pt x="71735" y="324049"/>
                  </a:lnTo>
                  <a:lnTo>
                    <a:pt x="56734" y="352457"/>
                  </a:lnTo>
                  <a:lnTo>
                    <a:pt x="43388" y="381305"/>
                  </a:lnTo>
                  <a:lnTo>
                    <a:pt x="31752" y="410475"/>
                  </a:lnTo>
                  <a:lnTo>
                    <a:pt x="21873" y="439845"/>
                  </a:lnTo>
                  <a:lnTo>
                    <a:pt x="13792" y="469296"/>
                  </a:lnTo>
                  <a:lnTo>
                    <a:pt x="7543" y="498706"/>
                  </a:lnTo>
                  <a:lnTo>
                    <a:pt x="3150" y="527955"/>
                  </a:lnTo>
                  <a:lnTo>
                    <a:pt x="632" y="556922"/>
                  </a:lnTo>
                  <a:lnTo>
                    <a:pt x="0" y="585489"/>
                  </a:lnTo>
                  <a:lnTo>
                    <a:pt x="1255" y="613538"/>
                  </a:lnTo>
                  <a:lnTo>
                    <a:pt x="4393" y="640953"/>
                  </a:lnTo>
                  <a:lnTo>
                    <a:pt x="9401" y="667623"/>
                  </a:lnTo>
                  <a:lnTo>
                    <a:pt x="16258" y="693437"/>
                  </a:lnTo>
                  <a:lnTo>
                    <a:pt x="24936" y="718289"/>
                  </a:lnTo>
                  <a:lnTo>
                    <a:pt x="35400" y="742078"/>
                  </a:lnTo>
                  <a:lnTo>
                    <a:pt x="47606" y="764705"/>
                  </a:lnTo>
                  <a:lnTo>
                    <a:pt x="61505" y="786078"/>
                  </a:lnTo>
                  <a:lnTo>
                    <a:pt x="77038" y="806108"/>
                  </a:lnTo>
                  <a:lnTo>
                    <a:pt x="94143" y="824714"/>
                  </a:lnTo>
                  <a:lnTo>
                    <a:pt x="112749" y="841819"/>
                  </a:lnTo>
                  <a:lnTo>
                    <a:pt x="132779" y="857352"/>
                  </a:lnTo>
                  <a:lnTo>
                    <a:pt x="154152" y="871251"/>
                  </a:lnTo>
                  <a:lnTo>
                    <a:pt x="176779" y="883457"/>
                  </a:lnTo>
                  <a:lnTo>
                    <a:pt x="200568" y="893921"/>
                  </a:lnTo>
                  <a:lnTo>
                    <a:pt x="225420" y="902599"/>
                  </a:lnTo>
                  <a:lnTo>
                    <a:pt x="251234" y="909456"/>
                  </a:lnTo>
                  <a:lnTo>
                    <a:pt x="277904" y="914464"/>
                  </a:lnTo>
                  <a:lnTo>
                    <a:pt x="305319" y="917602"/>
                  </a:lnTo>
                  <a:lnTo>
                    <a:pt x="333368" y="918857"/>
                  </a:lnTo>
                  <a:lnTo>
                    <a:pt x="361935" y="918225"/>
                  </a:lnTo>
                  <a:lnTo>
                    <a:pt x="390902" y="915707"/>
                  </a:lnTo>
                  <a:lnTo>
                    <a:pt x="420151" y="911314"/>
                  </a:lnTo>
                  <a:lnTo>
                    <a:pt x="449561" y="905065"/>
                  </a:lnTo>
                  <a:lnTo>
                    <a:pt x="479012" y="896984"/>
                  </a:lnTo>
                  <a:lnTo>
                    <a:pt x="508382" y="887105"/>
                  </a:lnTo>
                  <a:lnTo>
                    <a:pt x="537551" y="875469"/>
                  </a:lnTo>
                  <a:lnTo>
                    <a:pt x="566400" y="862123"/>
                  </a:lnTo>
                  <a:lnTo>
                    <a:pt x="594808" y="847122"/>
                  </a:lnTo>
                  <a:lnTo>
                    <a:pt x="622661" y="830528"/>
                  </a:lnTo>
                  <a:lnTo>
                    <a:pt x="649842" y="812409"/>
                  </a:lnTo>
                  <a:lnTo>
                    <a:pt x="676241" y="792840"/>
                  </a:lnTo>
                  <a:lnTo>
                    <a:pt x="701749" y="771901"/>
                  </a:lnTo>
                  <a:lnTo>
                    <a:pt x="726262" y="749678"/>
                  </a:lnTo>
                  <a:lnTo>
                    <a:pt x="749678" y="726262"/>
                  </a:lnTo>
                  <a:lnTo>
                    <a:pt x="771901" y="701749"/>
                  </a:lnTo>
                  <a:lnTo>
                    <a:pt x="792840" y="676241"/>
                  </a:lnTo>
                  <a:lnTo>
                    <a:pt x="812409" y="649842"/>
                  </a:lnTo>
                  <a:lnTo>
                    <a:pt x="830528" y="622661"/>
                  </a:lnTo>
                  <a:lnTo>
                    <a:pt x="847122" y="594808"/>
                  </a:lnTo>
                  <a:lnTo>
                    <a:pt x="862123" y="566400"/>
                  </a:lnTo>
                  <a:lnTo>
                    <a:pt x="875469" y="537551"/>
                  </a:lnTo>
                  <a:lnTo>
                    <a:pt x="887105" y="508382"/>
                  </a:lnTo>
                  <a:lnTo>
                    <a:pt x="896984" y="479012"/>
                  </a:lnTo>
                  <a:lnTo>
                    <a:pt x="905065" y="449561"/>
                  </a:lnTo>
                  <a:lnTo>
                    <a:pt x="911314" y="420151"/>
                  </a:lnTo>
                  <a:lnTo>
                    <a:pt x="915707" y="390902"/>
                  </a:lnTo>
                  <a:lnTo>
                    <a:pt x="918225" y="361935"/>
                  </a:lnTo>
                  <a:lnTo>
                    <a:pt x="918857" y="333368"/>
                  </a:lnTo>
                  <a:lnTo>
                    <a:pt x="917602" y="305319"/>
                  </a:lnTo>
                  <a:lnTo>
                    <a:pt x="914464" y="277904"/>
                  </a:lnTo>
                  <a:lnTo>
                    <a:pt x="909456" y="251234"/>
                  </a:lnTo>
                  <a:lnTo>
                    <a:pt x="902599" y="225420"/>
                  </a:lnTo>
                  <a:lnTo>
                    <a:pt x="893921" y="200568"/>
                  </a:lnTo>
                  <a:lnTo>
                    <a:pt x="883457" y="176779"/>
                  </a:lnTo>
                  <a:lnTo>
                    <a:pt x="871251" y="154152"/>
                  </a:lnTo>
                  <a:lnTo>
                    <a:pt x="857352" y="132779"/>
                  </a:lnTo>
                  <a:lnTo>
                    <a:pt x="841819" y="11274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89091" y="3121049"/>
              <a:ext cx="918839" cy="918839"/>
            </a:xfrm>
            <a:custGeom>
              <a:avLst/>
              <a:pathLst>
                <a:path w="918839" h="918839">
                  <a:moveTo>
                    <a:pt x="793379" y="125460"/>
                  </a:moveTo>
                  <a:lnTo>
                    <a:pt x="772475" y="105929"/>
                  </a:lnTo>
                  <a:lnTo>
                    <a:pt x="750286" y="87850"/>
                  </a:lnTo>
                  <a:lnTo>
                    <a:pt x="726901" y="71299"/>
                  </a:lnTo>
                  <a:lnTo>
                    <a:pt x="702417" y="56342"/>
                  </a:lnTo>
                  <a:lnTo>
                    <a:pt x="676934" y="43042"/>
                  </a:lnTo>
                  <a:lnTo>
                    <a:pt x="650558" y="31452"/>
                  </a:lnTo>
                  <a:lnTo>
                    <a:pt x="623396" y="21622"/>
                  </a:lnTo>
                  <a:lnTo>
                    <a:pt x="595560" y="13590"/>
                  </a:lnTo>
                  <a:lnTo>
                    <a:pt x="567165" y="7390"/>
                  </a:lnTo>
                  <a:lnTo>
                    <a:pt x="538327" y="3048"/>
                  </a:lnTo>
                  <a:lnTo>
                    <a:pt x="509165" y="581"/>
                  </a:lnTo>
                  <a:lnTo>
                    <a:pt x="479799" y="0"/>
                  </a:lnTo>
                  <a:lnTo>
                    <a:pt x="450348" y="1306"/>
                  </a:lnTo>
                  <a:lnTo>
                    <a:pt x="420935" y="4495"/>
                  </a:lnTo>
                  <a:lnTo>
                    <a:pt x="391681" y="9553"/>
                  </a:lnTo>
                  <a:lnTo>
                    <a:pt x="362704" y="16460"/>
                  </a:lnTo>
                  <a:lnTo>
                    <a:pt x="334125" y="25187"/>
                  </a:lnTo>
                  <a:lnTo>
                    <a:pt x="306061" y="35698"/>
                  </a:lnTo>
                  <a:lnTo>
                    <a:pt x="278627" y="47951"/>
                  </a:lnTo>
                  <a:lnTo>
                    <a:pt x="251936" y="61894"/>
                  </a:lnTo>
                  <a:lnTo>
                    <a:pt x="226097" y="77471"/>
                  </a:lnTo>
                  <a:lnTo>
                    <a:pt x="201217" y="94618"/>
                  </a:lnTo>
                  <a:lnTo>
                    <a:pt x="177399" y="113263"/>
                  </a:lnTo>
                  <a:lnTo>
                    <a:pt x="154739" y="133331"/>
                  </a:lnTo>
                  <a:lnTo>
                    <a:pt x="133331" y="154739"/>
                  </a:lnTo>
                  <a:lnTo>
                    <a:pt x="113263" y="177399"/>
                  </a:lnTo>
                  <a:lnTo>
                    <a:pt x="94618" y="201217"/>
                  </a:lnTo>
                  <a:lnTo>
                    <a:pt x="77471" y="226097"/>
                  </a:lnTo>
                  <a:lnTo>
                    <a:pt x="61894" y="251936"/>
                  </a:lnTo>
                  <a:lnTo>
                    <a:pt x="47951" y="278627"/>
                  </a:lnTo>
                  <a:lnTo>
                    <a:pt x="35698" y="306061"/>
                  </a:lnTo>
                  <a:lnTo>
                    <a:pt x="25187" y="334125"/>
                  </a:lnTo>
                  <a:lnTo>
                    <a:pt x="16460" y="362704"/>
                  </a:lnTo>
                  <a:lnTo>
                    <a:pt x="9553" y="391681"/>
                  </a:lnTo>
                  <a:lnTo>
                    <a:pt x="4495" y="420935"/>
                  </a:lnTo>
                  <a:lnTo>
                    <a:pt x="1306" y="450348"/>
                  </a:lnTo>
                  <a:lnTo>
                    <a:pt x="0" y="479799"/>
                  </a:lnTo>
                  <a:lnTo>
                    <a:pt x="581" y="509165"/>
                  </a:lnTo>
                  <a:lnTo>
                    <a:pt x="3048" y="538327"/>
                  </a:lnTo>
                  <a:lnTo>
                    <a:pt x="7390" y="567165"/>
                  </a:lnTo>
                  <a:lnTo>
                    <a:pt x="13590" y="595560"/>
                  </a:lnTo>
                  <a:lnTo>
                    <a:pt x="21622" y="623396"/>
                  </a:lnTo>
                  <a:lnTo>
                    <a:pt x="31452" y="650558"/>
                  </a:lnTo>
                  <a:lnTo>
                    <a:pt x="43042" y="676934"/>
                  </a:lnTo>
                  <a:lnTo>
                    <a:pt x="56342" y="702417"/>
                  </a:lnTo>
                  <a:lnTo>
                    <a:pt x="71299" y="726901"/>
                  </a:lnTo>
                  <a:lnTo>
                    <a:pt x="87850" y="750286"/>
                  </a:lnTo>
                  <a:lnTo>
                    <a:pt x="105929" y="772475"/>
                  </a:lnTo>
                  <a:lnTo>
                    <a:pt x="125460" y="793379"/>
                  </a:lnTo>
                  <a:lnTo>
                    <a:pt x="146363" y="812910"/>
                  </a:lnTo>
                  <a:lnTo>
                    <a:pt x="168553" y="830988"/>
                  </a:lnTo>
                  <a:lnTo>
                    <a:pt x="191938" y="847540"/>
                  </a:lnTo>
                  <a:lnTo>
                    <a:pt x="216422" y="862496"/>
                  </a:lnTo>
                  <a:lnTo>
                    <a:pt x="241905" y="875797"/>
                  </a:lnTo>
                  <a:lnTo>
                    <a:pt x="268281" y="887386"/>
                  </a:lnTo>
                  <a:lnTo>
                    <a:pt x="295443" y="897217"/>
                  </a:lnTo>
                  <a:lnTo>
                    <a:pt x="323278" y="905249"/>
                  </a:lnTo>
                  <a:lnTo>
                    <a:pt x="351674" y="911448"/>
                  </a:lnTo>
                  <a:lnTo>
                    <a:pt x="380511" y="915791"/>
                  </a:lnTo>
                  <a:lnTo>
                    <a:pt x="409674" y="918258"/>
                  </a:lnTo>
                  <a:lnTo>
                    <a:pt x="439040" y="918839"/>
                  </a:lnTo>
                  <a:lnTo>
                    <a:pt x="468490" y="917533"/>
                  </a:lnTo>
                  <a:lnTo>
                    <a:pt x="497903" y="914344"/>
                  </a:lnTo>
                  <a:lnTo>
                    <a:pt x="527158" y="909286"/>
                  </a:lnTo>
                  <a:lnTo>
                    <a:pt x="556135" y="902379"/>
                  </a:lnTo>
                  <a:lnTo>
                    <a:pt x="584714" y="893652"/>
                  </a:lnTo>
                  <a:lnTo>
                    <a:pt x="612778" y="883140"/>
                  </a:lnTo>
                  <a:lnTo>
                    <a:pt x="640212" y="870888"/>
                  </a:lnTo>
                  <a:lnTo>
                    <a:pt x="666903" y="856944"/>
                  </a:lnTo>
                  <a:lnTo>
                    <a:pt x="692742" y="841367"/>
                  </a:lnTo>
                  <a:lnTo>
                    <a:pt x="717621" y="824221"/>
                  </a:lnTo>
                  <a:lnTo>
                    <a:pt x="741440" y="805576"/>
                  </a:lnTo>
                  <a:lnTo>
                    <a:pt x="764100" y="785508"/>
                  </a:lnTo>
                  <a:lnTo>
                    <a:pt x="785508" y="764100"/>
                  </a:lnTo>
                  <a:lnTo>
                    <a:pt x="805576" y="741440"/>
                  </a:lnTo>
                  <a:lnTo>
                    <a:pt x="824221" y="717621"/>
                  </a:lnTo>
                  <a:lnTo>
                    <a:pt x="841367" y="692742"/>
                  </a:lnTo>
                  <a:lnTo>
                    <a:pt x="856944" y="666903"/>
                  </a:lnTo>
                  <a:lnTo>
                    <a:pt x="870888" y="640212"/>
                  </a:lnTo>
                  <a:lnTo>
                    <a:pt x="883140" y="612778"/>
                  </a:lnTo>
                  <a:lnTo>
                    <a:pt x="893652" y="584714"/>
                  </a:lnTo>
                  <a:lnTo>
                    <a:pt x="902379" y="556135"/>
                  </a:lnTo>
                  <a:lnTo>
                    <a:pt x="909286" y="527158"/>
                  </a:lnTo>
                  <a:lnTo>
                    <a:pt x="914344" y="497903"/>
                  </a:lnTo>
                  <a:lnTo>
                    <a:pt x="917533" y="468490"/>
                  </a:lnTo>
                  <a:lnTo>
                    <a:pt x="918839" y="439040"/>
                  </a:lnTo>
                  <a:lnTo>
                    <a:pt x="918258" y="409674"/>
                  </a:lnTo>
                  <a:lnTo>
                    <a:pt x="915791" y="380511"/>
                  </a:lnTo>
                  <a:lnTo>
                    <a:pt x="911448" y="351674"/>
                  </a:lnTo>
                  <a:lnTo>
                    <a:pt x="905249" y="323278"/>
                  </a:lnTo>
                  <a:lnTo>
                    <a:pt x="897217" y="295443"/>
                  </a:lnTo>
                  <a:lnTo>
                    <a:pt x="887386" y="268281"/>
                  </a:lnTo>
                  <a:lnTo>
                    <a:pt x="875797" y="241905"/>
                  </a:lnTo>
                  <a:lnTo>
                    <a:pt x="862496" y="216422"/>
                  </a:lnTo>
                  <a:lnTo>
                    <a:pt x="847540" y="191938"/>
                  </a:lnTo>
                  <a:lnTo>
                    <a:pt x="830988" y="168553"/>
                  </a:lnTo>
                  <a:lnTo>
                    <a:pt x="812910" y="1463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389067" y="4202096"/>
              <a:ext cx="918885" cy="918885"/>
            </a:xfrm>
            <a:custGeom>
              <a:avLst/>
              <a:pathLst>
                <a:path w="918885" h="918885">
                  <a:moveTo>
                    <a:pt x="791762" y="127123"/>
                  </a:moveTo>
                  <a:lnTo>
                    <a:pt x="770751" y="107478"/>
                  </a:lnTo>
                  <a:lnTo>
                    <a:pt x="748461" y="89280"/>
                  </a:lnTo>
                  <a:lnTo>
                    <a:pt x="724984" y="72602"/>
                  </a:lnTo>
                  <a:lnTo>
                    <a:pt x="700415" y="57514"/>
                  </a:lnTo>
                  <a:lnTo>
                    <a:pt x="674856" y="44077"/>
                  </a:lnTo>
                  <a:lnTo>
                    <a:pt x="648412" y="32348"/>
                  </a:lnTo>
                  <a:lnTo>
                    <a:pt x="621192" y="22373"/>
                  </a:lnTo>
                  <a:lnTo>
                    <a:pt x="593307" y="14195"/>
                  </a:lnTo>
                  <a:lnTo>
                    <a:pt x="564871" y="7846"/>
                  </a:lnTo>
                  <a:lnTo>
                    <a:pt x="536003" y="3353"/>
                  </a:lnTo>
                  <a:lnTo>
                    <a:pt x="506820" y="734"/>
                  </a:lnTo>
                  <a:lnTo>
                    <a:pt x="477442" y="0"/>
                  </a:lnTo>
                  <a:lnTo>
                    <a:pt x="447990" y="1153"/>
                  </a:lnTo>
                  <a:lnTo>
                    <a:pt x="418586" y="4190"/>
                  </a:lnTo>
                  <a:lnTo>
                    <a:pt x="389349" y="9098"/>
                  </a:lnTo>
                  <a:lnTo>
                    <a:pt x="360400" y="15856"/>
                  </a:lnTo>
                  <a:lnTo>
                    <a:pt x="331858" y="24438"/>
                  </a:lnTo>
                  <a:lnTo>
                    <a:pt x="303841" y="34806"/>
                  </a:lnTo>
                  <a:lnTo>
                    <a:pt x="276463" y="46920"/>
                  </a:lnTo>
                  <a:lnTo>
                    <a:pt x="249837" y="60729"/>
                  </a:lnTo>
                  <a:lnTo>
                    <a:pt x="224072" y="76176"/>
                  </a:lnTo>
                  <a:lnTo>
                    <a:pt x="199274" y="93198"/>
                  </a:lnTo>
                  <a:lnTo>
                    <a:pt x="175545" y="111725"/>
                  </a:lnTo>
                  <a:lnTo>
                    <a:pt x="152983" y="131681"/>
                  </a:lnTo>
                  <a:lnTo>
                    <a:pt x="131681" y="152983"/>
                  </a:lnTo>
                  <a:lnTo>
                    <a:pt x="111725" y="175545"/>
                  </a:lnTo>
                  <a:lnTo>
                    <a:pt x="93198" y="199274"/>
                  </a:lnTo>
                  <a:lnTo>
                    <a:pt x="76176" y="224072"/>
                  </a:lnTo>
                  <a:lnTo>
                    <a:pt x="60729" y="249837"/>
                  </a:lnTo>
                  <a:lnTo>
                    <a:pt x="46920" y="276463"/>
                  </a:lnTo>
                  <a:lnTo>
                    <a:pt x="34806" y="303841"/>
                  </a:lnTo>
                  <a:lnTo>
                    <a:pt x="24438" y="331858"/>
                  </a:lnTo>
                  <a:lnTo>
                    <a:pt x="15856" y="360400"/>
                  </a:lnTo>
                  <a:lnTo>
                    <a:pt x="9098" y="389349"/>
                  </a:lnTo>
                  <a:lnTo>
                    <a:pt x="4190" y="418586"/>
                  </a:lnTo>
                  <a:lnTo>
                    <a:pt x="1153" y="447990"/>
                  </a:lnTo>
                  <a:lnTo>
                    <a:pt x="0" y="477442"/>
                  </a:lnTo>
                  <a:lnTo>
                    <a:pt x="734" y="506820"/>
                  </a:lnTo>
                  <a:lnTo>
                    <a:pt x="3353" y="536003"/>
                  </a:lnTo>
                  <a:lnTo>
                    <a:pt x="7846" y="564871"/>
                  </a:lnTo>
                  <a:lnTo>
                    <a:pt x="14195" y="593307"/>
                  </a:lnTo>
                  <a:lnTo>
                    <a:pt x="22373" y="621192"/>
                  </a:lnTo>
                  <a:lnTo>
                    <a:pt x="32348" y="648412"/>
                  </a:lnTo>
                  <a:lnTo>
                    <a:pt x="44077" y="674856"/>
                  </a:lnTo>
                  <a:lnTo>
                    <a:pt x="57514" y="700415"/>
                  </a:lnTo>
                  <a:lnTo>
                    <a:pt x="72602" y="724984"/>
                  </a:lnTo>
                  <a:lnTo>
                    <a:pt x="89280" y="748461"/>
                  </a:lnTo>
                  <a:lnTo>
                    <a:pt x="107478" y="770751"/>
                  </a:lnTo>
                  <a:lnTo>
                    <a:pt x="127123" y="791762"/>
                  </a:lnTo>
                  <a:lnTo>
                    <a:pt x="148134" y="811407"/>
                  </a:lnTo>
                  <a:lnTo>
                    <a:pt x="170424" y="829605"/>
                  </a:lnTo>
                  <a:lnTo>
                    <a:pt x="193901" y="846283"/>
                  </a:lnTo>
                  <a:lnTo>
                    <a:pt x="218470" y="861371"/>
                  </a:lnTo>
                  <a:lnTo>
                    <a:pt x="244028" y="874807"/>
                  </a:lnTo>
                  <a:lnTo>
                    <a:pt x="270472" y="886537"/>
                  </a:lnTo>
                  <a:lnTo>
                    <a:pt x="297693" y="896512"/>
                  </a:lnTo>
                  <a:lnTo>
                    <a:pt x="325578" y="904690"/>
                  </a:lnTo>
                  <a:lnTo>
                    <a:pt x="354013" y="911039"/>
                  </a:lnTo>
                  <a:lnTo>
                    <a:pt x="382882" y="915532"/>
                  </a:lnTo>
                  <a:lnTo>
                    <a:pt x="412065" y="918151"/>
                  </a:lnTo>
                  <a:lnTo>
                    <a:pt x="441443" y="918885"/>
                  </a:lnTo>
                  <a:lnTo>
                    <a:pt x="470895" y="917732"/>
                  </a:lnTo>
                  <a:lnTo>
                    <a:pt x="500299" y="914695"/>
                  </a:lnTo>
                  <a:lnTo>
                    <a:pt x="529536" y="909787"/>
                  </a:lnTo>
                  <a:lnTo>
                    <a:pt x="558485" y="903028"/>
                  </a:lnTo>
                  <a:lnTo>
                    <a:pt x="587027" y="894447"/>
                  </a:lnTo>
                  <a:lnTo>
                    <a:pt x="615044" y="884079"/>
                  </a:lnTo>
                  <a:lnTo>
                    <a:pt x="642422" y="871965"/>
                  </a:lnTo>
                  <a:lnTo>
                    <a:pt x="669048" y="858156"/>
                  </a:lnTo>
                  <a:lnTo>
                    <a:pt x="694813" y="842709"/>
                  </a:lnTo>
                  <a:lnTo>
                    <a:pt x="719611" y="825687"/>
                  </a:lnTo>
                  <a:lnTo>
                    <a:pt x="743340" y="807160"/>
                  </a:lnTo>
                  <a:lnTo>
                    <a:pt x="765902" y="787204"/>
                  </a:lnTo>
                  <a:lnTo>
                    <a:pt x="787204" y="765902"/>
                  </a:lnTo>
                  <a:lnTo>
                    <a:pt x="807160" y="743340"/>
                  </a:lnTo>
                  <a:lnTo>
                    <a:pt x="825687" y="719611"/>
                  </a:lnTo>
                  <a:lnTo>
                    <a:pt x="842709" y="694813"/>
                  </a:lnTo>
                  <a:lnTo>
                    <a:pt x="858156" y="669048"/>
                  </a:lnTo>
                  <a:lnTo>
                    <a:pt x="871965" y="642422"/>
                  </a:lnTo>
                  <a:lnTo>
                    <a:pt x="884079" y="615044"/>
                  </a:lnTo>
                  <a:lnTo>
                    <a:pt x="894447" y="587027"/>
                  </a:lnTo>
                  <a:lnTo>
                    <a:pt x="903028" y="558485"/>
                  </a:lnTo>
                  <a:lnTo>
                    <a:pt x="909787" y="529536"/>
                  </a:lnTo>
                  <a:lnTo>
                    <a:pt x="914695" y="500299"/>
                  </a:lnTo>
                  <a:lnTo>
                    <a:pt x="917732" y="470895"/>
                  </a:lnTo>
                  <a:lnTo>
                    <a:pt x="918885" y="441443"/>
                  </a:lnTo>
                  <a:lnTo>
                    <a:pt x="918151" y="412065"/>
                  </a:lnTo>
                  <a:lnTo>
                    <a:pt x="915532" y="382882"/>
                  </a:lnTo>
                  <a:lnTo>
                    <a:pt x="911039" y="354013"/>
                  </a:lnTo>
                  <a:lnTo>
                    <a:pt x="904690" y="325578"/>
                  </a:lnTo>
                  <a:lnTo>
                    <a:pt x="896512" y="297693"/>
                  </a:lnTo>
                  <a:lnTo>
                    <a:pt x="886537" y="270472"/>
                  </a:lnTo>
                  <a:lnTo>
                    <a:pt x="874807" y="244028"/>
                  </a:lnTo>
                  <a:lnTo>
                    <a:pt x="861371" y="218470"/>
                  </a:lnTo>
                  <a:lnTo>
                    <a:pt x="846283" y="193901"/>
                  </a:lnTo>
                  <a:lnTo>
                    <a:pt x="829605" y="170424"/>
                  </a:lnTo>
                  <a:lnTo>
                    <a:pt x="811407" y="14813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89131" y="5283229"/>
              <a:ext cx="918759" cy="918759"/>
            </a:xfrm>
            <a:custGeom>
              <a:avLst/>
              <a:pathLst>
                <a:path w="918759" h="918759">
                  <a:moveTo>
                    <a:pt x="762074" y="156684"/>
                  </a:moveTo>
                  <a:lnTo>
                    <a:pt x="739306" y="135160"/>
                  </a:lnTo>
                  <a:lnTo>
                    <a:pt x="715388" y="114969"/>
                  </a:lnTo>
                  <a:lnTo>
                    <a:pt x="690418" y="96192"/>
                  </a:lnTo>
                  <a:lnTo>
                    <a:pt x="664498" y="78908"/>
                  </a:lnTo>
                  <a:lnTo>
                    <a:pt x="637736" y="63187"/>
                  </a:lnTo>
                  <a:lnTo>
                    <a:pt x="610241" y="49095"/>
                  </a:lnTo>
                  <a:lnTo>
                    <a:pt x="582126" y="36688"/>
                  </a:lnTo>
                  <a:lnTo>
                    <a:pt x="553506" y="26019"/>
                  </a:lnTo>
                  <a:lnTo>
                    <a:pt x="524500" y="17130"/>
                  </a:lnTo>
                  <a:lnTo>
                    <a:pt x="495226" y="10058"/>
                  </a:lnTo>
                  <a:lnTo>
                    <a:pt x="465804" y="4833"/>
                  </a:lnTo>
                  <a:lnTo>
                    <a:pt x="436357" y="1475"/>
                  </a:lnTo>
                  <a:lnTo>
                    <a:pt x="407003" y="0"/>
                  </a:lnTo>
                  <a:lnTo>
                    <a:pt x="377866" y="411"/>
                  </a:lnTo>
                  <a:lnTo>
                    <a:pt x="349063" y="2709"/>
                  </a:lnTo>
                  <a:lnTo>
                    <a:pt x="320713" y="6884"/>
                  </a:lnTo>
                  <a:lnTo>
                    <a:pt x="292933" y="12917"/>
                  </a:lnTo>
                  <a:lnTo>
                    <a:pt x="265838" y="20786"/>
                  </a:lnTo>
                  <a:lnTo>
                    <a:pt x="239537" y="30457"/>
                  </a:lnTo>
                  <a:lnTo>
                    <a:pt x="214140" y="41890"/>
                  </a:lnTo>
                  <a:lnTo>
                    <a:pt x="189751" y="55039"/>
                  </a:lnTo>
                  <a:lnTo>
                    <a:pt x="166469" y="69849"/>
                  </a:lnTo>
                  <a:lnTo>
                    <a:pt x="144391" y="86260"/>
                  </a:lnTo>
                  <a:lnTo>
                    <a:pt x="123608" y="104204"/>
                  </a:lnTo>
                  <a:lnTo>
                    <a:pt x="104204" y="123608"/>
                  </a:lnTo>
                  <a:lnTo>
                    <a:pt x="86260" y="144391"/>
                  </a:lnTo>
                  <a:lnTo>
                    <a:pt x="69849" y="166469"/>
                  </a:lnTo>
                  <a:lnTo>
                    <a:pt x="55039" y="189751"/>
                  </a:lnTo>
                  <a:lnTo>
                    <a:pt x="41890" y="214140"/>
                  </a:lnTo>
                  <a:lnTo>
                    <a:pt x="30457" y="239537"/>
                  </a:lnTo>
                  <a:lnTo>
                    <a:pt x="20786" y="265838"/>
                  </a:lnTo>
                  <a:lnTo>
                    <a:pt x="12917" y="292933"/>
                  </a:lnTo>
                  <a:lnTo>
                    <a:pt x="6884" y="320713"/>
                  </a:lnTo>
                  <a:lnTo>
                    <a:pt x="2709" y="349063"/>
                  </a:lnTo>
                  <a:lnTo>
                    <a:pt x="411" y="377866"/>
                  </a:lnTo>
                  <a:lnTo>
                    <a:pt x="0" y="407003"/>
                  </a:lnTo>
                  <a:lnTo>
                    <a:pt x="1475" y="436357"/>
                  </a:lnTo>
                  <a:lnTo>
                    <a:pt x="4833" y="465804"/>
                  </a:lnTo>
                  <a:lnTo>
                    <a:pt x="10058" y="495226"/>
                  </a:lnTo>
                  <a:lnTo>
                    <a:pt x="17130" y="524500"/>
                  </a:lnTo>
                  <a:lnTo>
                    <a:pt x="26019" y="553506"/>
                  </a:lnTo>
                  <a:lnTo>
                    <a:pt x="36688" y="582126"/>
                  </a:lnTo>
                  <a:lnTo>
                    <a:pt x="49095" y="610241"/>
                  </a:lnTo>
                  <a:lnTo>
                    <a:pt x="63187" y="637736"/>
                  </a:lnTo>
                  <a:lnTo>
                    <a:pt x="78908" y="664498"/>
                  </a:lnTo>
                  <a:lnTo>
                    <a:pt x="96192" y="690418"/>
                  </a:lnTo>
                  <a:lnTo>
                    <a:pt x="114969" y="715388"/>
                  </a:lnTo>
                  <a:lnTo>
                    <a:pt x="135160" y="739306"/>
                  </a:lnTo>
                  <a:lnTo>
                    <a:pt x="156684" y="762074"/>
                  </a:lnTo>
                  <a:lnTo>
                    <a:pt x="179452" y="783598"/>
                  </a:lnTo>
                  <a:lnTo>
                    <a:pt x="203370" y="803790"/>
                  </a:lnTo>
                  <a:lnTo>
                    <a:pt x="228340" y="822566"/>
                  </a:lnTo>
                  <a:lnTo>
                    <a:pt x="254260" y="839850"/>
                  </a:lnTo>
                  <a:lnTo>
                    <a:pt x="281022" y="855571"/>
                  </a:lnTo>
                  <a:lnTo>
                    <a:pt x="308518" y="869663"/>
                  </a:lnTo>
                  <a:lnTo>
                    <a:pt x="336633" y="882070"/>
                  </a:lnTo>
                  <a:lnTo>
                    <a:pt x="365252" y="892740"/>
                  </a:lnTo>
                  <a:lnTo>
                    <a:pt x="394259" y="901629"/>
                  </a:lnTo>
                  <a:lnTo>
                    <a:pt x="423533" y="908700"/>
                  </a:lnTo>
                  <a:lnTo>
                    <a:pt x="452954" y="913925"/>
                  </a:lnTo>
                  <a:lnTo>
                    <a:pt x="482402" y="917283"/>
                  </a:lnTo>
                  <a:lnTo>
                    <a:pt x="511755" y="918759"/>
                  </a:lnTo>
                  <a:lnTo>
                    <a:pt x="540893" y="918347"/>
                  </a:lnTo>
                  <a:lnTo>
                    <a:pt x="569696" y="916049"/>
                  </a:lnTo>
                  <a:lnTo>
                    <a:pt x="598045" y="911875"/>
                  </a:lnTo>
                  <a:lnTo>
                    <a:pt x="625825" y="905841"/>
                  </a:lnTo>
                  <a:lnTo>
                    <a:pt x="652921" y="897972"/>
                  </a:lnTo>
                  <a:lnTo>
                    <a:pt x="679221" y="888302"/>
                  </a:lnTo>
                  <a:lnTo>
                    <a:pt x="704618" y="876868"/>
                  </a:lnTo>
                  <a:lnTo>
                    <a:pt x="729008" y="863720"/>
                  </a:lnTo>
                  <a:lnTo>
                    <a:pt x="752289" y="848909"/>
                  </a:lnTo>
                  <a:lnTo>
                    <a:pt x="774367" y="832498"/>
                  </a:lnTo>
                  <a:lnTo>
                    <a:pt x="795150" y="814554"/>
                  </a:lnTo>
                  <a:lnTo>
                    <a:pt x="814554" y="795150"/>
                  </a:lnTo>
                  <a:lnTo>
                    <a:pt x="832498" y="774367"/>
                  </a:lnTo>
                  <a:lnTo>
                    <a:pt x="848909" y="752289"/>
                  </a:lnTo>
                  <a:lnTo>
                    <a:pt x="863720" y="729008"/>
                  </a:lnTo>
                  <a:lnTo>
                    <a:pt x="876868" y="704618"/>
                  </a:lnTo>
                  <a:lnTo>
                    <a:pt x="888302" y="679221"/>
                  </a:lnTo>
                  <a:lnTo>
                    <a:pt x="897972" y="652921"/>
                  </a:lnTo>
                  <a:lnTo>
                    <a:pt x="905841" y="625825"/>
                  </a:lnTo>
                  <a:lnTo>
                    <a:pt x="911875" y="598045"/>
                  </a:lnTo>
                  <a:lnTo>
                    <a:pt x="916049" y="569696"/>
                  </a:lnTo>
                  <a:lnTo>
                    <a:pt x="918347" y="540893"/>
                  </a:lnTo>
                  <a:lnTo>
                    <a:pt x="918759" y="511755"/>
                  </a:lnTo>
                  <a:lnTo>
                    <a:pt x="917283" y="482402"/>
                  </a:lnTo>
                  <a:lnTo>
                    <a:pt x="913925" y="452954"/>
                  </a:lnTo>
                  <a:lnTo>
                    <a:pt x="908700" y="423533"/>
                  </a:lnTo>
                  <a:lnTo>
                    <a:pt x="901629" y="394259"/>
                  </a:lnTo>
                  <a:lnTo>
                    <a:pt x="892740" y="365252"/>
                  </a:lnTo>
                  <a:lnTo>
                    <a:pt x="882070" y="336633"/>
                  </a:lnTo>
                  <a:lnTo>
                    <a:pt x="869663" y="308518"/>
                  </a:lnTo>
                  <a:lnTo>
                    <a:pt x="855571" y="281022"/>
                  </a:lnTo>
                  <a:lnTo>
                    <a:pt x="839850" y="254260"/>
                  </a:lnTo>
                  <a:lnTo>
                    <a:pt x="822566" y="228340"/>
                  </a:lnTo>
                  <a:lnTo>
                    <a:pt x="803790" y="203370"/>
                  </a:lnTo>
                  <a:lnTo>
                    <a:pt x="783598" y="1794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470315" y="2040134"/>
              <a:ext cx="918530" cy="918530"/>
            </a:xfrm>
            <a:custGeom>
              <a:avLst/>
              <a:pathLst>
                <a:path w="918530" h="918530">
                  <a:moveTo>
                    <a:pt x="777795" y="140734"/>
                  </a:moveTo>
                  <a:lnTo>
                    <a:pt x="755926" y="120174"/>
                  </a:lnTo>
                  <a:lnTo>
                    <a:pt x="732838" y="101007"/>
                  </a:lnTo>
                  <a:lnTo>
                    <a:pt x="708626" y="83313"/>
                  </a:lnTo>
                  <a:lnTo>
                    <a:pt x="683389" y="67163"/>
                  </a:lnTo>
                  <a:lnTo>
                    <a:pt x="657231" y="52624"/>
                  </a:lnTo>
                  <a:lnTo>
                    <a:pt x="630260" y="39757"/>
                  </a:lnTo>
                  <a:lnTo>
                    <a:pt x="602586" y="28613"/>
                  </a:lnTo>
                  <a:lnTo>
                    <a:pt x="574323" y="19239"/>
                  </a:lnTo>
                  <a:lnTo>
                    <a:pt x="545587" y="11673"/>
                  </a:lnTo>
                  <a:lnTo>
                    <a:pt x="516496" y="5947"/>
                  </a:lnTo>
                  <a:lnTo>
                    <a:pt x="487171" y="2083"/>
                  </a:lnTo>
                  <a:lnTo>
                    <a:pt x="457730" y="98"/>
                  </a:lnTo>
                  <a:lnTo>
                    <a:pt x="428296" y="0"/>
                  </a:lnTo>
                  <a:lnTo>
                    <a:pt x="398990" y="1788"/>
                  </a:lnTo>
                  <a:lnTo>
                    <a:pt x="369931" y="5457"/>
                  </a:lnTo>
                  <a:lnTo>
                    <a:pt x="341239" y="10991"/>
                  </a:lnTo>
                  <a:lnTo>
                    <a:pt x="313032" y="18366"/>
                  </a:lnTo>
                  <a:lnTo>
                    <a:pt x="285425" y="27554"/>
                  </a:lnTo>
                  <a:lnTo>
                    <a:pt x="258534" y="38515"/>
                  </a:lnTo>
                  <a:lnTo>
                    <a:pt x="232467" y="51205"/>
                  </a:lnTo>
                  <a:lnTo>
                    <a:pt x="207332" y="65572"/>
                  </a:lnTo>
                  <a:lnTo>
                    <a:pt x="183232" y="81557"/>
                  </a:lnTo>
                  <a:lnTo>
                    <a:pt x="160267" y="99094"/>
                  </a:lnTo>
                  <a:lnTo>
                    <a:pt x="138530" y="118111"/>
                  </a:lnTo>
                  <a:lnTo>
                    <a:pt x="118111" y="138530"/>
                  </a:lnTo>
                  <a:lnTo>
                    <a:pt x="99094" y="160267"/>
                  </a:lnTo>
                  <a:lnTo>
                    <a:pt x="81557" y="183232"/>
                  </a:lnTo>
                  <a:lnTo>
                    <a:pt x="65572" y="207332"/>
                  </a:lnTo>
                  <a:lnTo>
                    <a:pt x="51205" y="232467"/>
                  </a:lnTo>
                  <a:lnTo>
                    <a:pt x="38515" y="258534"/>
                  </a:lnTo>
                  <a:lnTo>
                    <a:pt x="27554" y="285425"/>
                  </a:lnTo>
                  <a:lnTo>
                    <a:pt x="18366" y="313032"/>
                  </a:lnTo>
                  <a:lnTo>
                    <a:pt x="10991" y="341239"/>
                  </a:lnTo>
                  <a:lnTo>
                    <a:pt x="5457" y="369931"/>
                  </a:lnTo>
                  <a:lnTo>
                    <a:pt x="1788" y="398990"/>
                  </a:lnTo>
                  <a:lnTo>
                    <a:pt x="0" y="428296"/>
                  </a:lnTo>
                  <a:lnTo>
                    <a:pt x="98" y="457730"/>
                  </a:lnTo>
                  <a:lnTo>
                    <a:pt x="2083" y="487171"/>
                  </a:lnTo>
                  <a:lnTo>
                    <a:pt x="5947" y="516496"/>
                  </a:lnTo>
                  <a:lnTo>
                    <a:pt x="11673" y="545587"/>
                  </a:lnTo>
                  <a:lnTo>
                    <a:pt x="19239" y="574323"/>
                  </a:lnTo>
                  <a:lnTo>
                    <a:pt x="28613" y="602586"/>
                  </a:lnTo>
                  <a:lnTo>
                    <a:pt x="39757" y="630260"/>
                  </a:lnTo>
                  <a:lnTo>
                    <a:pt x="52624" y="657231"/>
                  </a:lnTo>
                  <a:lnTo>
                    <a:pt x="67163" y="683389"/>
                  </a:lnTo>
                  <a:lnTo>
                    <a:pt x="83313" y="708626"/>
                  </a:lnTo>
                  <a:lnTo>
                    <a:pt x="101007" y="732838"/>
                  </a:lnTo>
                  <a:lnTo>
                    <a:pt x="120174" y="755926"/>
                  </a:lnTo>
                  <a:lnTo>
                    <a:pt x="140734" y="777795"/>
                  </a:lnTo>
                  <a:lnTo>
                    <a:pt x="162603" y="798356"/>
                  </a:lnTo>
                  <a:lnTo>
                    <a:pt x="185691" y="817522"/>
                  </a:lnTo>
                  <a:lnTo>
                    <a:pt x="209903" y="835217"/>
                  </a:lnTo>
                  <a:lnTo>
                    <a:pt x="235140" y="851367"/>
                  </a:lnTo>
                  <a:lnTo>
                    <a:pt x="261298" y="865905"/>
                  </a:lnTo>
                  <a:lnTo>
                    <a:pt x="288270" y="878772"/>
                  </a:lnTo>
                  <a:lnTo>
                    <a:pt x="315944" y="889916"/>
                  </a:lnTo>
                  <a:lnTo>
                    <a:pt x="344207" y="899290"/>
                  </a:lnTo>
                  <a:lnTo>
                    <a:pt x="372942" y="906856"/>
                  </a:lnTo>
                  <a:lnTo>
                    <a:pt x="402033" y="912583"/>
                  </a:lnTo>
                  <a:lnTo>
                    <a:pt x="431359" y="916446"/>
                  </a:lnTo>
                  <a:lnTo>
                    <a:pt x="460799" y="918432"/>
                  </a:lnTo>
                  <a:lnTo>
                    <a:pt x="490233" y="918530"/>
                  </a:lnTo>
                  <a:lnTo>
                    <a:pt x="519540" y="916741"/>
                  </a:lnTo>
                  <a:lnTo>
                    <a:pt x="548599" y="913072"/>
                  </a:lnTo>
                  <a:lnTo>
                    <a:pt x="577291" y="907539"/>
                  </a:lnTo>
                  <a:lnTo>
                    <a:pt x="605498" y="900163"/>
                  </a:lnTo>
                  <a:lnTo>
                    <a:pt x="633104" y="890976"/>
                  </a:lnTo>
                  <a:lnTo>
                    <a:pt x="659996" y="880015"/>
                  </a:lnTo>
                  <a:lnTo>
                    <a:pt x="686063" y="867324"/>
                  </a:lnTo>
                  <a:lnTo>
                    <a:pt x="711198" y="852957"/>
                  </a:lnTo>
                  <a:lnTo>
                    <a:pt x="735297" y="836972"/>
                  </a:lnTo>
                  <a:lnTo>
                    <a:pt x="758263" y="819435"/>
                  </a:lnTo>
                  <a:lnTo>
                    <a:pt x="780000" y="800418"/>
                  </a:lnTo>
                  <a:lnTo>
                    <a:pt x="800418" y="780000"/>
                  </a:lnTo>
                  <a:lnTo>
                    <a:pt x="819435" y="758263"/>
                  </a:lnTo>
                  <a:lnTo>
                    <a:pt x="836972" y="735297"/>
                  </a:lnTo>
                  <a:lnTo>
                    <a:pt x="852957" y="711198"/>
                  </a:lnTo>
                  <a:lnTo>
                    <a:pt x="867324" y="686063"/>
                  </a:lnTo>
                  <a:lnTo>
                    <a:pt x="880015" y="659996"/>
                  </a:lnTo>
                  <a:lnTo>
                    <a:pt x="890976" y="633104"/>
                  </a:lnTo>
                  <a:lnTo>
                    <a:pt x="900163" y="605498"/>
                  </a:lnTo>
                  <a:lnTo>
                    <a:pt x="907539" y="577291"/>
                  </a:lnTo>
                  <a:lnTo>
                    <a:pt x="913072" y="548599"/>
                  </a:lnTo>
                  <a:lnTo>
                    <a:pt x="916741" y="519540"/>
                  </a:lnTo>
                  <a:lnTo>
                    <a:pt x="918530" y="490233"/>
                  </a:lnTo>
                  <a:lnTo>
                    <a:pt x="918432" y="460799"/>
                  </a:lnTo>
                  <a:lnTo>
                    <a:pt x="916446" y="431359"/>
                  </a:lnTo>
                  <a:lnTo>
                    <a:pt x="912583" y="402033"/>
                  </a:lnTo>
                  <a:lnTo>
                    <a:pt x="906856" y="372942"/>
                  </a:lnTo>
                  <a:lnTo>
                    <a:pt x="899290" y="344207"/>
                  </a:lnTo>
                  <a:lnTo>
                    <a:pt x="889916" y="315944"/>
                  </a:lnTo>
                  <a:lnTo>
                    <a:pt x="878772" y="288270"/>
                  </a:lnTo>
                  <a:lnTo>
                    <a:pt x="865905" y="261298"/>
                  </a:lnTo>
                  <a:lnTo>
                    <a:pt x="851367" y="235140"/>
                  </a:lnTo>
                  <a:lnTo>
                    <a:pt x="835217" y="209903"/>
                  </a:lnTo>
                  <a:lnTo>
                    <a:pt x="817522" y="185691"/>
                  </a:lnTo>
                  <a:lnTo>
                    <a:pt x="798356" y="1626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70347" y="3121236"/>
              <a:ext cx="918466" cy="918466"/>
            </a:xfrm>
            <a:custGeom>
              <a:avLst/>
              <a:pathLst>
                <a:path w="918466" h="918466">
                  <a:moveTo>
                    <a:pt x="757423" y="161043"/>
                  </a:moveTo>
                  <a:lnTo>
                    <a:pt x="734415" y="139260"/>
                  </a:lnTo>
                  <a:lnTo>
                    <a:pt x="710276" y="118793"/>
                  </a:lnTo>
                  <a:lnTo>
                    <a:pt x="685105" y="99724"/>
                  </a:lnTo>
                  <a:lnTo>
                    <a:pt x="659007" y="82132"/>
                  </a:lnTo>
                  <a:lnTo>
                    <a:pt x="632087" y="66090"/>
                  </a:lnTo>
                  <a:lnTo>
                    <a:pt x="604457" y="51663"/>
                  </a:lnTo>
                  <a:lnTo>
                    <a:pt x="576231" y="38912"/>
                  </a:lnTo>
                  <a:lnTo>
                    <a:pt x="547524" y="27887"/>
                  </a:lnTo>
                  <a:lnTo>
                    <a:pt x="518453" y="18635"/>
                  </a:lnTo>
                  <a:lnTo>
                    <a:pt x="489140" y="11193"/>
                  </a:lnTo>
                  <a:lnTo>
                    <a:pt x="459704" y="5593"/>
                  </a:lnTo>
                  <a:lnTo>
                    <a:pt x="430265" y="1856"/>
                  </a:lnTo>
                  <a:lnTo>
                    <a:pt x="400946" y="0"/>
                  </a:lnTo>
                  <a:lnTo>
                    <a:pt x="371866" y="30"/>
                  </a:lnTo>
                  <a:lnTo>
                    <a:pt x="343145" y="1947"/>
                  </a:lnTo>
                  <a:lnTo>
                    <a:pt x="314902" y="5743"/>
                  </a:lnTo>
                  <a:lnTo>
                    <a:pt x="287251" y="11403"/>
                  </a:lnTo>
                  <a:lnTo>
                    <a:pt x="260307" y="18903"/>
                  </a:lnTo>
                  <a:lnTo>
                    <a:pt x="234181" y="28212"/>
                  </a:lnTo>
                  <a:lnTo>
                    <a:pt x="208979" y="39293"/>
                  </a:lnTo>
                  <a:lnTo>
                    <a:pt x="184806" y="52099"/>
                  </a:lnTo>
                  <a:lnTo>
                    <a:pt x="161760" y="66578"/>
                  </a:lnTo>
                  <a:lnTo>
                    <a:pt x="139937" y="82670"/>
                  </a:lnTo>
                  <a:lnTo>
                    <a:pt x="119425" y="100310"/>
                  </a:lnTo>
                  <a:lnTo>
                    <a:pt x="100310" y="119425"/>
                  </a:lnTo>
                  <a:lnTo>
                    <a:pt x="82670" y="139937"/>
                  </a:lnTo>
                  <a:lnTo>
                    <a:pt x="66578" y="161760"/>
                  </a:lnTo>
                  <a:lnTo>
                    <a:pt x="52099" y="184806"/>
                  </a:lnTo>
                  <a:lnTo>
                    <a:pt x="39293" y="208979"/>
                  </a:lnTo>
                  <a:lnTo>
                    <a:pt x="28212" y="234181"/>
                  </a:lnTo>
                  <a:lnTo>
                    <a:pt x="18903" y="260307"/>
                  </a:lnTo>
                  <a:lnTo>
                    <a:pt x="11403" y="287251"/>
                  </a:lnTo>
                  <a:lnTo>
                    <a:pt x="5743" y="314902"/>
                  </a:lnTo>
                  <a:lnTo>
                    <a:pt x="1947" y="343145"/>
                  </a:lnTo>
                  <a:lnTo>
                    <a:pt x="30" y="371866"/>
                  </a:lnTo>
                  <a:lnTo>
                    <a:pt x="0" y="400946"/>
                  </a:lnTo>
                  <a:lnTo>
                    <a:pt x="1856" y="430265"/>
                  </a:lnTo>
                  <a:lnTo>
                    <a:pt x="5593" y="459704"/>
                  </a:lnTo>
                  <a:lnTo>
                    <a:pt x="11193" y="489140"/>
                  </a:lnTo>
                  <a:lnTo>
                    <a:pt x="18635" y="518453"/>
                  </a:lnTo>
                  <a:lnTo>
                    <a:pt x="27887" y="547524"/>
                  </a:lnTo>
                  <a:lnTo>
                    <a:pt x="38912" y="576231"/>
                  </a:lnTo>
                  <a:lnTo>
                    <a:pt x="51663" y="604457"/>
                  </a:lnTo>
                  <a:lnTo>
                    <a:pt x="66090" y="632087"/>
                  </a:lnTo>
                  <a:lnTo>
                    <a:pt x="82132" y="659007"/>
                  </a:lnTo>
                  <a:lnTo>
                    <a:pt x="99724" y="685105"/>
                  </a:lnTo>
                  <a:lnTo>
                    <a:pt x="118793" y="710276"/>
                  </a:lnTo>
                  <a:lnTo>
                    <a:pt x="139260" y="734415"/>
                  </a:lnTo>
                  <a:lnTo>
                    <a:pt x="161043" y="757423"/>
                  </a:lnTo>
                  <a:lnTo>
                    <a:pt x="184051" y="779205"/>
                  </a:lnTo>
                  <a:lnTo>
                    <a:pt x="208190" y="799673"/>
                  </a:lnTo>
                  <a:lnTo>
                    <a:pt x="233361" y="818742"/>
                  </a:lnTo>
                  <a:lnTo>
                    <a:pt x="259459" y="836334"/>
                  </a:lnTo>
                  <a:lnTo>
                    <a:pt x="286379" y="852376"/>
                  </a:lnTo>
                  <a:lnTo>
                    <a:pt x="314008" y="866803"/>
                  </a:lnTo>
                  <a:lnTo>
                    <a:pt x="342235" y="879554"/>
                  </a:lnTo>
                  <a:lnTo>
                    <a:pt x="370942" y="890579"/>
                  </a:lnTo>
                  <a:lnTo>
                    <a:pt x="400012" y="899831"/>
                  </a:lnTo>
                  <a:lnTo>
                    <a:pt x="429326" y="907273"/>
                  </a:lnTo>
                  <a:lnTo>
                    <a:pt x="458762" y="912873"/>
                  </a:lnTo>
                  <a:lnTo>
                    <a:pt x="488201" y="916609"/>
                  </a:lnTo>
                  <a:lnTo>
                    <a:pt x="517520" y="918466"/>
                  </a:lnTo>
                  <a:lnTo>
                    <a:pt x="546600" y="918436"/>
                  </a:lnTo>
                  <a:lnTo>
                    <a:pt x="575320" y="916519"/>
                  </a:lnTo>
                  <a:lnTo>
                    <a:pt x="603564" y="912723"/>
                  </a:lnTo>
                  <a:lnTo>
                    <a:pt x="631215" y="907063"/>
                  </a:lnTo>
                  <a:lnTo>
                    <a:pt x="658159" y="899563"/>
                  </a:lnTo>
                  <a:lnTo>
                    <a:pt x="684285" y="890254"/>
                  </a:lnTo>
                  <a:lnTo>
                    <a:pt x="709487" y="879173"/>
                  </a:lnTo>
                  <a:lnTo>
                    <a:pt x="733660" y="866367"/>
                  </a:lnTo>
                  <a:lnTo>
                    <a:pt x="756706" y="851888"/>
                  </a:lnTo>
                  <a:lnTo>
                    <a:pt x="778529" y="835795"/>
                  </a:lnTo>
                  <a:lnTo>
                    <a:pt x="799041" y="818155"/>
                  </a:lnTo>
                  <a:lnTo>
                    <a:pt x="818155" y="799041"/>
                  </a:lnTo>
                  <a:lnTo>
                    <a:pt x="835795" y="778529"/>
                  </a:lnTo>
                  <a:lnTo>
                    <a:pt x="851888" y="756706"/>
                  </a:lnTo>
                  <a:lnTo>
                    <a:pt x="866367" y="733660"/>
                  </a:lnTo>
                  <a:lnTo>
                    <a:pt x="879173" y="709487"/>
                  </a:lnTo>
                  <a:lnTo>
                    <a:pt x="890254" y="684285"/>
                  </a:lnTo>
                  <a:lnTo>
                    <a:pt x="899563" y="658159"/>
                  </a:lnTo>
                  <a:lnTo>
                    <a:pt x="907063" y="631215"/>
                  </a:lnTo>
                  <a:lnTo>
                    <a:pt x="912723" y="603564"/>
                  </a:lnTo>
                  <a:lnTo>
                    <a:pt x="916519" y="575320"/>
                  </a:lnTo>
                  <a:lnTo>
                    <a:pt x="918436" y="546600"/>
                  </a:lnTo>
                  <a:lnTo>
                    <a:pt x="918466" y="517520"/>
                  </a:lnTo>
                  <a:lnTo>
                    <a:pt x="916609" y="488201"/>
                  </a:lnTo>
                  <a:lnTo>
                    <a:pt x="912873" y="458762"/>
                  </a:lnTo>
                  <a:lnTo>
                    <a:pt x="907273" y="429326"/>
                  </a:lnTo>
                  <a:lnTo>
                    <a:pt x="899831" y="400012"/>
                  </a:lnTo>
                  <a:lnTo>
                    <a:pt x="890579" y="370942"/>
                  </a:lnTo>
                  <a:lnTo>
                    <a:pt x="879554" y="342235"/>
                  </a:lnTo>
                  <a:lnTo>
                    <a:pt x="866803" y="314008"/>
                  </a:lnTo>
                  <a:lnTo>
                    <a:pt x="852376" y="286379"/>
                  </a:lnTo>
                  <a:lnTo>
                    <a:pt x="836334" y="259459"/>
                  </a:lnTo>
                  <a:lnTo>
                    <a:pt x="818742" y="233361"/>
                  </a:lnTo>
                  <a:lnTo>
                    <a:pt x="799673" y="208190"/>
                  </a:lnTo>
                  <a:lnTo>
                    <a:pt x="779205" y="18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70157" y="4202116"/>
              <a:ext cx="918846" cy="918846"/>
            </a:xfrm>
            <a:custGeom>
              <a:avLst/>
              <a:pathLst>
                <a:path w="918846" h="918846">
                  <a:moveTo>
                    <a:pt x="824397" y="94449"/>
                  </a:moveTo>
                  <a:lnTo>
                    <a:pt x="805765" y="77317"/>
                  </a:lnTo>
                  <a:lnTo>
                    <a:pt x="785711" y="61756"/>
                  </a:lnTo>
                  <a:lnTo>
                    <a:pt x="764315" y="47828"/>
                  </a:lnTo>
                  <a:lnTo>
                    <a:pt x="741667" y="35592"/>
                  </a:lnTo>
                  <a:lnTo>
                    <a:pt x="717859" y="25098"/>
                  </a:lnTo>
                  <a:lnTo>
                    <a:pt x="692989" y="16388"/>
                  </a:lnTo>
                  <a:lnTo>
                    <a:pt x="667159" y="9499"/>
                  </a:lnTo>
                  <a:lnTo>
                    <a:pt x="640476" y="4459"/>
                  </a:lnTo>
                  <a:lnTo>
                    <a:pt x="613048" y="1288"/>
                  </a:lnTo>
                  <a:lnTo>
                    <a:pt x="584990" y="0"/>
                  </a:lnTo>
                  <a:lnTo>
                    <a:pt x="556415" y="599"/>
                  </a:lnTo>
                  <a:lnTo>
                    <a:pt x="527442" y="3084"/>
                  </a:lnTo>
                  <a:lnTo>
                    <a:pt x="498189" y="7444"/>
                  </a:lnTo>
                  <a:lnTo>
                    <a:pt x="468777" y="13662"/>
                  </a:lnTo>
                  <a:lnTo>
                    <a:pt x="439326" y="21711"/>
                  </a:lnTo>
                  <a:lnTo>
                    <a:pt x="409959" y="31559"/>
                  </a:lnTo>
                  <a:lnTo>
                    <a:pt x="380794" y="43165"/>
                  </a:lnTo>
                  <a:lnTo>
                    <a:pt x="351952" y="56482"/>
                  </a:lnTo>
                  <a:lnTo>
                    <a:pt x="323552" y="71454"/>
                  </a:lnTo>
                  <a:lnTo>
                    <a:pt x="295711" y="88021"/>
                  </a:lnTo>
                  <a:lnTo>
                    <a:pt x="268542" y="106113"/>
                  </a:lnTo>
                  <a:lnTo>
                    <a:pt x="242157" y="125658"/>
                  </a:lnTo>
                  <a:lnTo>
                    <a:pt x="216666" y="146574"/>
                  </a:lnTo>
                  <a:lnTo>
                    <a:pt x="192172" y="168776"/>
                  </a:lnTo>
                  <a:lnTo>
                    <a:pt x="168776" y="192172"/>
                  </a:lnTo>
                  <a:lnTo>
                    <a:pt x="146574" y="216666"/>
                  </a:lnTo>
                  <a:lnTo>
                    <a:pt x="125658" y="242157"/>
                  </a:lnTo>
                  <a:lnTo>
                    <a:pt x="106113" y="268542"/>
                  </a:lnTo>
                  <a:lnTo>
                    <a:pt x="88021" y="295711"/>
                  </a:lnTo>
                  <a:lnTo>
                    <a:pt x="71454" y="323552"/>
                  </a:lnTo>
                  <a:lnTo>
                    <a:pt x="56482" y="351952"/>
                  </a:lnTo>
                  <a:lnTo>
                    <a:pt x="43165" y="380794"/>
                  </a:lnTo>
                  <a:lnTo>
                    <a:pt x="31559" y="409959"/>
                  </a:lnTo>
                  <a:lnTo>
                    <a:pt x="21711" y="439326"/>
                  </a:lnTo>
                  <a:lnTo>
                    <a:pt x="13662" y="468777"/>
                  </a:lnTo>
                  <a:lnTo>
                    <a:pt x="7444" y="498189"/>
                  </a:lnTo>
                  <a:lnTo>
                    <a:pt x="3084" y="527442"/>
                  </a:lnTo>
                  <a:lnTo>
                    <a:pt x="599" y="556415"/>
                  </a:lnTo>
                  <a:lnTo>
                    <a:pt x="0" y="584990"/>
                  </a:lnTo>
                  <a:lnTo>
                    <a:pt x="1288" y="613048"/>
                  </a:lnTo>
                  <a:lnTo>
                    <a:pt x="4459" y="640476"/>
                  </a:lnTo>
                  <a:lnTo>
                    <a:pt x="9499" y="667159"/>
                  </a:lnTo>
                  <a:lnTo>
                    <a:pt x="16388" y="692989"/>
                  </a:lnTo>
                  <a:lnTo>
                    <a:pt x="25098" y="717859"/>
                  </a:lnTo>
                  <a:lnTo>
                    <a:pt x="35592" y="741667"/>
                  </a:lnTo>
                  <a:lnTo>
                    <a:pt x="47828" y="764315"/>
                  </a:lnTo>
                  <a:lnTo>
                    <a:pt x="61756" y="785711"/>
                  </a:lnTo>
                  <a:lnTo>
                    <a:pt x="77317" y="805765"/>
                  </a:lnTo>
                  <a:lnTo>
                    <a:pt x="94449" y="824397"/>
                  </a:lnTo>
                  <a:lnTo>
                    <a:pt x="113080" y="841528"/>
                  </a:lnTo>
                  <a:lnTo>
                    <a:pt x="133135" y="857090"/>
                  </a:lnTo>
                  <a:lnTo>
                    <a:pt x="154530" y="871017"/>
                  </a:lnTo>
                  <a:lnTo>
                    <a:pt x="177178" y="883253"/>
                  </a:lnTo>
                  <a:lnTo>
                    <a:pt x="200987" y="893748"/>
                  </a:lnTo>
                  <a:lnTo>
                    <a:pt x="225857" y="902457"/>
                  </a:lnTo>
                  <a:lnTo>
                    <a:pt x="251686" y="909347"/>
                  </a:lnTo>
                  <a:lnTo>
                    <a:pt x="278370" y="914387"/>
                  </a:lnTo>
                  <a:lnTo>
                    <a:pt x="305797" y="917558"/>
                  </a:lnTo>
                  <a:lnTo>
                    <a:pt x="333856" y="918846"/>
                  </a:lnTo>
                  <a:lnTo>
                    <a:pt x="362431" y="918246"/>
                  </a:lnTo>
                  <a:lnTo>
                    <a:pt x="391404" y="915761"/>
                  </a:lnTo>
                  <a:lnTo>
                    <a:pt x="420657" y="911401"/>
                  </a:lnTo>
                  <a:lnTo>
                    <a:pt x="450069" y="905184"/>
                  </a:lnTo>
                  <a:lnTo>
                    <a:pt x="479519" y="897134"/>
                  </a:lnTo>
                  <a:lnTo>
                    <a:pt x="508887" y="887286"/>
                  </a:lnTo>
                  <a:lnTo>
                    <a:pt x="538052" y="875680"/>
                  </a:lnTo>
                  <a:lnTo>
                    <a:pt x="566893" y="862364"/>
                  </a:lnTo>
                  <a:lnTo>
                    <a:pt x="595293" y="847391"/>
                  </a:lnTo>
                  <a:lnTo>
                    <a:pt x="623135" y="830825"/>
                  </a:lnTo>
                  <a:lnTo>
                    <a:pt x="650304" y="812732"/>
                  </a:lnTo>
                  <a:lnTo>
                    <a:pt x="676688" y="793188"/>
                  </a:lnTo>
                  <a:lnTo>
                    <a:pt x="702180" y="772272"/>
                  </a:lnTo>
                  <a:lnTo>
                    <a:pt x="726674" y="750070"/>
                  </a:lnTo>
                  <a:lnTo>
                    <a:pt x="750070" y="726674"/>
                  </a:lnTo>
                  <a:lnTo>
                    <a:pt x="772272" y="702180"/>
                  </a:lnTo>
                  <a:lnTo>
                    <a:pt x="793188" y="676688"/>
                  </a:lnTo>
                  <a:lnTo>
                    <a:pt x="812732" y="650304"/>
                  </a:lnTo>
                  <a:lnTo>
                    <a:pt x="830825" y="623135"/>
                  </a:lnTo>
                  <a:lnTo>
                    <a:pt x="847391" y="595293"/>
                  </a:lnTo>
                  <a:lnTo>
                    <a:pt x="862364" y="566893"/>
                  </a:lnTo>
                  <a:lnTo>
                    <a:pt x="875680" y="538052"/>
                  </a:lnTo>
                  <a:lnTo>
                    <a:pt x="887286" y="508887"/>
                  </a:lnTo>
                  <a:lnTo>
                    <a:pt x="897134" y="479519"/>
                  </a:lnTo>
                  <a:lnTo>
                    <a:pt x="905184" y="450069"/>
                  </a:lnTo>
                  <a:lnTo>
                    <a:pt x="911401" y="420657"/>
                  </a:lnTo>
                  <a:lnTo>
                    <a:pt x="915761" y="391404"/>
                  </a:lnTo>
                  <a:lnTo>
                    <a:pt x="918246" y="362431"/>
                  </a:lnTo>
                  <a:lnTo>
                    <a:pt x="918846" y="333856"/>
                  </a:lnTo>
                  <a:lnTo>
                    <a:pt x="917558" y="305797"/>
                  </a:lnTo>
                  <a:lnTo>
                    <a:pt x="914387" y="278370"/>
                  </a:lnTo>
                  <a:lnTo>
                    <a:pt x="909347" y="251686"/>
                  </a:lnTo>
                  <a:lnTo>
                    <a:pt x="902457" y="225857"/>
                  </a:lnTo>
                  <a:lnTo>
                    <a:pt x="893748" y="200987"/>
                  </a:lnTo>
                  <a:lnTo>
                    <a:pt x="883253" y="177178"/>
                  </a:lnTo>
                  <a:lnTo>
                    <a:pt x="871017" y="154530"/>
                  </a:lnTo>
                  <a:lnTo>
                    <a:pt x="857090" y="133135"/>
                  </a:lnTo>
                  <a:lnTo>
                    <a:pt x="841528" y="11308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70306" y="5283335"/>
              <a:ext cx="918548" cy="918548"/>
            </a:xfrm>
            <a:custGeom>
              <a:avLst/>
              <a:pathLst>
                <a:path w="918548" h="918548">
                  <a:moveTo>
                    <a:pt x="660285" y="258262"/>
                  </a:moveTo>
                  <a:lnTo>
                    <a:pt x="633402" y="232204"/>
                  </a:lnTo>
                  <a:lnTo>
                    <a:pt x="605802" y="207080"/>
                  </a:lnTo>
                  <a:lnTo>
                    <a:pt x="577601" y="182992"/>
                  </a:lnTo>
                  <a:lnTo>
                    <a:pt x="548914" y="160039"/>
                  </a:lnTo>
                  <a:lnTo>
                    <a:pt x="519858" y="138315"/>
                  </a:lnTo>
                  <a:lnTo>
                    <a:pt x="490553" y="117911"/>
                  </a:lnTo>
                  <a:lnTo>
                    <a:pt x="461120" y="98909"/>
                  </a:lnTo>
                  <a:lnTo>
                    <a:pt x="431679" y="81388"/>
                  </a:lnTo>
                  <a:lnTo>
                    <a:pt x="402351" y="65420"/>
                  </a:lnTo>
                  <a:lnTo>
                    <a:pt x="373258" y="51071"/>
                  </a:lnTo>
                  <a:lnTo>
                    <a:pt x="344517" y="38399"/>
                  </a:lnTo>
                  <a:lnTo>
                    <a:pt x="316249" y="27456"/>
                  </a:lnTo>
                  <a:lnTo>
                    <a:pt x="288568" y="18287"/>
                  </a:lnTo>
                  <a:lnTo>
                    <a:pt x="261589" y="10931"/>
                  </a:lnTo>
                  <a:lnTo>
                    <a:pt x="235422" y="5417"/>
                  </a:lnTo>
                  <a:lnTo>
                    <a:pt x="210174" y="1768"/>
                  </a:lnTo>
                  <a:lnTo>
                    <a:pt x="185951" y="0"/>
                  </a:lnTo>
                  <a:lnTo>
                    <a:pt x="162850" y="118"/>
                  </a:lnTo>
                  <a:lnTo>
                    <a:pt x="140968" y="2123"/>
                  </a:lnTo>
                  <a:lnTo>
                    <a:pt x="120393" y="6007"/>
                  </a:lnTo>
                  <a:lnTo>
                    <a:pt x="101211" y="11753"/>
                  </a:lnTo>
                  <a:lnTo>
                    <a:pt x="83501" y="19338"/>
                  </a:lnTo>
                  <a:lnTo>
                    <a:pt x="67334" y="28731"/>
                  </a:lnTo>
                  <a:lnTo>
                    <a:pt x="52779" y="39893"/>
                  </a:lnTo>
                  <a:lnTo>
                    <a:pt x="39893" y="52779"/>
                  </a:lnTo>
                  <a:lnTo>
                    <a:pt x="28731" y="67334"/>
                  </a:lnTo>
                  <a:lnTo>
                    <a:pt x="19338" y="83501"/>
                  </a:lnTo>
                  <a:lnTo>
                    <a:pt x="11753" y="101211"/>
                  </a:lnTo>
                  <a:lnTo>
                    <a:pt x="6007" y="120393"/>
                  </a:lnTo>
                  <a:lnTo>
                    <a:pt x="2123" y="140968"/>
                  </a:lnTo>
                  <a:lnTo>
                    <a:pt x="118" y="162850"/>
                  </a:lnTo>
                  <a:lnTo>
                    <a:pt x="0" y="185951"/>
                  </a:lnTo>
                  <a:lnTo>
                    <a:pt x="1768" y="210174"/>
                  </a:lnTo>
                  <a:lnTo>
                    <a:pt x="5417" y="235422"/>
                  </a:lnTo>
                  <a:lnTo>
                    <a:pt x="10931" y="261589"/>
                  </a:lnTo>
                  <a:lnTo>
                    <a:pt x="18287" y="288568"/>
                  </a:lnTo>
                  <a:lnTo>
                    <a:pt x="27456" y="316249"/>
                  </a:lnTo>
                  <a:lnTo>
                    <a:pt x="38399" y="344517"/>
                  </a:lnTo>
                  <a:lnTo>
                    <a:pt x="51071" y="373258"/>
                  </a:lnTo>
                  <a:lnTo>
                    <a:pt x="65420" y="402351"/>
                  </a:lnTo>
                  <a:lnTo>
                    <a:pt x="81388" y="431679"/>
                  </a:lnTo>
                  <a:lnTo>
                    <a:pt x="98909" y="461120"/>
                  </a:lnTo>
                  <a:lnTo>
                    <a:pt x="117911" y="490553"/>
                  </a:lnTo>
                  <a:lnTo>
                    <a:pt x="138315" y="519858"/>
                  </a:lnTo>
                  <a:lnTo>
                    <a:pt x="160039" y="548914"/>
                  </a:lnTo>
                  <a:lnTo>
                    <a:pt x="182992" y="577601"/>
                  </a:lnTo>
                  <a:lnTo>
                    <a:pt x="207080" y="605802"/>
                  </a:lnTo>
                  <a:lnTo>
                    <a:pt x="232204" y="633402"/>
                  </a:lnTo>
                  <a:lnTo>
                    <a:pt x="258262" y="660285"/>
                  </a:lnTo>
                  <a:lnTo>
                    <a:pt x="285146" y="686343"/>
                  </a:lnTo>
                  <a:lnTo>
                    <a:pt x="312745" y="711467"/>
                  </a:lnTo>
                  <a:lnTo>
                    <a:pt x="340946" y="735556"/>
                  </a:lnTo>
                  <a:lnTo>
                    <a:pt x="369633" y="758508"/>
                  </a:lnTo>
                  <a:lnTo>
                    <a:pt x="398689" y="780232"/>
                  </a:lnTo>
                  <a:lnTo>
                    <a:pt x="427994" y="800636"/>
                  </a:lnTo>
                  <a:lnTo>
                    <a:pt x="457427" y="819638"/>
                  </a:lnTo>
                  <a:lnTo>
                    <a:pt x="486868" y="837159"/>
                  </a:lnTo>
                  <a:lnTo>
                    <a:pt x="516196" y="853127"/>
                  </a:lnTo>
                  <a:lnTo>
                    <a:pt x="545289" y="867476"/>
                  </a:lnTo>
                  <a:lnTo>
                    <a:pt x="574030" y="880149"/>
                  </a:lnTo>
                  <a:lnTo>
                    <a:pt x="602298" y="891091"/>
                  </a:lnTo>
                  <a:lnTo>
                    <a:pt x="629979" y="900260"/>
                  </a:lnTo>
                  <a:lnTo>
                    <a:pt x="656959" y="907616"/>
                  </a:lnTo>
                  <a:lnTo>
                    <a:pt x="683126" y="913130"/>
                  </a:lnTo>
                  <a:lnTo>
                    <a:pt x="708373" y="916779"/>
                  </a:lnTo>
                  <a:lnTo>
                    <a:pt x="732596" y="918548"/>
                  </a:lnTo>
                  <a:lnTo>
                    <a:pt x="755697" y="918429"/>
                  </a:lnTo>
                  <a:lnTo>
                    <a:pt x="777579" y="916424"/>
                  </a:lnTo>
                  <a:lnTo>
                    <a:pt x="798154" y="912541"/>
                  </a:lnTo>
                  <a:lnTo>
                    <a:pt x="817336" y="906794"/>
                  </a:lnTo>
                  <a:lnTo>
                    <a:pt x="835046" y="899209"/>
                  </a:lnTo>
                  <a:lnTo>
                    <a:pt x="851213" y="889816"/>
                  </a:lnTo>
                  <a:lnTo>
                    <a:pt x="865769" y="878654"/>
                  </a:lnTo>
                  <a:lnTo>
                    <a:pt x="878654" y="865769"/>
                  </a:lnTo>
                  <a:lnTo>
                    <a:pt x="889816" y="851213"/>
                  </a:lnTo>
                  <a:lnTo>
                    <a:pt x="899209" y="835046"/>
                  </a:lnTo>
                  <a:lnTo>
                    <a:pt x="906794" y="817336"/>
                  </a:lnTo>
                  <a:lnTo>
                    <a:pt x="912541" y="798154"/>
                  </a:lnTo>
                  <a:lnTo>
                    <a:pt x="916424" y="777579"/>
                  </a:lnTo>
                  <a:lnTo>
                    <a:pt x="918429" y="755697"/>
                  </a:lnTo>
                  <a:lnTo>
                    <a:pt x="918548" y="732596"/>
                  </a:lnTo>
                  <a:lnTo>
                    <a:pt x="916779" y="708373"/>
                  </a:lnTo>
                  <a:lnTo>
                    <a:pt x="913130" y="683126"/>
                  </a:lnTo>
                  <a:lnTo>
                    <a:pt x="907616" y="656959"/>
                  </a:lnTo>
                  <a:lnTo>
                    <a:pt x="900260" y="629979"/>
                  </a:lnTo>
                  <a:lnTo>
                    <a:pt x="891091" y="602298"/>
                  </a:lnTo>
                  <a:lnTo>
                    <a:pt x="880149" y="574030"/>
                  </a:lnTo>
                  <a:lnTo>
                    <a:pt x="867476" y="545289"/>
                  </a:lnTo>
                  <a:lnTo>
                    <a:pt x="853127" y="516196"/>
                  </a:lnTo>
                  <a:lnTo>
                    <a:pt x="837159" y="486868"/>
                  </a:lnTo>
                  <a:lnTo>
                    <a:pt x="819638" y="457427"/>
                  </a:lnTo>
                  <a:lnTo>
                    <a:pt x="800636" y="427994"/>
                  </a:lnTo>
                  <a:lnTo>
                    <a:pt x="780232" y="398689"/>
                  </a:lnTo>
                  <a:lnTo>
                    <a:pt x="758508" y="369633"/>
                  </a:lnTo>
                  <a:lnTo>
                    <a:pt x="735556" y="340946"/>
                  </a:lnTo>
                  <a:lnTo>
                    <a:pt x="711467" y="312745"/>
                  </a:lnTo>
                  <a:lnTo>
                    <a:pt x="686343" y="285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551196" y="2039946"/>
              <a:ext cx="918907" cy="918907"/>
            </a:xfrm>
            <a:custGeom>
              <a:avLst/>
              <a:pathLst>
                <a:path w="918907" h="918907">
                  <a:moveTo>
                    <a:pt x="767744" y="151163"/>
                  </a:moveTo>
                  <a:lnTo>
                    <a:pt x="745284" y="129970"/>
                  </a:lnTo>
                  <a:lnTo>
                    <a:pt x="721649" y="110130"/>
                  </a:lnTo>
                  <a:lnTo>
                    <a:pt x="696937" y="91726"/>
                  </a:lnTo>
                  <a:lnTo>
                    <a:pt x="671249" y="74833"/>
                  </a:lnTo>
                  <a:lnTo>
                    <a:pt x="644691" y="59521"/>
                  </a:lnTo>
                  <a:lnTo>
                    <a:pt x="617371" y="45852"/>
                  </a:lnTo>
                  <a:lnTo>
                    <a:pt x="589403" y="33882"/>
                  </a:lnTo>
                  <a:lnTo>
                    <a:pt x="560900" y="23662"/>
                  </a:lnTo>
                  <a:lnTo>
                    <a:pt x="531981" y="15232"/>
                  </a:lnTo>
                  <a:lnTo>
                    <a:pt x="502764" y="8627"/>
                  </a:lnTo>
                  <a:lnTo>
                    <a:pt x="473369" y="3875"/>
                  </a:lnTo>
                  <a:lnTo>
                    <a:pt x="443916" y="995"/>
                  </a:lnTo>
                  <a:lnTo>
                    <a:pt x="414528" y="0"/>
                  </a:lnTo>
                  <a:lnTo>
                    <a:pt x="385324" y="892"/>
                  </a:lnTo>
                  <a:lnTo>
                    <a:pt x="356424" y="3668"/>
                  </a:lnTo>
                  <a:lnTo>
                    <a:pt x="327948" y="8317"/>
                  </a:lnTo>
                  <a:lnTo>
                    <a:pt x="300013" y="14820"/>
                  </a:lnTo>
                  <a:lnTo>
                    <a:pt x="272732" y="23150"/>
                  </a:lnTo>
                  <a:lnTo>
                    <a:pt x="246219" y="33273"/>
                  </a:lnTo>
                  <a:lnTo>
                    <a:pt x="220582" y="45148"/>
                  </a:lnTo>
                  <a:lnTo>
                    <a:pt x="195927" y="58724"/>
                  </a:lnTo>
                  <a:lnTo>
                    <a:pt x="172354" y="73948"/>
                  </a:lnTo>
                  <a:lnTo>
                    <a:pt x="149961" y="90755"/>
                  </a:lnTo>
                  <a:lnTo>
                    <a:pt x="128840" y="109078"/>
                  </a:lnTo>
                  <a:lnTo>
                    <a:pt x="109078" y="128840"/>
                  </a:lnTo>
                  <a:lnTo>
                    <a:pt x="90755" y="149961"/>
                  </a:lnTo>
                  <a:lnTo>
                    <a:pt x="73948" y="172354"/>
                  </a:lnTo>
                  <a:lnTo>
                    <a:pt x="58724" y="195927"/>
                  </a:lnTo>
                  <a:lnTo>
                    <a:pt x="45148" y="220582"/>
                  </a:lnTo>
                  <a:lnTo>
                    <a:pt x="33273" y="246219"/>
                  </a:lnTo>
                  <a:lnTo>
                    <a:pt x="23150" y="272732"/>
                  </a:lnTo>
                  <a:lnTo>
                    <a:pt x="14820" y="300013"/>
                  </a:lnTo>
                  <a:lnTo>
                    <a:pt x="8317" y="327948"/>
                  </a:lnTo>
                  <a:lnTo>
                    <a:pt x="3668" y="356424"/>
                  </a:lnTo>
                  <a:lnTo>
                    <a:pt x="892" y="385324"/>
                  </a:lnTo>
                  <a:lnTo>
                    <a:pt x="0" y="414528"/>
                  </a:lnTo>
                  <a:lnTo>
                    <a:pt x="995" y="443916"/>
                  </a:lnTo>
                  <a:lnTo>
                    <a:pt x="3875" y="473369"/>
                  </a:lnTo>
                  <a:lnTo>
                    <a:pt x="8627" y="502764"/>
                  </a:lnTo>
                  <a:lnTo>
                    <a:pt x="15232" y="531981"/>
                  </a:lnTo>
                  <a:lnTo>
                    <a:pt x="23662" y="560900"/>
                  </a:lnTo>
                  <a:lnTo>
                    <a:pt x="33882" y="589403"/>
                  </a:lnTo>
                  <a:lnTo>
                    <a:pt x="45852" y="617371"/>
                  </a:lnTo>
                  <a:lnTo>
                    <a:pt x="59521" y="644691"/>
                  </a:lnTo>
                  <a:lnTo>
                    <a:pt x="74833" y="671249"/>
                  </a:lnTo>
                  <a:lnTo>
                    <a:pt x="91726" y="696937"/>
                  </a:lnTo>
                  <a:lnTo>
                    <a:pt x="110130" y="721649"/>
                  </a:lnTo>
                  <a:lnTo>
                    <a:pt x="129970" y="745284"/>
                  </a:lnTo>
                  <a:lnTo>
                    <a:pt x="151163" y="767744"/>
                  </a:lnTo>
                  <a:lnTo>
                    <a:pt x="173623" y="788937"/>
                  </a:lnTo>
                  <a:lnTo>
                    <a:pt x="197258" y="808777"/>
                  </a:lnTo>
                  <a:lnTo>
                    <a:pt x="221970" y="827181"/>
                  </a:lnTo>
                  <a:lnTo>
                    <a:pt x="247658" y="844074"/>
                  </a:lnTo>
                  <a:lnTo>
                    <a:pt x="274216" y="859386"/>
                  </a:lnTo>
                  <a:lnTo>
                    <a:pt x="301536" y="873055"/>
                  </a:lnTo>
                  <a:lnTo>
                    <a:pt x="329504" y="885024"/>
                  </a:lnTo>
                  <a:lnTo>
                    <a:pt x="358006" y="895245"/>
                  </a:lnTo>
                  <a:lnTo>
                    <a:pt x="386926" y="903675"/>
                  </a:lnTo>
                  <a:lnTo>
                    <a:pt x="416143" y="910280"/>
                  </a:lnTo>
                  <a:lnTo>
                    <a:pt x="445538" y="915031"/>
                  </a:lnTo>
                  <a:lnTo>
                    <a:pt x="474991" y="917911"/>
                  </a:lnTo>
                  <a:lnTo>
                    <a:pt x="504379" y="918907"/>
                  </a:lnTo>
                  <a:lnTo>
                    <a:pt x="533583" y="918015"/>
                  </a:lnTo>
                  <a:lnTo>
                    <a:pt x="562483" y="915239"/>
                  </a:lnTo>
                  <a:lnTo>
                    <a:pt x="590959" y="910590"/>
                  </a:lnTo>
                  <a:lnTo>
                    <a:pt x="618894" y="904087"/>
                  </a:lnTo>
                  <a:lnTo>
                    <a:pt x="646175" y="895757"/>
                  </a:lnTo>
                  <a:lnTo>
                    <a:pt x="672688" y="885634"/>
                  </a:lnTo>
                  <a:lnTo>
                    <a:pt x="698325" y="873759"/>
                  </a:lnTo>
                  <a:lnTo>
                    <a:pt x="722980" y="860182"/>
                  </a:lnTo>
                  <a:lnTo>
                    <a:pt x="746553" y="844959"/>
                  </a:lnTo>
                  <a:lnTo>
                    <a:pt x="768945" y="828151"/>
                  </a:lnTo>
                  <a:lnTo>
                    <a:pt x="790066" y="809829"/>
                  </a:lnTo>
                  <a:lnTo>
                    <a:pt x="809829" y="790066"/>
                  </a:lnTo>
                  <a:lnTo>
                    <a:pt x="828151" y="768945"/>
                  </a:lnTo>
                  <a:lnTo>
                    <a:pt x="844959" y="746553"/>
                  </a:lnTo>
                  <a:lnTo>
                    <a:pt x="860182" y="722980"/>
                  </a:lnTo>
                  <a:lnTo>
                    <a:pt x="873759" y="698325"/>
                  </a:lnTo>
                  <a:lnTo>
                    <a:pt x="885634" y="672688"/>
                  </a:lnTo>
                  <a:lnTo>
                    <a:pt x="895757" y="646175"/>
                  </a:lnTo>
                  <a:lnTo>
                    <a:pt x="904087" y="618894"/>
                  </a:lnTo>
                  <a:lnTo>
                    <a:pt x="910590" y="590959"/>
                  </a:lnTo>
                  <a:lnTo>
                    <a:pt x="915239" y="562483"/>
                  </a:lnTo>
                  <a:lnTo>
                    <a:pt x="918015" y="533583"/>
                  </a:lnTo>
                  <a:lnTo>
                    <a:pt x="918907" y="504379"/>
                  </a:lnTo>
                  <a:lnTo>
                    <a:pt x="917911" y="474991"/>
                  </a:lnTo>
                  <a:lnTo>
                    <a:pt x="915031" y="445538"/>
                  </a:lnTo>
                  <a:lnTo>
                    <a:pt x="910280" y="416143"/>
                  </a:lnTo>
                  <a:lnTo>
                    <a:pt x="903675" y="386926"/>
                  </a:lnTo>
                  <a:lnTo>
                    <a:pt x="895245" y="358006"/>
                  </a:lnTo>
                  <a:lnTo>
                    <a:pt x="885024" y="329504"/>
                  </a:lnTo>
                  <a:lnTo>
                    <a:pt x="873055" y="301536"/>
                  </a:lnTo>
                  <a:lnTo>
                    <a:pt x="859386" y="274216"/>
                  </a:lnTo>
                  <a:lnTo>
                    <a:pt x="844074" y="247658"/>
                  </a:lnTo>
                  <a:lnTo>
                    <a:pt x="827181" y="221970"/>
                  </a:lnTo>
                  <a:lnTo>
                    <a:pt x="808777" y="197258"/>
                  </a:lnTo>
                  <a:lnTo>
                    <a:pt x="788937" y="173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551214" y="3121033"/>
              <a:ext cx="918872" cy="918872"/>
            </a:xfrm>
            <a:custGeom>
              <a:avLst/>
              <a:pathLst>
                <a:path w="918872" h="918872">
                  <a:moveTo>
                    <a:pt x="786619" y="132253"/>
                  </a:moveTo>
                  <a:lnTo>
                    <a:pt x="765280" y="112258"/>
                  </a:lnTo>
                  <a:lnTo>
                    <a:pt x="742684" y="93690"/>
                  </a:lnTo>
                  <a:lnTo>
                    <a:pt x="718924" y="76625"/>
                  </a:lnTo>
                  <a:lnTo>
                    <a:pt x="694098" y="61132"/>
                  </a:lnTo>
                  <a:lnTo>
                    <a:pt x="668308" y="47277"/>
                  </a:lnTo>
                  <a:lnTo>
                    <a:pt x="641659" y="35115"/>
                  </a:lnTo>
                  <a:lnTo>
                    <a:pt x="614261" y="24697"/>
                  </a:lnTo>
                  <a:lnTo>
                    <a:pt x="586227" y="16065"/>
                  </a:lnTo>
                  <a:lnTo>
                    <a:pt x="557673" y="9256"/>
                  </a:lnTo>
                  <a:lnTo>
                    <a:pt x="528714" y="4296"/>
                  </a:lnTo>
                  <a:lnTo>
                    <a:pt x="499471" y="1206"/>
                  </a:lnTo>
                  <a:lnTo>
                    <a:pt x="470063" y="0"/>
                  </a:lnTo>
                  <a:lnTo>
                    <a:pt x="440612" y="681"/>
                  </a:lnTo>
                  <a:lnTo>
                    <a:pt x="411238" y="3247"/>
                  </a:lnTo>
                  <a:lnTo>
                    <a:pt x="382062" y="7688"/>
                  </a:lnTo>
                  <a:lnTo>
                    <a:pt x="353204" y="13985"/>
                  </a:lnTo>
                  <a:lnTo>
                    <a:pt x="324783" y="22113"/>
                  </a:lnTo>
                  <a:lnTo>
                    <a:pt x="296915" y="32038"/>
                  </a:lnTo>
                  <a:lnTo>
                    <a:pt x="269714" y="43719"/>
                  </a:lnTo>
                  <a:lnTo>
                    <a:pt x="243294" y="57108"/>
                  </a:lnTo>
                  <a:lnTo>
                    <a:pt x="217761" y="72151"/>
                  </a:lnTo>
                  <a:lnTo>
                    <a:pt x="193222" y="88785"/>
                  </a:lnTo>
                  <a:lnTo>
                    <a:pt x="169776" y="106942"/>
                  </a:lnTo>
                  <a:lnTo>
                    <a:pt x="147521" y="126548"/>
                  </a:lnTo>
                  <a:lnTo>
                    <a:pt x="126548" y="147521"/>
                  </a:lnTo>
                  <a:lnTo>
                    <a:pt x="106942" y="169776"/>
                  </a:lnTo>
                  <a:lnTo>
                    <a:pt x="88785" y="193222"/>
                  </a:lnTo>
                  <a:lnTo>
                    <a:pt x="72151" y="217761"/>
                  </a:lnTo>
                  <a:lnTo>
                    <a:pt x="57108" y="243294"/>
                  </a:lnTo>
                  <a:lnTo>
                    <a:pt x="43719" y="269714"/>
                  </a:lnTo>
                  <a:lnTo>
                    <a:pt x="32038" y="296915"/>
                  </a:lnTo>
                  <a:lnTo>
                    <a:pt x="22113" y="324783"/>
                  </a:lnTo>
                  <a:lnTo>
                    <a:pt x="13985" y="353204"/>
                  </a:lnTo>
                  <a:lnTo>
                    <a:pt x="7688" y="382062"/>
                  </a:lnTo>
                  <a:lnTo>
                    <a:pt x="3247" y="411238"/>
                  </a:lnTo>
                  <a:lnTo>
                    <a:pt x="681" y="440612"/>
                  </a:lnTo>
                  <a:lnTo>
                    <a:pt x="0" y="470063"/>
                  </a:lnTo>
                  <a:lnTo>
                    <a:pt x="1206" y="499471"/>
                  </a:lnTo>
                  <a:lnTo>
                    <a:pt x="4296" y="528714"/>
                  </a:lnTo>
                  <a:lnTo>
                    <a:pt x="9256" y="557673"/>
                  </a:lnTo>
                  <a:lnTo>
                    <a:pt x="16065" y="586227"/>
                  </a:lnTo>
                  <a:lnTo>
                    <a:pt x="24697" y="614261"/>
                  </a:lnTo>
                  <a:lnTo>
                    <a:pt x="35115" y="641659"/>
                  </a:lnTo>
                  <a:lnTo>
                    <a:pt x="47277" y="668308"/>
                  </a:lnTo>
                  <a:lnTo>
                    <a:pt x="61132" y="694098"/>
                  </a:lnTo>
                  <a:lnTo>
                    <a:pt x="76625" y="718924"/>
                  </a:lnTo>
                  <a:lnTo>
                    <a:pt x="93690" y="742684"/>
                  </a:lnTo>
                  <a:lnTo>
                    <a:pt x="112258" y="765280"/>
                  </a:lnTo>
                  <a:lnTo>
                    <a:pt x="132253" y="786619"/>
                  </a:lnTo>
                  <a:lnTo>
                    <a:pt x="153592" y="806614"/>
                  </a:lnTo>
                  <a:lnTo>
                    <a:pt x="176188" y="825182"/>
                  </a:lnTo>
                  <a:lnTo>
                    <a:pt x="199948" y="842247"/>
                  </a:lnTo>
                  <a:lnTo>
                    <a:pt x="224774" y="857739"/>
                  </a:lnTo>
                  <a:lnTo>
                    <a:pt x="250564" y="871595"/>
                  </a:lnTo>
                  <a:lnTo>
                    <a:pt x="277213" y="883756"/>
                  </a:lnTo>
                  <a:lnTo>
                    <a:pt x="304611" y="894175"/>
                  </a:lnTo>
                  <a:lnTo>
                    <a:pt x="332644" y="902806"/>
                  </a:lnTo>
                  <a:lnTo>
                    <a:pt x="361199" y="909616"/>
                  </a:lnTo>
                  <a:lnTo>
                    <a:pt x="390158" y="914576"/>
                  </a:lnTo>
                  <a:lnTo>
                    <a:pt x="419401" y="917666"/>
                  </a:lnTo>
                  <a:lnTo>
                    <a:pt x="448808" y="918872"/>
                  </a:lnTo>
                  <a:lnTo>
                    <a:pt x="478260" y="918191"/>
                  </a:lnTo>
                  <a:lnTo>
                    <a:pt x="507634" y="915625"/>
                  </a:lnTo>
                  <a:lnTo>
                    <a:pt x="536810" y="911184"/>
                  </a:lnTo>
                  <a:lnTo>
                    <a:pt x="565667" y="904886"/>
                  </a:lnTo>
                  <a:lnTo>
                    <a:pt x="594089" y="896759"/>
                  </a:lnTo>
                  <a:lnTo>
                    <a:pt x="621957" y="886834"/>
                  </a:lnTo>
                  <a:lnTo>
                    <a:pt x="649157" y="875153"/>
                  </a:lnTo>
                  <a:lnTo>
                    <a:pt x="675578" y="861763"/>
                  </a:lnTo>
                  <a:lnTo>
                    <a:pt x="701111" y="846721"/>
                  </a:lnTo>
                  <a:lnTo>
                    <a:pt x="725650" y="830087"/>
                  </a:lnTo>
                  <a:lnTo>
                    <a:pt x="749095" y="811930"/>
                  </a:lnTo>
                  <a:lnTo>
                    <a:pt x="771351" y="792324"/>
                  </a:lnTo>
                  <a:lnTo>
                    <a:pt x="792324" y="771351"/>
                  </a:lnTo>
                  <a:lnTo>
                    <a:pt x="811930" y="749095"/>
                  </a:lnTo>
                  <a:lnTo>
                    <a:pt x="830087" y="725650"/>
                  </a:lnTo>
                  <a:lnTo>
                    <a:pt x="846721" y="701111"/>
                  </a:lnTo>
                  <a:lnTo>
                    <a:pt x="861763" y="675578"/>
                  </a:lnTo>
                  <a:lnTo>
                    <a:pt x="875153" y="649157"/>
                  </a:lnTo>
                  <a:lnTo>
                    <a:pt x="886834" y="621957"/>
                  </a:lnTo>
                  <a:lnTo>
                    <a:pt x="896759" y="594089"/>
                  </a:lnTo>
                  <a:lnTo>
                    <a:pt x="904886" y="565667"/>
                  </a:lnTo>
                  <a:lnTo>
                    <a:pt x="911184" y="536810"/>
                  </a:lnTo>
                  <a:lnTo>
                    <a:pt x="915625" y="507634"/>
                  </a:lnTo>
                  <a:lnTo>
                    <a:pt x="918191" y="478260"/>
                  </a:lnTo>
                  <a:lnTo>
                    <a:pt x="918872" y="448808"/>
                  </a:lnTo>
                  <a:lnTo>
                    <a:pt x="917666" y="419401"/>
                  </a:lnTo>
                  <a:lnTo>
                    <a:pt x="914576" y="390158"/>
                  </a:lnTo>
                  <a:lnTo>
                    <a:pt x="909616" y="361199"/>
                  </a:lnTo>
                  <a:lnTo>
                    <a:pt x="902806" y="332644"/>
                  </a:lnTo>
                  <a:lnTo>
                    <a:pt x="894175" y="304611"/>
                  </a:lnTo>
                  <a:lnTo>
                    <a:pt x="883756" y="277213"/>
                  </a:lnTo>
                  <a:lnTo>
                    <a:pt x="871595" y="250564"/>
                  </a:lnTo>
                  <a:lnTo>
                    <a:pt x="857739" y="224774"/>
                  </a:lnTo>
                  <a:lnTo>
                    <a:pt x="842247" y="199948"/>
                  </a:lnTo>
                  <a:lnTo>
                    <a:pt x="825182" y="176188"/>
                  </a:lnTo>
                  <a:lnTo>
                    <a:pt x="806614" y="153592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551396" y="4202286"/>
              <a:ext cx="918506" cy="918506"/>
            </a:xfrm>
            <a:custGeom>
              <a:avLst/>
              <a:pathLst>
                <a:path w="918506" h="918506">
                  <a:moveTo>
                    <a:pt x="708952" y="209554"/>
                  </a:moveTo>
                  <a:lnTo>
                    <a:pt x="683729" y="185356"/>
                  </a:lnTo>
                  <a:lnTo>
                    <a:pt x="657583" y="162284"/>
                  </a:lnTo>
                  <a:lnTo>
                    <a:pt x="630622" y="140432"/>
                  </a:lnTo>
                  <a:lnTo>
                    <a:pt x="602956" y="119891"/>
                  </a:lnTo>
                  <a:lnTo>
                    <a:pt x="574701" y="100744"/>
                  </a:lnTo>
                  <a:lnTo>
                    <a:pt x="545971" y="83070"/>
                  </a:lnTo>
                  <a:lnTo>
                    <a:pt x="516884" y="66941"/>
                  </a:lnTo>
                  <a:lnTo>
                    <a:pt x="487561" y="52425"/>
                  </a:lnTo>
                  <a:lnTo>
                    <a:pt x="458121" y="39581"/>
                  </a:lnTo>
                  <a:lnTo>
                    <a:pt x="428686" y="28461"/>
                  </a:lnTo>
                  <a:lnTo>
                    <a:pt x="399377" y="19112"/>
                  </a:lnTo>
                  <a:lnTo>
                    <a:pt x="370314" y="11571"/>
                  </a:lnTo>
                  <a:lnTo>
                    <a:pt x="341616" y="5870"/>
                  </a:lnTo>
                  <a:lnTo>
                    <a:pt x="313401" y="2031"/>
                  </a:lnTo>
                  <a:lnTo>
                    <a:pt x="285786" y="72"/>
                  </a:lnTo>
                  <a:lnTo>
                    <a:pt x="258884" y="0"/>
                  </a:lnTo>
                  <a:lnTo>
                    <a:pt x="232805" y="1814"/>
                  </a:lnTo>
                  <a:lnTo>
                    <a:pt x="207657" y="5508"/>
                  </a:lnTo>
                  <a:lnTo>
                    <a:pt x="183542" y="11067"/>
                  </a:lnTo>
                  <a:lnTo>
                    <a:pt x="160561" y="18468"/>
                  </a:lnTo>
                  <a:lnTo>
                    <a:pt x="138806" y="27680"/>
                  </a:lnTo>
                  <a:lnTo>
                    <a:pt x="118369" y="38665"/>
                  </a:lnTo>
                  <a:lnTo>
                    <a:pt x="99332" y="51379"/>
                  </a:lnTo>
                  <a:lnTo>
                    <a:pt x="81775" y="65768"/>
                  </a:lnTo>
                  <a:lnTo>
                    <a:pt x="65768" y="81775"/>
                  </a:lnTo>
                  <a:lnTo>
                    <a:pt x="51379" y="99332"/>
                  </a:lnTo>
                  <a:lnTo>
                    <a:pt x="38665" y="118369"/>
                  </a:lnTo>
                  <a:lnTo>
                    <a:pt x="27680" y="138806"/>
                  </a:lnTo>
                  <a:lnTo>
                    <a:pt x="18468" y="160561"/>
                  </a:lnTo>
                  <a:lnTo>
                    <a:pt x="11067" y="183542"/>
                  </a:lnTo>
                  <a:lnTo>
                    <a:pt x="5508" y="207657"/>
                  </a:lnTo>
                  <a:lnTo>
                    <a:pt x="1814" y="232805"/>
                  </a:lnTo>
                  <a:lnTo>
                    <a:pt x="0" y="258884"/>
                  </a:lnTo>
                  <a:lnTo>
                    <a:pt x="72" y="285786"/>
                  </a:lnTo>
                  <a:lnTo>
                    <a:pt x="2031" y="313401"/>
                  </a:lnTo>
                  <a:lnTo>
                    <a:pt x="5870" y="341616"/>
                  </a:lnTo>
                  <a:lnTo>
                    <a:pt x="11571" y="370314"/>
                  </a:lnTo>
                  <a:lnTo>
                    <a:pt x="19112" y="399377"/>
                  </a:lnTo>
                  <a:lnTo>
                    <a:pt x="28461" y="428686"/>
                  </a:lnTo>
                  <a:lnTo>
                    <a:pt x="39581" y="458121"/>
                  </a:lnTo>
                  <a:lnTo>
                    <a:pt x="52425" y="487561"/>
                  </a:lnTo>
                  <a:lnTo>
                    <a:pt x="66941" y="516884"/>
                  </a:lnTo>
                  <a:lnTo>
                    <a:pt x="83070" y="545971"/>
                  </a:lnTo>
                  <a:lnTo>
                    <a:pt x="100744" y="574701"/>
                  </a:lnTo>
                  <a:lnTo>
                    <a:pt x="119891" y="602956"/>
                  </a:lnTo>
                  <a:lnTo>
                    <a:pt x="140432" y="630622"/>
                  </a:lnTo>
                  <a:lnTo>
                    <a:pt x="162284" y="657583"/>
                  </a:lnTo>
                  <a:lnTo>
                    <a:pt x="185356" y="683729"/>
                  </a:lnTo>
                  <a:lnTo>
                    <a:pt x="209554" y="708952"/>
                  </a:lnTo>
                  <a:lnTo>
                    <a:pt x="234777" y="733150"/>
                  </a:lnTo>
                  <a:lnTo>
                    <a:pt x="260923" y="756222"/>
                  </a:lnTo>
                  <a:lnTo>
                    <a:pt x="287884" y="778074"/>
                  </a:lnTo>
                  <a:lnTo>
                    <a:pt x="315549" y="798615"/>
                  </a:lnTo>
                  <a:lnTo>
                    <a:pt x="343805" y="817762"/>
                  </a:lnTo>
                  <a:lnTo>
                    <a:pt x="372535" y="835436"/>
                  </a:lnTo>
                  <a:lnTo>
                    <a:pt x="401622" y="851564"/>
                  </a:lnTo>
                  <a:lnTo>
                    <a:pt x="430945" y="866080"/>
                  </a:lnTo>
                  <a:lnTo>
                    <a:pt x="460385" y="878925"/>
                  </a:lnTo>
                  <a:lnTo>
                    <a:pt x="489820" y="890045"/>
                  </a:lnTo>
                  <a:lnTo>
                    <a:pt x="519129" y="899394"/>
                  </a:lnTo>
                  <a:lnTo>
                    <a:pt x="548192" y="906935"/>
                  </a:lnTo>
                  <a:lnTo>
                    <a:pt x="576890" y="912636"/>
                  </a:lnTo>
                  <a:lnTo>
                    <a:pt x="605104" y="916474"/>
                  </a:lnTo>
                  <a:lnTo>
                    <a:pt x="632720" y="918434"/>
                  </a:lnTo>
                  <a:lnTo>
                    <a:pt x="659622" y="918506"/>
                  </a:lnTo>
                  <a:lnTo>
                    <a:pt x="685701" y="916692"/>
                  </a:lnTo>
                  <a:lnTo>
                    <a:pt x="710849" y="912997"/>
                  </a:lnTo>
                  <a:lnTo>
                    <a:pt x="734964" y="907439"/>
                  </a:lnTo>
                  <a:lnTo>
                    <a:pt x="757945" y="900038"/>
                  </a:lnTo>
                  <a:lnTo>
                    <a:pt x="779700" y="890826"/>
                  </a:lnTo>
                  <a:lnTo>
                    <a:pt x="800137" y="879841"/>
                  </a:lnTo>
                  <a:lnTo>
                    <a:pt x="819174" y="867127"/>
                  </a:lnTo>
                  <a:lnTo>
                    <a:pt x="836731" y="852738"/>
                  </a:lnTo>
                  <a:lnTo>
                    <a:pt x="852738" y="836731"/>
                  </a:lnTo>
                  <a:lnTo>
                    <a:pt x="867127" y="819174"/>
                  </a:lnTo>
                  <a:lnTo>
                    <a:pt x="879841" y="800137"/>
                  </a:lnTo>
                  <a:lnTo>
                    <a:pt x="890826" y="779700"/>
                  </a:lnTo>
                  <a:lnTo>
                    <a:pt x="900038" y="757945"/>
                  </a:lnTo>
                  <a:lnTo>
                    <a:pt x="907439" y="734964"/>
                  </a:lnTo>
                  <a:lnTo>
                    <a:pt x="912997" y="710849"/>
                  </a:lnTo>
                  <a:lnTo>
                    <a:pt x="916692" y="685701"/>
                  </a:lnTo>
                  <a:lnTo>
                    <a:pt x="918506" y="659622"/>
                  </a:lnTo>
                  <a:lnTo>
                    <a:pt x="918434" y="632720"/>
                  </a:lnTo>
                  <a:lnTo>
                    <a:pt x="916474" y="605104"/>
                  </a:lnTo>
                  <a:lnTo>
                    <a:pt x="912636" y="576890"/>
                  </a:lnTo>
                  <a:lnTo>
                    <a:pt x="906935" y="548192"/>
                  </a:lnTo>
                  <a:lnTo>
                    <a:pt x="899394" y="519129"/>
                  </a:lnTo>
                  <a:lnTo>
                    <a:pt x="890045" y="489820"/>
                  </a:lnTo>
                  <a:lnTo>
                    <a:pt x="878925" y="460385"/>
                  </a:lnTo>
                  <a:lnTo>
                    <a:pt x="866080" y="430945"/>
                  </a:lnTo>
                  <a:lnTo>
                    <a:pt x="851564" y="401622"/>
                  </a:lnTo>
                  <a:lnTo>
                    <a:pt x="835436" y="372535"/>
                  </a:lnTo>
                  <a:lnTo>
                    <a:pt x="817762" y="343805"/>
                  </a:lnTo>
                  <a:lnTo>
                    <a:pt x="798615" y="315549"/>
                  </a:lnTo>
                  <a:lnTo>
                    <a:pt x="778074" y="287884"/>
                  </a:lnTo>
                  <a:lnTo>
                    <a:pt x="756222" y="260923"/>
                  </a:lnTo>
                  <a:lnTo>
                    <a:pt x="733150" y="234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551351" y="5283310"/>
              <a:ext cx="918597" cy="918597"/>
            </a:xfrm>
            <a:custGeom>
              <a:avLst/>
              <a:pathLst>
                <a:path w="918597" h="918597">
                  <a:moveTo>
                    <a:pt x="816792" y="101804"/>
                  </a:moveTo>
                  <a:lnTo>
                    <a:pt x="797566" y="84048"/>
                  </a:lnTo>
                  <a:lnTo>
                    <a:pt x="776950" y="67833"/>
                  </a:lnTo>
                  <a:lnTo>
                    <a:pt x="755029" y="53226"/>
                  </a:lnTo>
                  <a:lnTo>
                    <a:pt x="731892" y="40289"/>
                  </a:lnTo>
                  <a:lnTo>
                    <a:pt x="707635" y="29073"/>
                  </a:lnTo>
                  <a:lnTo>
                    <a:pt x="682358" y="19625"/>
                  </a:lnTo>
                  <a:lnTo>
                    <a:pt x="656165" y="11983"/>
                  </a:lnTo>
                  <a:lnTo>
                    <a:pt x="629162" y="6180"/>
                  </a:lnTo>
                  <a:lnTo>
                    <a:pt x="601461" y="2239"/>
                  </a:lnTo>
                  <a:lnTo>
                    <a:pt x="573176" y="176"/>
                  </a:lnTo>
                  <a:lnTo>
                    <a:pt x="544424" y="0"/>
                  </a:lnTo>
                  <a:lnTo>
                    <a:pt x="515321" y="1710"/>
                  </a:lnTo>
                  <a:lnTo>
                    <a:pt x="485988" y="5302"/>
                  </a:lnTo>
                  <a:lnTo>
                    <a:pt x="456546" y="10758"/>
                  </a:lnTo>
                  <a:lnTo>
                    <a:pt x="427115" y="18058"/>
                  </a:lnTo>
                  <a:lnTo>
                    <a:pt x="397816" y="27172"/>
                  </a:lnTo>
                  <a:lnTo>
                    <a:pt x="368769" y="38060"/>
                  </a:lnTo>
                  <a:lnTo>
                    <a:pt x="340095" y="50680"/>
                  </a:lnTo>
                  <a:lnTo>
                    <a:pt x="311911" y="64979"/>
                  </a:lnTo>
                  <a:lnTo>
                    <a:pt x="284332" y="80898"/>
                  </a:lnTo>
                  <a:lnTo>
                    <a:pt x="257472" y="98372"/>
                  </a:lnTo>
                  <a:lnTo>
                    <a:pt x="231442" y="117330"/>
                  </a:lnTo>
                  <a:lnTo>
                    <a:pt x="206347" y="137692"/>
                  </a:lnTo>
                  <a:lnTo>
                    <a:pt x="182293" y="159376"/>
                  </a:lnTo>
                  <a:lnTo>
                    <a:pt x="159376" y="182293"/>
                  </a:lnTo>
                  <a:lnTo>
                    <a:pt x="137692" y="206347"/>
                  </a:lnTo>
                  <a:lnTo>
                    <a:pt x="117330" y="231442"/>
                  </a:lnTo>
                  <a:lnTo>
                    <a:pt x="98372" y="257472"/>
                  </a:lnTo>
                  <a:lnTo>
                    <a:pt x="80898" y="284332"/>
                  </a:lnTo>
                  <a:lnTo>
                    <a:pt x="64979" y="311911"/>
                  </a:lnTo>
                  <a:lnTo>
                    <a:pt x="50680" y="340095"/>
                  </a:lnTo>
                  <a:lnTo>
                    <a:pt x="38060" y="368769"/>
                  </a:lnTo>
                  <a:lnTo>
                    <a:pt x="27172" y="397816"/>
                  </a:lnTo>
                  <a:lnTo>
                    <a:pt x="18058" y="427115"/>
                  </a:lnTo>
                  <a:lnTo>
                    <a:pt x="10758" y="456546"/>
                  </a:lnTo>
                  <a:lnTo>
                    <a:pt x="5302" y="485988"/>
                  </a:lnTo>
                  <a:lnTo>
                    <a:pt x="1710" y="515321"/>
                  </a:lnTo>
                  <a:lnTo>
                    <a:pt x="0" y="544424"/>
                  </a:lnTo>
                  <a:lnTo>
                    <a:pt x="176" y="573176"/>
                  </a:lnTo>
                  <a:lnTo>
                    <a:pt x="2239" y="601461"/>
                  </a:lnTo>
                  <a:lnTo>
                    <a:pt x="6180" y="629162"/>
                  </a:lnTo>
                  <a:lnTo>
                    <a:pt x="11983" y="656165"/>
                  </a:lnTo>
                  <a:lnTo>
                    <a:pt x="19625" y="682358"/>
                  </a:lnTo>
                  <a:lnTo>
                    <a:pt x="29073" y="707635"/>
                  </a:lnTo>
                  <a:lnTo>
                    <a:pt x="40289" y="731892"/>
                  </a:lnTo>
                  <a:lnTo>
                    <a:pt x="53226" y="755029"/>
                  </a:lnTo>
                  <a:lnTo>
                    <a:pt x="67833" y="776950"/>
                  </a:lnTo>
                  <a:lnTo>
                    <a:pt x="84048" y="797566"/>
                  </a:lnTo>
                  <a:lnTo>
                    <a:pt x="101804" y="816792"/>
                  </a:lnTo>
                  <a:lnTo>
                    <a:pt x="121030" y="834549"/>
                  </a:lnTo>
                  <a:lnTo>
                    <a:pt x="141646" y="850764"/>
                  </a:lnTo>
                  <a:lnTo>
                    <a:pt x="163568" y="865370"/>
                  </a:lnTo>
                  <a:lnTo>
                    <a:pt x="186704" y="878308"/>
                  </a:lnTo>
                  <a:lnTo>
                    <a:pt x="210961" y="889523"/>
                  </a:lnTo>
                  <a:lnTo>
                    <a:pt x="236238" y="898971"/>
                  </a:lnTo>
                  <a:lnTo>
                    <a:pt x="262431" y="906613"/>
                  </a:lnTo>
                  <a:lnTo>
                    <a:pt x="289434" y="912416"/>
                  </a:lnTo>
                  <a:lnTo>
                    <a:pt x="317135" y="916357"/>
                  </a:lnTo>
                  <a:lnTo>
                    <a:pt x="345420" y="918420"/>
                  </a:lnTo>
                  <a:lnTo>
                    <a:pt x="374172" y="918597"/>
                  </a:lnTo>
                  <a:lnTo>
                    <a:pt x="403275" y="916886"/>
                  </a:lnTo>
                  <a:lnTo>
                    <a:pt x="432608" y="913294"/>
                  </a:lnTo>
                  <a:lnTo>
                    <a:pt x="462050" y="907838"/>
                  </a:lnTo>
                  <a:lnTo>
                    <a:pt x="491482" y="900538"/>
                  </a:lnTo>
                  <a:lnTo>
                    <a:pt x="520780" y="891425"/>
                  </a:lnTo>
                  <a:lnTo>
                    <a:pt x="549827" y="880536"/>
                  </a:lnTo>
                  <a:lnTo>
                    <a:pt x="578501" y="867916"/>
                  </a:lnTo>
                  <a:lnTo>
                    <a:pt x="606686" y="853617"/>
                  </a:lnTo>
                  <a:lnTo>
                    <a:pt x="634264" y="837698"/>
                  </a:lnTo>
                  <a:lnTo>
                    <a:pt x="661124" y="820224"/>
                  </a:lnTo>
                  <a:lnTo>
                    <a:pt x="687155" y="801267"/>
                  </a:lnTo>
                  <a:lnTo>
                    <a:pt x="712249" y="780904"/>
                  </a:lnTo>
                  <a:lnTo>
                    <a:pt x="736304" y="759220"/>
                  </a:lnTo>
                  <a:lnTo>
                    <a:pt x="759220" y="736304"/>
                  </a:lnTo>
                  <a:lnTo>
                    <a:pt x="780904" y="712249"/>
                  </a:lnTo>
                  <a:lnTo>
                    <a:pt x="801267" y="687155"/>
                  </a:lnTo>
                  <a:lnTo>
                    <a:pt x="820224" y="661124"/>
                  </a:lnTo>
                  <a:lnTo>
                    <a:pt x="837698" y="634264"/>
                  </a:lnTo>
                  <a:lnTo>
                    <a:pt x="853617" y="606686"/>
                  </a:lnTo>
                  <a:lnTo>
                    <a:pt x="867916" y="578501"/>
                  </a:lnTo>
                  <a:lnTo>
                    <a:pt x="880536" y="549827"/>
                  </a:lnTo>
                  <a:lnTo>
                    <a:pt x="891425" y="520780"/>
                  </a:lnTo>
                  <a:lnTo>
                    <a:pt x="900538" y="491482"/>
                  </a:lnTo>
                  <a:lnTo>
                    <a:pt x="907838" y="462050"/>
                  </a:lnTo>
                  <a:lnTo>
                    <a:pt x="913294" y="432608"/>
                  </a:lnTo>
                  <a:lnTo>
                    <a:pt x="916886" y="403275"/>
                  </a:lnTo>
                  <a:lnTo>
                    <a:pt x="918597" y="374172"/>
                  </a:lnTo>
                  <a:lnTo>
                    <a:pt x="918420" y="345420"/>
                  </a:lnTo>
                  <a:lnTo>
                    <a:pt x="916357" y="317135"/>
                  </a:lnTo>
                  <a:lnTo>
                    <a:pt x="912416" y="289434"/>
                  </a:lnTo>
                  <a:lnTo>
                    <a:pt x="906613" y="262431"/>
                  </a:lnTo>
                  <a:lnTo>
                    <a:pt x="898971" y="236238"/>
                  </a:lnTo>
                  <a:lnTo>
                    <a:pt x="889523" y="210961"/>
                  </a:lnTo>
                  <a:lnTo>
                    <a:pt x="878308" y="186704"/>
                  </a:lnTo>
                  <a:lnTo>
                    <a:pt x="865370" y="163568"/>
                  </a:lnTo>
                  <a:lnTo>
                    <a:pt x="850764" y="141646"/>
                  </a:lnTo>
                  <a:lnTo>
                    <a:pt x="834549" y="12103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16049" y="4121004"/>
              <a:ext cx="126485" cy="216213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16049" y="1958865"/>
              <a:ext cx="126485" cy="216213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0.277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0.437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76755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51379" y="568493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-0.439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57824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0.264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57824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0.057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0.046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-0.132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3519" y="2441729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-0.039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713519" y="352279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-0.158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0.262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71351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-0.617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879346" y="2441840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819964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794589" y="460386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-0.409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0.211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308038" y="2039997"/>
              <a:ext cx="918804" cy="918804"/>
            </a:xfrm>
            <a:custGeom>
              <a:avLst/>
              <a:pathLst>
                <a:path w="918804" h="918804">
                  <a:moveTo>
                    <a:pt x="784588" y="134216"/>
                  </a:moveTo>
                  <a:lnTo>
                    <a:pt x="763124" y="114088"/>
                  </a:lnTo>
                  <a:lnTo>
                    <a:pt x="740411" y="95379"/>
                  </a:lnTo>
                  <a:lnTo>
                    <a:pt x="716545" y="78166"/>
                  </a:lnTo>
                  <a:lnTo>
                    <a:pt x="691621" y="62520"/>
                  </a:lnTo>
                  <a:lnTo>
                    <a:pt x="665743" y="48504"/>
                  </a:lnTo>
                  <a:lnTo>
                    <a:pt x="639018" y="36177"/>
                  </a:lnTo>
                  <a:lnTo>
                    <a:pt x="611554" y="25589"/>
                  </a:lnTo>
                  <a:lnTo>
                    <a:pt x="583465" y="16784"/>
                  </a:lnTo>
                  <a:lnTo>
                    <a:pt x="554866" y="9797"/>
                  </a:lnTo>
                  <a:lnTo>
                    <a:pt x="525875" y="4658"/>
                  </a:lnTo>
                  <a:lnTo>
                    <a:pt x="496611" y="1388"/>
                  </a:lnTo>
                  <a:lnTo>
                    <a:pt x="467194" y="0"/>
                  </a:lnTo>
                  <a:lnTo>
                    <a:pt x="437745" y="499"/>
                  </a:lnTo>
                  <a:lnTo>
                    <a:pt x="408384" y="2884"/>
                  </a:lnTo>
                  <a:lnTo>
                    <a:pt x="379234" y="7145"/>
                  </a:lnTo>
                  <a:lnTo>
                    <a:pt x="350413" y="13265"/>
                  </a:lnTo>
                  <a:lnTo>
                    <a:pt x="322040" y="21218"/>
                  </a:lnTo>
                  <a:lnTo>
                    <a:pt x="294231" y="30971"/>
                  </a:lnTo>
                  <a:lnTo>
                    <a:pt x="267101" y="42485"/>
                  </a:lnTo>
                  <a:lnTo>
                    <a:pt x="240761" y="55712"/>
                  </a:lnTo>
                  <a:lnTo>
                    <a:pt x="215320" y="70598"/>
                  </a:lnTo>
                  <a:lnTo>
                    <a:pt x="190881" y="87082"/>
                  </a:lnTo>
                  <a:lnTo>
                    <a:pt x="167546" y="105095"/>
                  </a:lnTo>
                  <a:lnTo>
                    <a:pt x="145410" y="124565"/>
                  </a:lnTo>
                  <a:lnTo>
                    <a:pt x="124565" y="145410"/>
                  </a:lnTo>
                  <a:lnTo>
                    <a:pt x="105095" y="167546"/>
                  </a:lnTo>
                  <a:lnTo>
                    <a:pt x="87082" y="190881"/>
                  </a:lnTo>
                  <a:lnTo>
                    <a:pt x="70598" y="215320"/>
                  </a:lnTo>
                  <a:lnTo>
                    <a:pt x="55712" y="240761"/>
                  </a:lnTo>
                  <a:lnTo>
                    <a:pt x="42485" y="267101"/>
                  </a:lnTo>
                  <a:lnTo>
                    <a:pt x="30971" y="294231"/>
                  </a:lnTo>
                  <a:lnTo>
                    <a:pt x="21218" y="322040"/>
                  </a:lnTo>
                  <a:lnTo>
                    <a:pt x="13265" y="350413"/>
                  </a:lnTo>
                  <a:lnTo>
                    <a:pt x="7145" y="379234"/>
                  </a:lnTo>
                  <a:lnTo>
                    <a:pt x="2884" y="408384"/>
                  </a:lnTo>
                  <a:lnTo>
                    <a:pt x="499" y="437745"/>
                  </a:lnTo>
                  <a:lnTo>
                    <a:pt x="0" y="467194"/>
                  </a:lnTo>
                  <a:lnTo>
                    <a:pt x="1388" y="496611"/>
                  </a:lnTo>
                  <a:lnTo>
                    <a:pt x="4658" y="525875"/>
                  </a:lnTo>
                  <a:lnTo>
                    <a:pt x="9797" y="554866"/>
                  </a:lnTo>
                  <a:lnTo>
                    <a:pt x="16784" y="583465"/>
                  </a:lnTo>
                  <a:lnTo>
                    <a:pt x="25589" y="611554"/>
                  </a:lnTo>
                  <a:lnTo>
                    <a:pt x="36177" y="639018"/>
                  </a:lnTo>
                  <a:lnTo>
                    <a:pt x="48504" y="665743"/>
                  </a:lnTo>
                  <a:lnTo>
                    <a:pt x="62520" y="691621"/>
                  </a:lnTo>
                  <a:lnTo>
                    <a:pt x="78166" y="716545"/>
                  </a:lnTo>
                  <a:lnTo>
                    <a:pt x="95379" y="740411"/>
                  </a:lnTo>
                  <a:lnTo>
                    <a:pt x="114088" y="763124"/>
                  </a:lnTo>
                  <a:lnTo>
                    <a:pt x="134216" y="784588"/>
                  </a:lnTo>
                  <a:lnTo>
                    <a:pt x="155680" y="804716"/>
                  </a:lnTo>
                  <a:lnTo>
                    <a:pt x="178392" y="823424"/>
                  </a:lnTo>
                  <a:lnTo>
                    <a:pt x="202259" y="840637"/>
                  </a:lnTo>
                  <a:lnTo>
                    <a:pt x="227183" y="856284"/>
                  </a:lnTo>
                  <a:lnTo>
                    <a:pt x="253060" y="870299"/>
                  </a:lnTo>
                  <a:lnTo>
                    <a:pt x="279786" y="882627"/>
                  </a:lnTo>
                  <a:lnTo>
                    <a:pt x="307250" y="893214"/>
                  </a:lnTo>
                  <a:lnTo>
                    <a:pt x="335339" y="902020"/>
                  </a:lnTo>
                  <a:lnTo>
                    <a:pt x="363938" y="909006"/>
                  </a:lnTo>
                  <a:lnTo>
                    <a:pt x="392929" y="914145"/>
                  </a:lnTo>
                  <a:lnTo>
                    <a:pt x="422193" y="917416"/>
                  </a:lnTo>
                  <a:lnTo>
                    <a:pt x="451610" y="918804"/>
                  </a:lnTo>
                  <a:lnTo>
                    <a:pt x="481059" y="918305"/>
                  </a:lnTo>
                  <a:lnTo>
                    <a:pt x="510419" y="915919"/>
                  </a:lnTo>
                  <a:lnTo>
                    <a:pt x="539570" y="911658"/>
                  </a:lnTo>
                  <a:lnTo>
                    <a:pt x="568391" y="905539"/>
                  </a:lnTo>
                  <a:lnTo>
                    <a:pt x="596764" y="897586"/>
                  </a:lnTo>
                  <a:lnTo>
                    <a:pt x="624573" y="887832"/>
                  </a:lnTo>
                  <a:lnTo>
                    <a:pt x="651703" y="876318"/>
                  </a:lnTo>
                  <a:lnTo>
                    <a:pt x="678043" y="863091"/>
                  </a:lnTo>
                  <a:lnTo>
                    <a:pt x="703484" y="848205"/>
                  </a:lnTo>
                  <a:lnTo>
                    <a:pt x="727922" y="831722"/>
                  </a:lnTo>
                  <a:lnTo>
                    <a:pt x="751257" y="813708"/>
                  </a:lnTo>
                  <a:lnTo>
                    <a:pt x="773393" y="794239"/>
                  </a:lnTo>
                  <a:lnTo>
                    <a:pt x="794239" y="773393"/>
                  </a:lnTo>
                  <a:lnTo>
                    <a:pt x="813708" y="751257"/>
                  </a:lnTo>
                  <a:lnTo>
                    <a:pt x="831722" y="727922"/>
                  </a:lnTo>
                  <a:lnTo>
                    <a:pt x="848205" y="703484"/>
                  </a:lnTo>
                  <a:lnTo>
                    <a:pt x="863091" y="678043"/>
                  </a:lnTo>
                  <a:lnTo>
                    <a:pt x="876318" y="651703"/>
                  </a:lnTo>
                  <a:lnTo>
                    <a:pt x="887832" y="624573"/>
                  </a:lnTo>
                  <a:lnTo>
                    <a:pt x="897586" y="596764"/>
                  </a:lnTo>
                  <a:lnTo>
                    <a:pt x="905539" y="568391"/>
                  </a:lnTo>
                  <a:lnTo>
                    <a:pt x="911658" y="539570"/>
                  </a:lnTo>
                  <a:lnTo>
                    <a:pt x="915919" y="510419"/>
                  </a:lnTo>
                  <a:lnTo>
                    <a:pt x="918305" y="481059"/>
                  </a:lnTo>
                  <a:lnTo>
                    <a:pt x="918804" y="451610"/>
                  </a:lnTo>
                  <a:lnTo>
                    <a:pt x="917416" y="422193"/>
                  </a:lnTo>
                  <a:lnTo>
                    <a:pt x="914145" y="392929"/>
                  </a:lnTo>
                  <a:lnTo>
                    <a:pt x="909006" y="363938"/>
                  </a:lnTo>
                  <a:lnTo>
                    <a:pt x="902020" y="335339"/>
                  </a:lnTo>
                  <a:lnTo>
                    <a:pt x="893214" y="307250"/>
                  </a:lnTo>
                  <a:lnTo>
                    <a:pt x="882627" y="279786"/>
                  </a:lnTo>
                  <a:lnTo>
                    <a:pt x="870299" y="253060"/>
                  </a:lnTo>
                  <a:lnTo>
                    <a:pt x="856284" y="227183"/>
                  </a:lnTo>
                  <a:lnTo>
                    <a:pt x="840637" y="202259"/>
                  </a:lnTo>
                  <a:lnTo>
                    <a:pt x="823424" y="178392"/>
                  </a:lnTo>
                  <a:lnTo>
                    <a:pt x="804716" y="15568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308086" y="3121115"/>
              <a:ext cx="918708" cy="918708"/>
            </a:xfrm>
            <a:custGeom>
              <a:avLst/>
              <a:pathLst>
                <a:path w="918708" h="918708">
                  <a:moveTo>
                    <a:pt x="815349" y="103359"/>
                  </a:moveTo>
                  <a:lnTo>
                    <a:pt x="796008" y="85480"/>
                  </a:lnTo>
                  <a:lnTo>
                    <a:pt x="775283" y="69138"/>
                  </a:lnTo>
                  <a:lnTo>
                    <a:pt x="753261" y="54400"/>
                  </a:lnTo>
                  <a:lnTo>
                    <a:pt x="730030" y="41326"/>
                  </a:lnTo>
                  <a:lnTo>
                    <a:pt x="705687" y="29969"/>
                  </a:lnTo>
                  <a:lnTo>
                    <a:pt x="680332" y="20377"/>
                  </a:lnTo>
                  <a:lnTo>
                    <a:pt x="654069" y="12588"/>
                  </a:lnTo>
                  <a:lnTo>
                    <a:pt x="627006" y="6636"/>
                  </a:lnTo>
                  <a:lnTo>
                    <a:pt x="599254" y="2543"/>
                  </a:lnTo>
                  <a:lnTo>
                    <a:pt x="570927" y="328"/>
                  </a:lnTo>
                  <a:lnTo>
                    <a:pt x="542142" y="0"/>
                  </a:lnTo>
                  <a:lnTo>
                    <a:pt x="513016" y="1558"/>
                  </a:lnTo>
                  <a:lnTo>
                    <a:pt x="483670" y="4998"/>
                  </a:lnTo>
                  <a:lnTo>
                    <a:pt x="454224" y="10305"/>
                  </a:lnTo>
                  <a:lnTo>
                    <a:pt x="424799" y="17457"/>
                  </a:lnTo>
                  <a:lnTo>
                    <a:pt x="395516" y="26425"/>
                  </a:lnTo>
                  <a:lnTo>
                    <a:pt x="366495" y="37172"/>
                  </a:lnTo>
                  <a:lnTo>
                    <a:pt x="337856" y="49654"/>
                  </a:lnTo>
                  <a:lnTo>
                    <a:pt x="309716" y="63820"/>
                  </a:lnTo>
                  <a:lnTo>
                    <a:pt x="282191" y="79610"/>
                  </a:lnTo>
                  <a:lnTo>
                    <a:pt x="255394" y="96962"/>
                  </a:lnTo>
                  <a:lnTo>
                    <a:pt x="229435" y="115802"/>
                  </a:lnTo>
                  <a:lnTo>
                    <a:pt x="204421" y="136054"/>
                  </a:lnTo>
                  <a:lnTo>
                    <a:pt x="180455" y="157635"/>
                  </a:lnTo>
                  <a:lnTo>
                    <a:pt x="157635" y="180455"/>
                  </a:lnTo>
                  <a:lnTo>
                    <a:pt x="136054" y="204421"/>
                  </a:lnTo>
                  <a:lnTo>
                    <a:pt x="115802" y="229435"/>
                  </a:lnTo>
                  <a:lnTo>
                    <a:pt x="96962" y="255394"/>
                  </a:lnTo>
                  <a:lnTo>
                    <a:pt x="79610" y="282191"/>
                  </a:lnTo>
                  <a:lnTo>
                    <a:pt x="63820" y="309716"/>
                  </a:lnTo>
                  <a:lnTo>
                    <a:pt x="49654" y="337856"/>
                  </a:lnTo>
                  <a:lnTo>
                    <a:pt x="37172" y="366495"/>
                  </a:lnTo>
                  <a:lnTo>
                    <a:pt x="26425" y="395516"/>
                  </a:lnTo>
                  <a:lnTo>
                    <a:pt x="17457" y="424799"/>
                  </a:lnTo>
                  <a:lnTo>
                    <a:pt x="10305" y="454224"/>
                  </a:lnTo>
                  <a:lnTo>
                    <a:pt x="4998" y="483670"/>
                  </a:lnTo>
                  <a:lnTo>
                    <a:pt x="1558" y="513016"/>
                  </a:lnTo>
                  <a:lnTo>
                    <a:pt x="0" y="542142"/>
                  </a:lnTo>
                  <a:lnTo>
                    <a:pt x="328" y="570927"/>
                  </a:lnTo>
                  <a:lnTo>
                    <a:pt x="2543" y="599254"/>
                  </a:lnTo>
                  <a:lnTo>
                    <a:pt x="6636" y="627006"/>
                  </a:lnTo>
                  <a:lnTo>
                    <a:pt x="12588" y="654069"/>
                  </a:lnTo>
                  <a:lnTo>
                    <a:pt x="20377" y="680332"/>
                  </a:lnTo>
                  <a:lnTo>
                    <a:pt x="29969" y="705687"/>
                  </a:lnTo>
                  <a:lnTo>
                    <a:pt x="41326" y="730030"/>
                  </a:lnTo>
                  <a:lnTo>
                    <a:pt x="54400" y="753261"/>
                  </a:lnTo>
                  <a:lnTo>
                    <a:pt x="69138" y="775283"/>
                  </a:lnTo>
                  <a:lnTo>
                    <a:pt x="85480" y="796008"/>
                  </a:lnTo>
                  <a:lnTo>
                    <a:pt x="103359" y="815349"/>
                  </a:lnTo>
                  <a:lnTo>
                    <a:pt x="122700" y="833227"/>
                  </a:lnTo>
                  <a:lnTo>
                    <a:pt x="143424" y="849569"/>
                  </a:lnTo>
                  <a:lnTo>
                    <a:pt x="165447" y="864308"/>
                  </a:lnTo>
                  <a:lnTo>
                    <a:pt x="188678" y="877382"/>
                  </a:lnTo>
                  <a:lnTo>
                    <a:pt x="213020" y="888739"/>
                  </a:lnTo>
                  <a:lnTo>
                    <a:pt x="238375" y="898331"/>
                  </a:lnTo>
                  <a:lnTo>
                    <a:pt x="264639" y="906120"/>
                  </a:lnTo>
                  <a:lnTo>
                    <a:pt x="291702" y="912072"/>
                  </a:lnTo>
                  <a:lnTo>
                    <a:pt x="319454" y="916164"/>
                  </a:lnTo>
                  <a:lnTo>
                    <a:pt x="347781" y="918379"/>
                  </a:lnTo>
                  <a:lnTo>
                    <a:pt x="376566" y="918708"/>
                  </a:lnTo>
                  <a:lnTo>
                    <a:pt x="405692" y="917150"/>
                  </a:lnTo>
                  <a:lnTo>
                    <a:pt x="435038" y="913710"/>
                  </a:lnTo>
                  <a:lnTo>
                    <a:pt x="464484" y="908403"/>
                  </a:lnTo>
                  <a:lnTo>
                    <a:pt x="493909" y="901251"/>
                  </a:lnTo>
                  <a:lnTo>
                    <a:pt x="523192" y="892282"/>
                  </a:lnTo>
                  <a:lnTo>
                    <a:pt x="552213" y="881535"/>
                  </a:lnTo>
                  <a:lnTo>
                    <a:pt x="580852" y="869054"/>
                  </a:lnTo>
                  <a:lnTo>
                    <a:pt x="608992" y="854888"/>
                  </a:lnTo>
                  <a:lnTo>
                    <a:pt x="636517" y="839097"/>
                  </a:lnTo>
                  <a:lnTo>
                    <a:pt x="663313" y="821746"/>
                  </a:lnTo>
                  <a:lnTo>
                    <a:pt x="689272" y="802906"/>
                  </a:lnTo>
                  <a:lnTo>
                    <a:pt x="714286" y="782654"/>
                  </a:lnTo>
                  <a:lnTo>
                    <a:pt x="738253" y="761073"/>
                  </a:lnTo>
                  <a:lnTo>
                    <a:pt x="761073" y="738253"/>
                  </a:lnTo>
                  <a:lnTo>
                    <a:pt x="782654" y="714286"/>
                  </a:lnTo>
                  <a:lnTo>
                    <a:pt x="802906" y="689272"/>
                  </a:lnTo>
                  <a:lnTo>
                    <a:pt x="821746" y="663313"/>
                  </a:lnTo>
                  <a:lnTo>
                    <a:pt x="839097" y="636517"/>
                  </a:lnTo>
                  <a:lnTo>
                    <a:pt x="854888" y="608992"/>
                  </a:lnTo>
                  <a:lnTo>
                    <a:pt x="869054" y="580852"/>
                  </a:lnTo>
                  <a:lnTo>
                    <a:pt x="881535" y="552213"/>
                  </a:lnTo>
                  <a:lnTo>
                    <a:pt x="892282" y="523192"/>
                  </a:lnTo>
                  <a:lnTo>
                    <a:pt x="901251" y="493909"/>
                  </a:lnTo>
                  <a:lnTo>
                    <a:pt x="908403" y="464484"/>
                  </a:lnTo>
                  <a:lnTo>
                    <a:pt x="913710" y="435038"/>
                  </a:lnTo>
                  <a:lnTo>
                    <a:pt x="917150" y="405692"/>
                  </a:lnTo>
                  <a:lnTo>
                    <a:pt x="918708" y="376566"/>
                  </a:lnTo>
                  <a:lnTo>
                    <a:pt x="918379" y="347781"/>
                  </a:lnTo>
                  <a:lnTo>
                    <a:pt x="916164" y="319454"/>
                  </a:lnTo>
                  <a:lnTo>
                    <a:pt x="912072" y="291702"/>
                  </a:lnTo>
                  <a:lnTo>
                    <a:pt x="906120" y="264639"/>
                  </a:lnTo>
                  <a:lnTo>
                    <a:pt x="898331" y="238375"/>
                  </a:lnTo>
                  <a:lnTo>
                    <a:pt x="888739" y="213020"/>
                  </a:lnTo>
                  <a:lnTo>
                    <a:pt x="877382" y="188678"/>
                  </a:lnTo>
                  <a:lnTo>
                    <a:pt x="864308" y="165447"/>
                  </a:lnTo>
                  <a:lnTo>
                    <a:pt x="849569" y="143424"/>
                  </a:lnTo>
                  <a:lnTo>
                    <a:pt x="833227" y="12270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308205" y="4202304"/>
              <a:ext cx="918470" cy="918470"/>
            </a:xfrm>
            <a:custGeom>
              <a:avLst/>
              <a:pathLst>
                <a:path w="918470" h="918470">
                  <a:moveTo>
                    <a:pt x="818117" y="100353"/>
                  </a:moveTo>
                  <a:lnTo>
                    <a:pt x="798998" y="82710"/>
                  </a:lnTo>
                  <a:lnTo>
                    <a:pt x="778484" y="66614"/>
                  </a:lnTo>
                  <a:lnTo>
                    <a:pt x="756658" y="52131"/>
                  </a:lnTo>
                  <a:lnTo>
                    <a:pt x="733610" y="39321"/>
                  </a:lnTo>
                  <a:lnTo>
                    <a:pt x="709434" y="28237"/>
                  </a:lnTo>
                  <a:lnTo>
                    <a:pt x="684230" y="18923"/>
                  </a:lnTo>
                  <a:lnTo>
                    <a:pt x="658102" y="11419"/>
                  </a:lnTo>
                  <a:lnTo>
                    <a:pt x="631156" y="5756"/>
                  </a:lnTo>
                  <a:lnTo>
                    <a:pt x="603504" y="1955"/>
                  </a:lnTo>
                  <a:lnTo>
                    <a:pt x="575259" y="34"/>
                  </a:lnTo>
                  <a:lnTo>
                    <a:pt x="546537" y="0"/>
                  </a:lnTo>
                  <a:lnTo>
                    <a:pt x="517457" y="1852"/>
                  </a:lnTo>
                  <a:lnTo>
                    <a:pt x="488137" y="5584"/>
                  </a:lnTo>
                  <a:lnTo>
                    <a:pt x="458699" y="11181"/>
                  </a:lnTo>
                  <a:lnTo>
                    <a:pt x="429263" y="18618"/>
                  </a:lnTo>
                  <a:lnTo>
                    <a:pt x="399950" y="27866"/>
                  </a:lnTo>
                  <a:lnTo>
                    <a:pt x="370880" y="38887"/>
                  </a:lnTo>
                  <a:lnTo>
                    <a:pt x="342174" y="51635"/>
                  </a:lnTo>
                  <a:lnTo>
                    <a:pt x="313948" y="66058"/>
                  </a:lnTo>
                  <a:lnTo>
                    <a:pt x="286320" y="82097"/>
                  </a:lnTo>
                  <a:lnTo>
                    <a:pt x="259402" y="99685"/>
                  </a:lnTo>
                  <a:lnTo>
                    <a:pt x="233306" y="118751"/>
                  </a:lnTo>
                  <a:lnTo>
                    <a:pt x="208137" y="139215"/>
                  </a:lnTo>
                  <a:lnTo>
                    <a:pt x="184001" y="160995"/>
                  </a:lnTo>
                  <a:lnTo>
                    <a:pt x="160995" y="184001"/>
                  </a:lnTo>
                  <a:lnTo>
                    <a:pt x="139215" y="208137"/>
                  </a:lnTo>
                  <a:lnTo>
                    <a:pt x="118751" y="233306"/>
                  </a:lnTo>
                  <a:lnTo>
                    <a:pt x="99685" y="259402"/>
                  </a:lnTo>
                  <a:lnTo>
                    <a:pt x="82097" y="286320"/>
                  </a:lnTo>
                  <a:lnTo>
                    <a:pt x="66058" y="313948"/>
                  </a:lnTo>
                  <a:lnTo>
                    <a:pt x="51635" y="342174"/>
                  </a:lnTo>
                  <a:lnTo>
                    <a:pt x="38887" y="370880"/>
                  </a:lnTo>
                  <a:lnTo>
                    <a:pt x="27866" y="399950"/>
                  </a:lnTo>
                  <a:lnTo>
                    <a:pt x="18618" y="429263"/>
                  </a:lnTo>
                  <a:lnTo>
                    <a:pt x="11181" y="458699"/>
                  </a:lnTo>
                  <a:lnTo>
                    <a:pt x="5584" y="488137"/>
                  </a:lnTo>
                  <a:lnTo>
                    <a:pt x="1852" y="517457"/>
                  </a:lnTo>
                  <a:lnTo>
                    <a:pt x="0" y="546537"/>
                  </a:lnTo>
                  <a:lnTo>
                    <a:pt x="34" y="575259"/>
                  </a:lnTo>
                  <a:lnTo>
                    <a:pt x="1955" y="603504"/>
                  </a:lnTo>
                  <a:lnTo>
                    <a:pt x="5756" y="631156"/>
                  </a:lnTo>
                  <a:lnTo>
                    <a:pt x="11419" y="658102"/>
                  </a:lnTo>
                  <a:lnTo>
                    <a:pt x="18923" y="684230"/>
                  </a:lnTo>
                  <a:lnTo>
                    <a:pt x="28237" y="709434"/>
                  </a:lnTo>
                  <a:lnTo>
                    <a:pt x="39321" y="733610"/>
                  </a:lnTo>
                  <a:lnTo>
                    <a:pt x="52131" y="756658"/>
                  </a:lnTo>
                  <a:lnTo>
                    <a:pt x="66614" y="778484"/>
                  </a:lnTo>
                  <a:lnTo>
                    <a:pt x="82710" y="798998"/>
                  </a:lnTo>
                  <a:lnTo>
                    <a:pt x="100353" y="818117"/>
                  </a:lnTo>
                  <a:lnTo>
                    <a:pt x="119471" y="835760"/>
                  </a:lnTo>
                  <a:lnTo>
                    <a:pt x="139986" y="851856"/>
                  </a:lnTo>
                  <a:lnTo>
                    <a:pt x="161812" y="866339"/>
                  </a:lnTo>
                  <a:lnTo>
                    <a:pt x="184860" y="879149"/>
                  </a:lnTo>
                  <a:lnTo>
                    <a:pt x="209036" y="890233"/>
                  </a:lnTo>
                  <a:lnTo>
                    <a:pt x="234240" y="899547"/>
                  </a:lnTo>
                  <a:lnTo>
                    <a:pt x="260368" y="907051"/>
                  </a:lnTo>
                  <a:lnTo>
                    <a:pt x="287314" y="912714"/>
                  </a:lnTo>
                  <a:lnTo>
                    <a:pt x="314966" y="916515"/>
                  </a:lnTo>
                  <a:lnTo>
                    <a:pt x="343211" y="918436"/>
                  </a:lnTo>
                  <a:lnTo>
                    <a:pt x="371933" y="918470"/>
                  </a:lnTo>
                  <a:lnTo>
                    <a:pt x="401013" y="916618"/>
                  </a:lnTo>
                  <a:lnTo>
                    <a:pt x="430333" y="912885"/>
                  </a:lnTo>
                  <a:lnTo>
                    <a:pt x="459771" y="907289"/>
                  </a:lnTo>
                  <a:lnTo>
                    <a:pt x="489207" y="899852"/>
                  </a:lnTo>
                  <a:lnTo>
                    <a:pt x="518520" y="890604"/>
                  </a:lnTo>
                  <a:lnTo>
                    <a:pt x="547590" y="879583"/>
                  </a:lnTo>
                  <a:lnTo>
                    <a:pt x="576296" y="866835"/>
                  </a:lnTo>
                  <a:lnTo>
                    <a:pt x="604522" y="852412"/>
                  </a:lnTo>
                  <a:lnTo>
                    <a:pt x="632150" y="836373"/>
                  </a:lnTo>
                  <a:lnTo>
                    <a:pt x="659068" y="818785"/>
                  </a:lnTo>
                  <a:lnTo>
                    <a:pt x="685164" y="799719"/>
                  </a:lnTo>
                  <a:lnTo>
                    <a:pt x="710333" y="779254"/>
                  </a:lnTo>
                  <a:lnTo>
                    <a:pt x="734469" y="757475"/>
                  </a:lnTo>
                  <a:lnTo>
                    <a:pt x="757475" y="734469"/>
                  </a:lnTo>
                  <a:lnTo>
                    <a:pt x="779254" y="710333"/>
                  </a:lnTo>
                  <a:lnTo>
                    <a:pt x="799719" y="685164"/>
                  </a:lnTo>
                  <a:lnTo>
                    <a:pt x="818785" y="659068"/>
                  </a:lnTo>
                  <a:lnTo>
                    <a:pt x="836373" y="632150"/>
                  </a:lnTo>
                  <a:lnTo>
                    <a:pt x="852412" y="604522"/>
                  </a:lnTo>
                  <a:lnTo>
                    <a:pt x="866835" y="576296"/>
                  </a:lnTo>
                  <a:lnTo>
                    <a:pt x="879583" y="547590"/>
                  </a:lnTo>
                  <a:lnTo>
                    <a:pt x="890604" y="518520"/>
                  </a:lnTo>
                  <a:lnTo>
                    <a:pt x="899852" y="489207"/>
                  </a:lnTo>
                  <a:lnTo>
                    <a:pt x="907289" y="459771"/>
                  </a:lnTo>
                  <a:lnTo>
                    <a:pt x="912885" y="430333"/>
                  </a:lnTo>
                  <a:lnTo>
                    <a:pt x="916618" y="401013"/>
                  </a:lnTo>
                  <a:lnTo>
                    <a:pt x="918470" y="371933"/>
                  </a:lnTo>
                  <a:lnTo>
                    <a:pt x="918436" y="343211"/>
                  </a:lnTo>
                  <a:lnTo>
                    <a:pt x="916515" y="314966"/>
                  </a:lnTo>
                  <a:lnTo>
                    <a:pt x="912714" y="287314"/>
                  </a:lnTo>
                  <a:lnTo>
                    <a:pt x="907051" y="260368"/>
                  </a:lnTo>
                  <a:lnTo>
                    <a:pt x="899547" y="234240"/>
                  </a:lnTo>
                  <a:lnTo>
                    <a:pt x="890233" y="209036"/>
                  </a:lnTo>
                  <a:lnTo>
                    <a:pt x="879149" y="184860"/>
                  </a:lnTo>
                  <a:lnTo>
                    <a:pt x="866339" y="161812"/>
                  </a:lnTo>
                  <a:lnTo>
                    <a:pt x="851856" y="139986"/>
                  </a:lnTo>
                  <a:lnTo>
                    <a:pt x="835760" y="11947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308029" y="5283197"/>
              <a:ext cx="918823" cy="918823"/>
            </a:xfrm>
            <a:custGeom>
              <a:avLst/>
              <a:pathLst>
                <a:path w="918823" h="918823">
                  <a:moveTo>
                    <a:pt x="785054" y="133768"/>
                  </a:moveTo>
                  <a:lnTo>
                    <a:pt x="763619" y="113670"/>
                  </a:lnTo>
                  <a:lnTo>
                    <a:pt x="740933" y="94994"/>
                  </a:lnTo>
                  <a:lnTo>
                    <a:pt x="717091" y="77814"/>
                  </a:lnTo>
                  <a:lnTo>
                    <a:pt x="692189" y="62203"/>
                  </a:lnTo>
                  <a:lnTo>
                    <a:pt x="666331" y="48224"/>
                  </a:lnTo>
                  <a:lnTo>
                    <a:pt x="639623" y="35935"/>
                  </a:lnTo>
                  <a:lnTo>
                    <a:pt x="612174" y="25385"/>
                  </a:lnTo>
                  <a:lnTo>
                    <a:pt x="584098" y="16620"/>
                  </a:lnTo>
                  <a:lnTo>
                    <a:pt x="555509" y="9674"/>
                  </a:lnTo>
                  <a:lnTo>
                    <a:pt x="526525" y="4575"/>
                  </a:lnTo>
                  <a:lnTo>
                    <a:pt x="497266" y="1346"/>
                  </a:lnTo>
                  <a:lnTo>
                    <a:pt x="467851" y="0"/>
                  </a:lnTo>
                  <a:lnTo>
                    <a:pt x="438401" y="541"/>
                  </a:lnTo>
                  <a:lnTo>
                    <a:pt x="409038" y="2967"/>
                  </a:lnTo>
                  <a:lnTo>
                    <a:pt x="379881" y="7269"/>
                  </a:lnTo>
                  <a:lnTo>
                    <a:pt x="351052" y="13430"/>
                  </a:lnTo>
                  <a:lnTo>
                    <a:pt x="322667" y="21422"/>
                  </a:lnTo>
                  <a:lnTo>
                    <a:pt x="294845" y="31215"/>
                  </a:lnTo>
                  <a:lnTo>
                    <a:pt x="267699" y="42767"/>
                  </a:lnTo>
                  <a:lnTo>
                    <a:pt x="241340" y="56031"/>
                  </a:lnTo>
                  <a:lnTo>
                    <a:pt x="215878" y="70953"/>
                  </a:lnTo>
                  <a:lnTo>
                    <a:pt x="191416" y="87471"/>
                  </a:lnTo>
                  <a:lnTo>
                    <a:pt x="168056" y="105518"/>
                  </a:lnTo>
                  <a:lnTo>
                    <a:pt x="145893" y="125018"/>
                  </a:lnTo>
                  <a:lnTo>
                    <a:pt x="125018" y="145893"/>
                  </a:lnTo>
                  <a:lnTo>
                    <a:pt x="105518" y="168056"/>
                  </a:lnTo>
                  <a:lnTo>
                    <a:pt x="87471" y="191416"/>
                  </a:lnTo>
                  <a:lnTo>
                    <a:pt x="70953" y="215878"/>
                  </a:lnTo>
                  <a:lnTo>
                    <a:pt x="56031" y="241340"/>
                  </a:lnTo>
                  <a:lnTo>
                    <a:pt x="42767" y="267699"/>
                  </a:lnTo>
                  <a:lnTo>
                    <a:pt x="31215" y="294845"/>
                  </a:lnTo>
                  <a:lnTo>
                    <a:pt x="21422" y="322667"/>
                  </a:lnTo>
                  <a:lnTo>
                    <a:pt x="13430" y="351052"/>
                  </a:lnTo>
                  <a:lnTo>
                    <a:pt x="7269" y="379881"/>
                  </a:lnTo>
                  <a:lnTo>
                    <a:pt x="2967" y="409038"/>
                  </a:lnTo>
                  <a:lnTo>
                    <a:pt x="541" y="438401"/>
                  </a:lnTo>
                  <a:lnTo>
                    <a:pt x="0" y="467851"/>
                  </a:lnTo>
                  <a:lnTo>
                    <a:pt x="1346" y="497266"/>
                  </a:lnTo>
                  <a:lnTo>
                    <a:pt x="4575" y="526525"/>
                  </a:lnTo>
                  <a:lnTo>
                    <a:pt x="9674" y="555509"/>
                  </a:lnTo>
                  <a:lnTo>
                    <a:pt x="16620" y="584098"/>
                  </a:lnTo>
                  <a:lnTo>
                    <a:pt x="25385" y="612174"/>
                  </a:lnTo>
                  <a:lnTo>
                    <a:pt x="35935" y="639623"/>
                  </a:lnTo>
                  <a:lnTo>
                    <a:pt x="48224" y="666331"/>
                  </a:lnTo>
                  <a:lnTo>
                    <a:pt x="62203" y="692189"/>
                  </a:lnTo>
                  <a:lnTo>
                    <a:pt x="77814" y="717091"/>
                  </a:lnTo>
                  <a:lnTo>
                    <a:pt x="94994" y="740933"/>
                  </a:lnTo>
                  <a:lnTo>
                    <a:pt x="113670" y="763619"/>
                  </a:lnTo>
                  <a:lnTo>
                    <a:pt x="133768" y="785054"/>
                  </a:lnTo>
                  <a:lnTo>
                    <a:pt x="155203" y="805152"/>
                  </a:lnTo>
                  <a:lnTo>
                    <a:pt x="177889" y="823829"/>
                  </a:lnTo>
                  <a:lnTo>
                    <a:pt x="201732" y="841008"/>
                  </a:lnTo>
                  <a:lnTo>
                    <a:pt x="226633" y="856619"/>
                  </a:lnTo>
                  <a:lnTo>
                    <a:pt x="252491" y="870598"/>
                  </a:lnTo>
                  <a:lnTo>
                    <a:pt x="279199" y="882888"/>
                  </a:lnTo>
                  <a:lnTo>
                    <a:pt x="306648" y="893437"/>
                  </a:lnTo>
                  <a:lnTo>
                    <a:pt x="334724" y="902203"/>
                  </a:lnTo>
                  <a:lnTo>
                    <a:pt x="363313" y="909149"/>
                  </a:lnTo>
                  <a:lnTo>
                    <a:pt x="392297" y="914247"/>
                  </a:lnTo>
                  <a:lnTo>
                    <a:pt x="421556" y="917476"/>
                  </a:lnTo>
                  <a:lnTo>
                    <a:pt x="450971" y="918823"/>
                  </a:lnTo>
                  <a:lnTo>
                    <a:pt x="480421" y="918282"/>
                  </a:lnTo>
                  <a:lnTo>
                    <a:pt x="509785" y="915855"/>
                  </a:lnTo>
                  <a:lnTo>
                    <a:pt x="538941" y="911553"/>
                  </a:lnTo>
                  <a:lnTo>
                    <a:pt x="567771" y="905393"/>
                  </a:lnTo>
                  <a:lnTo>
                    <a:pt x="596155" y="897400"/>
                  </a:lnTo>
                  <a:lnTo>
                    <a:pt x="623977" y="887607"/>
                  </a:lnTo>
                  <a:lnTo>
                    <a:pt x="651124" y="876055"/>
                  </a:lnTo>
                  <a:lnTo>
                    <a:pt x="677482" y="862791"/>
                  </a:lnTo>
                  <a:lnTo>
                    <a:pt x="702944" y="847869"/>
                  </a:lnTo>
                  <a:lnTo>
                    <a:pt x="727406" y="831351"/>
                  </a:lnTo>
                  <a:lnTo>
                    <a:pt x="750766" y="813305"/>
                  </a:lnTo>
                  <a:lnTo>
                    <a:pt x="772929" y="793804"/>
                  </a:lnTo>
                  <a:lnTo>
                    <a:pt x="793804" y="772929"/>
                  </a:lnTo>
                  <a:lnTo>
                    <a:pt x="813305" y="750766"/>
                  </a:lnTo>
                  <a:lnTo>
                    <a:pt x="831351" y="727406"/>
                  </a:lnTo>
                  <a:lnTo>
                    <a:pt x="847869" y="702944"/>
                  </a:lnTo>
                  <a:lnTo>
                    <a:pt x="862791" y="677482"/>
                  </a:lnTo>
                  <a:lnTo>
                    <a:pt x="876055" y="651124"/>
                  </a:lnTo>
                  <a:lnTo>
                    <a:pt x="887607" y="623977"/>
                  </a:lnTo>
                  <a:lnTo>
                    <a:pt x="897400" y="596155"/>
                  </a:lnTo>
                  <a:lnTo>
                    <a:pt x="905393" y="567771"/>
                  </a:lnTo>
                  <a:lnTo>
                    <a:pt x="911553" y="538941"/>
                  </a:lnTo>
                  <a:lnTo>
                    <a:pt x="915855" y="509785"/>
                  </a:lnTo>
                  <a:lnTo>
                    <a:pt x="918282" y="480421"/>
                  </a:lnTo>
                  <a:lnTo>
                    <a:pt x="918823" y="450971"/>
                  </a:lnTo>
                  <a:lnTo>
                    <a:pt x="917476" y="421556"/>
                  </a:lnTo>
                  <a:lnTo>
                    <a:pt x="914247" y="392297"/>
                  </a:lnTo>
                  <a:lnTo>
                    <a:pt x="909149" y="363313"/>
                  </a:lnTo>
                  <a:lnTo>
                    <a:pt x="902203" y="334724"/>
                  </a:lnTo>
                  <a:lnTo>
                    <a:pt x="893437" y="306648"/>
                  </a:lnTo>
                  <a:lnTo>
                    <a:pt x="882888" y="279199"/>
                  </a:lnTo>
                  <a:lnTo>
                    <a:pt x="870598" y="252491"/>
                  </a:lnTo>
                  <a:lnTo>
                    <a:pt x="856619" y="226633"/>
                  </a:lnTo>
                  <a:lnTo>
                    <a:pt x="841008" y="201732"/>
                  </a:lnTo>
                  <a:lnTo>
                    <a:pt x="823829" y="177889"/>
                  </a:lnTo>
                  <a:lnTo>
                    <a:pt x="805152" y="15520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89059" y="3121018"/>
              <a:ext cx="918902" cy="918902"/>
            </a:xfrm>
            <a:custGeom>
              <a:avLst/>
              <a:pathLst>
                <a:path w="918902" h="918902">
                  <a:moveTo>
                    <a:pt x="790692" y="128210"/>
                  </a:moveTo>
                  <a:lnTo>
                    <a:pt x="769611" y="108491"/>
                  </a:lnTo>
                  <a:lnTo>
                    <a:pt x="747256" y="90214"/>
                  </a:lnTo>
                  <a:lnTo>
                    <a:pt x="723719" y="73454"/>
                  </a:lnTo>
                  <a:lnTo>
                    <a:pt x="699095" y="58280"/>
                  </a:lnTo>
                  <a:lnTo>
                    <a:pt x="673487" y="44755"/>
                  </a:lnTo>
                  <a:lnTo>
                    <a:pt x="646999" y="32934"/>
                  </a:lnTo>
                  <a:lnTo>
                    <a:pt x="619740" y="22865"/>
                  </a:lnTo>
                  <a:lnTo>
                    <a:pt x="591823" y="14591"/>
                  </a:lnTo>
                  <a:lnTo>
                    <a:pt x="563362" y="8144"/>
                  </a:lnTo>
                  <a:lnTo>
                    <a:pt x="534474" y="3552"/>
                  </a:lnTo>
                  <a:lnTo>
                    <a:pt x="505277" y="834"/>
                  </a:lnTo>
                  <a:lnTo>
                    <a:pt x="475893" y="0"/>
                  </a:lnTo>
                  <a:lnTo>
                    <a:pt x="446440" y="1053"/>
                  </a:lnTo>
                  <a:lnTo>
                    <a:pt x="417042" y="3991"/>
                  </a:lnTo>
                  <a:lnTo>
                    <a:pt x="387817" y="8800"/>
                  </a:lnTo>
                  <a:lnTo>
                    <a:pt x="358887" y="15461"/>
                  </a:lnTo>
                  <a:lnTo>
                    <a:pt x="330370" y="23947"/>
                  </a:lnTo>
                  <a:lnTo>
                    <a:pt x="302383" y="34222"/>
                  </a:lnTo>
                  <a:lnTo>
                    <a:pt x="275042" y="46244"/>
                  </a:lnTo>
                  <a:lnTo>
                    <a:pt x="248459" y="59965"/>
                  </a:lnTo>
                  <a:lnTo>
                    <a:pt x="222743" y="75327"/>
                  </a:lnTo>
                  <a:lnTo>
                    <a:pt x="197999" y="92267"/>
                  </a:lnTo>
                  <a:lnTo>
                    <a:pt x="174330" y="110716"/>
                  </a:lnTo>
                  <a:lnTo>
                    <a:pt x="151832" y="130598"/>
                  </a:lnTo>
                  <a:lnTo>
                    <a:pt x="130598" y="151832"/>
                  </a:lnTo>
                  <a:lnTo>
                    <a:pt x="110716" y="174330"/>
                  </a:lnTo>
                  <a:lnTo>
                    <a:pt x="92267" y="197999"/>
                  </a:lnTo>
                  <a:lnTo>
                    <a:pt x="75327" y="222743"/>
                  </a:lnTo>
                  <a:lnTo>
                    <a:pt x="59965" y="248459"/>
                  </a:lnTo>
                  <a:lnTo>
                    <a:pt x="46244" y="275042"/>
                  </a:lnTo>
                  <a:lnTo>
                    <a:pt x="34222" y="302383"/>
                  </a:lnTo>
                  <a:lnTo>
                    <a:pt x="23947" y="330370"/>
                  </a:lnTo>
                  <a:lnTo>
                    <a:pt x="15461" y="358887"/>
                  </a:lnTo>
                  <a:lnTo>
                    <a:pt x="8800" y="387817"/>
                  </a:lnTo>
                  <a:lnTo>
                    <a:pt x="3991" y="417042"/>
                  </a:lnTo>
                  <a:lnTo>
                    <a:pt x="1053" y="446440"/>
                  </a:lnTo>
                  <a:lnTo>
                    <a:pt x="0" y="475893"/>
                  </a:lnTo>
                  <a:lnTo>
                    <a:pt x="834" y="505277"/>
                  </a:lnTo>
                  <a:lnTo>
                    <a:pt x="3552" y="534474"/>
                  </a:lnTo>
                  <a:lnTo>
                    <a:pt x="8144" y="563362"/>
                  </a:lnTo>
                  <a:lnTo>
                    <a:pt x="14591" y="591823"/>
                  </a:lnTo>
                  <a:lnTo>
                    <a:pt x="22865" y="619740"/>
                  </a:lnTo>
                  <a:lnTo>
                    <a:pt x="32934" y="646999"/>
                  </a:lnTo>
                  <a:lnTo>
                    <a:pt x="44755" y="673487"/>
                  </a:lnTo>
                  <a:lnTo>
                    <a:pt x="58280" y="699095"/>
                  </a:lnTo>
                  <a:lnTo>
                    <a:pt x="73454" y="723719"/>
                  </a:lnTo>
                  <a:lnTo>
                    <a:pt x="90214" y="747256"/>
                  </a:lnTo>
                  <a:lnTo>
                    <a:pt x="108491" y="769611"/>
                  </a:lnTo>
                  <a:lnTo>
                    <a:pt x="128210" y="790692"/>
                  </a:lnTo>
                  <a:lnTo>
                    <a:pt x="149291" y="810411"/>
                  </a:lnTo>
                  <a:lnTo>
                    <a:pt x="171646" y="828688"/>
                  </a:lnTo>
                  <a:lnTo>
                    <a:pt x="195183" y="845448"/>
                  </a:lnTo>
                  <a:lnTo>
                    <a:pt x="219807" y="860622"/>
                  </a:lnTo>
                  <a:lnTo>
                    <a:pt x="245415" y="874147"/>
                  </a:lnTo>
                  <a:lnTo>
                    <a:pt x="271903" y="885968"/>
                  </a:lnTo>
                  <a:lnTo>
                    <a:pt x="299162" y="896037"/>
                  </a:lnTo>
                  <a:lnTo>
                    <a:pt x="327079" y="904311"/>
                  </a:lnTo>
                  <a:lnTo>
                    <a:pt x="355540" y="910758"/>
                  </a:lnTo>
                  <a:lnTo>
                    <a:pt x="384428" y="915350"/>
                  </a:lnTo>
                  <a:lnTo>
                    <a:pt x="413625" y="918068"/>
                  </a:lnTo>
                  <a:lnTo>
                    <a:pt x="443009" y="918902"/>
                  </a:lnTo>
                  <a:lnTo>
                    <a:pt x="472462" y="917848"/>
                  </a:lnTo>
                  <a:lnTo>
                    <a:pt x="501860" y="914911"/>
                  </a:lnTo>
                  <a:lnTo>
                    <a:pt x="531085" y="910102"/>
                  </a:lnTo>
                  <a:lnTo>
                    <a:pt x="560015" y="903441"/>
                  </a:lnTo>
                  <a:lnTo>
                    <a:pt x="588532" y="894955"/>
                  </a:lnTo>
                  <a:lnTo>
                    <a:pt x="616519" y="884680"/>
                  </a:lnTo>
                  <a:lnTo>
                    <a:pt x="643860" y="872658"/>
                  </a:lnTo>
                  <a:lnTo>
                    <a:pt x="670443" y="858937"/>
                  </a:lnTo>
                  <a:lnTo>
                    <a:pt x="696159" y="843575"/>
                  </a:lnTo>
                  <a:lnTo>
                    <a:pt x="720903" y="826635"/>
                  </a:lnTo>
                  <a:lnTo>
                    <a:pt x="744572" y="808186"/>
                  </a:lnTo>
                  <a:lnTo>
                    <a:pt x="767070" y="788303"/>
                  </a:lnTo>
                  <a:lnTo>
                    <a:pt x="788303" y="767070"/>
                  </a:lnTo>
                  <a:lnTo>
                    <a:pt x="808186" y="744572"/>
                  </a:lnTo>
                  <a:lnTo>
                    <a:pt x="826635" y="720903"/>
                  </a:lnTo>
                  <a:lnTo>
                    <a:pt x="843575" y="696159"/>
                  </a:lnTo>
                  <a:lnTo>
                    <a:pt x="858937" y="670443"/>
                  </a:lnTo>
                  <a:lnTo>
                    <a:pt x="872658" y="643860"/>
                  </a:lnTo>
                  <a:lnTo>
                    <a:pt x="884680" y="616519"/>
                  </a:lnTo>
                  <a:lnTo>
                    <a:pt x="894955" y="588532"/>
                  </a:lnTo>
                  <a:lnTo>
                    <a:pt x="903441" y="560015"/>
                  </a:lnTo>
                  <a:lnTo>
                    <a:pt x="910102" y="531085"/>
                  </a:lnTo>
                  <a:lnTo>
                    <a:pt x="914911" y="501860"/>
                  </a:lnTo>
                  <a:lnTo>
                    <a:pt x="917848" y="472462"/>
                  </a:lnTo>
                  <a:lnTo>
                    <a:pt x="918902" y="443009"/>
                  </a:lnTo>
                  <a:lnTo>
                    <a:pt x="918068" y="413625"/>
                  </a:lnTo>
                  <a:lnTo>
                    <a:pt x="915350" y="384428"/>
                  </a:lnTo>
                  <a:lnTo>
                    <a:pt x="910758" y="355540"/>
                  </a:lnTo>
                  <a:lnTo>
                    <a:pt x="904311" y="327079"/>
                  </a:lnTo>
                  <a:lnTo>
                    <a:pt x="896037" y="299162"/>
                  </a:lnTo>
                  <a:lnTo>
                    <a:pt x="885968" y="271903"/>
                  </a:lnTo>
                  <a:lnTo>
                    <a:pt x="874147" y="245415"/>
                  </a:lnTo>
                  <a:lnTo>
                    <a:pt x="860622" y="219807"/>
                  </a:lnTo>
                  <a:lnTo>
                    <a:pt x="845448" y="195183"/>
                  </a:lnTo>
                  <a:lnTo>
                    <a:pt x="828688" y="171646"/>
                  </a:lnTo>
                  <a:lnTo>
                    <a:pt x="810411" y="14929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89070" y="4202099"/>
              <a:ext cx="918880" cy="918880"/>
            </a:xfrm>
            <a:custGeom>
              <a:avLst/>
              <a:pathLst>
                <a:path w="918880" h="918880">
                  <a:moveTo>
                    <a:pt x="883942" y="34938"/>
                  </a:moveTo>
                  <a:lnTo>
                    <a:pt x="871808" y="24548"/>
                  </a:lnTo>
                  <a:lnTo>
                    <a:pt x="857980" y="15945"/>
                  </a:lnTo>
                  <a:lnTo>
                    <a:pt x="842513" y="9165"/>
                  </a:lnTo>
                  <a:lnTo>
                    <a:pt x="825473" y="4235"/>
                  </a:lnTo>
                  <a:lnTo>
                    <a:pt x="806928" y="1176"/>
                  </a:lnTo>
                  <a:lnTo>
                    <a:pt x="786956" y="0"/>
                  </a:lnTo>
                  <a:lnTo>
                    <a:pt x="765638" y="711"/>
                  </a:lnTo>
                  <a:lnTo>
                    <a:pt x="743061" y="3308"/>
                  </a:lnTo>
                  <a:lnTo>
                    <a:pt x="719319" y="7779"/>
                  </a:lnTo>
                  <a:lnTo>
                    <a:pt x="694510" y="14106"/>
                  </a:lnTo>
                  <a:lnTo>
                    <a:pt x="668734" y="22263"/>
                  </a:lnTo>
                  <a:lnTo>
                    <a:pt x="642098" y="32216"/>
                  </a:lnTo>
                  <a:lnTo>
                    <a:pt x="614712" y="43925"/>
                  </a:lnTo>
                  <a:lnTo>
                    <a:pt x="586687" y="57342"/>
                  </a:lnTo>
                  <a:lnTo>
                    <a:pt x="558140" y="72410"/>
                  </a:lnTo>
                  <a:lnTo>
                    <a:pt x="529187" y="89069"/>
                  </a:lnTo>
                  <a:lnTo>
                    <a:pt x="499948" y="107250"/>
                  </a:lnTo>
                  <a:lnTo>
                    <a:pt x="470542" y="126879"/>
                  </a:lnTo>
                  <a:lnTo>
                    <a:pt x="441090" y="147874"/>
                  </a:lnTo>
                  <a:lnTo>
                    <a:pt x="411714" y="170149"/>
                  </a:lnTo>
                  <a:lnTo>
                    <a:pt x="382534" y="193613"/>
                  </a:lnTo>
                  <a:lnTo>
                    <a:pt x="353670" y="218169"/>
                  </a:lnTo>
                  <a:lnTo>
                    <a:pt x="325240" y="243716"/>
                  </a:lnTo>
                  <a:lnTo>
                    <a:pt x="297362" y="270150"/>
                  </a:lnTo>
                  <a:lnTo>
                    <a:pt x="270150" y="297362"/>
                  </a:lnTo>
                  <a:lnTo>
                    <a:pt x="243716" y="325240"/>
                  </a:lnTo>
                  <a:lnTo>
                    <a:pt x="218169" y="353670"/>
                  </a:lnTo>
                  <a:lnTo>
                    <a:pt x="193613" y="382534"/>
                  </a:lnTo>
                  <a:lnTo>
                    <a:pt x="170149" y="411714"/>
                  </a:lnTo>
                  <a:lnTo>
                    <a:pt x="147874" y="441090"/>
                  </a:lnTo>
                  <a:lnTo>
                    <a:pt x="126879" y="470542"/>
                  </a:lnTo>
                  <a:lnTo>
                    <a:pt x="107250" y="499948"/>
                  </a:lnTo>
                  <a:lnTo>
                    <a:pt x="89069" y="529187"/>
                  </a:lnTo>
                  <a:lnTo>
                    <a:pt x="72410" y="558140"/>
                  </a:lnTo>
                  <a:lnTo>
                    <a:pt x="57342" y="586687"/>
                  </a:lnTo>
                  <a:lnTo>
                    <a:pt x="43925" y="614712"/>
                  </a:lnTo>
                  <a:lnTo>
                    <a:pt x="32216" y="642098"/>
                  </a:lnTo>
                  <a:lnTo>
                    <a:pt x="22263" y="668734"/>
                  </a:lnTo>
                  <a:lnTo>
                    <a:pt x="14106" y="694510"/>
                  </a:lnTo>
                  <a:lnTo>
                    <a:pt x="7779" y="719319"/>
                  </a:lnTo>
                  <a:lnTo>
                    <a:pt x="3308" y="743061"/>
                  </a:lnTo>
                  <a:lnTo>
                    <a:pt x="711" y="765638"/>
                  </a:lnTo>
                  <a:lnTo>
                    <a:pt x="0" y="786956"/>
                  </a:lnTo>
                  <a:lnTo>
                    <a:pt x="1176" y="806928"/>
                  </a:lnTo>
                  <a:lnTo>
                    <a:pt x="4235" y="825473"/>
                  </a:lnTo>
                  <a:lnTo>
                    <a:pt x="9165" y="842513"/>
                  </a:lnTo>
                  <a:lnTo>
                    <a:pt x="15945" y="857980"/>
                  </a:lnTo>
                  <a:lnTo>
                    <a:pt x="24548" y="871808"/>
                  </a:lnTo>
                  <a:lnTo>
                    <a:pt x="34938" y="883942"/>
                  </a:lnTo>
                  <a:lnTo>
                    <a:pt x="47072" y="894332"/>
                  </a:lnTo>
                  <a:lnTo>
                    <a:pt x="60900" y="902934"/>
                  </a:lnTo>
                  <a:lnTo>
                    <a:pt x="76366" y="909715"/>
                  </a:lnTo>
                  <a:lnTo>
                    <a:pt x="93407" y="914645"/>
                  </a:lnTo>
                  <a:lnTo>
                    <a:pt x="111951" y="917704"/>
                  </a:lnTo>
                  <a:lnTo>
                    <a:pt x="131924" y="918880"/>
                  </a:lnTo>
                  <a:lnTo>
                    <a:pt x="153242" y="918169"/>
                  </a:lnTo>
                  <a:lnTo>
                    <a:pt x="175818" y="915572"/>
                  </a:lnTo>
                  <a:lnTo>
                    <a:pt x="199560" y="911101"/>
                  </a:lnTo>
                  <a:lnTo>
                    <a:pt x="224370" y="904774"/>
                  </a:lnTo>
                  <a:lnTo>
                    <a:pt x="250146" y="896617"/>
                  </a:lnTo>
                  <a:lnTo>
                    <a:pt x="276782" y="886663"/>
                  </a:lnTo>
                  <a:lnTo>
                    <a:pt x="304168" y="874955"/>
                  </a:lnTo>
                  <a:lnTo>
                    <a:pt x="332192" y="861538"/>
                  </a:lnTo>
                  <a:lnTo>
                    <a:pt x="360740" y="846469"/>
                  </a:lnTo>
                  <a:lnTo>
                    <a:pt x="389693" y="829810"/>
                  </a:lnTo>
                  <a:lnTo>
                    <a:pt x="418932" y="811629"/>
                  </a:lnTo>
                  <a:lnTo>
                    <a:pt x="448338" y="792001"/>
                  </a:lnTo>
                  <a:lnTo>
                    <a:pt x="477790" y="771006"/>
                  </a:lnTo>
                  <a:lnTo>
                    <a:pt x="507166" y="748731"/>
                  </a:lnTo>
                  <a:lnTo>
                    <a:pt x="536346" y="725267"/>
                  </a:lnTo>
                  <a:lnTo>
                    <a:pt x="565210" y="700711"/>
                  </a:lnTo>
                  <a:lnTo>
                    <a:pt x="593639" y="675163"/>
                  </a:lnTo>
                  <a:lnTo>
                    <a:pt x="621517" y="648729"/>
                  </a:lnTo>
                  <a:lnTo>
                    <a:pt x="648729" y="621517"/>
                  </a:lnTo>
                  <a:lnTo>
                    <a:pt x="675163" y="593639"/>
                  </a:lnTo>
                  <a:lnTo>
                    <a:pt x="700711" y="565210"/>
                  </a:lnTo>
                  <a:lnTo>
                    <a:pt x="725267" y="536346"/>
                  </a:lnTo>
                  <a:lnTo>
                    <a:pt x="748731" y="507166"/>
                  </a:lnTo>
                  <a:lnTo>
                    <a:pt x="771006" y="477790"/>
                  </a:lnTo>
                  <a:lnTo>
                    <a:pt x="792001" y="448338"/>
                  </a:lnTo>
                  <a:lnTo>
                    <a:pt x="811629" y="418932"/>
                  </a:lnTo>
                  <a:lnTo>
                    <a:pt x="829810" y="389693"/>
                  </a:lnTo>
                  <a:lnTo>
                    <a:pt x="846469" y="360740"/>
                  </a:lnTo>
                  <a:lnTo>
                    <a:pt x="861538" y="332192"/>
                  </a:lnTo>
                  <a:lnTo>
                    <a:pt x="874955" y="304168"/>
                  </a:lnTo>
                  <a:lnTo>
                    <a:pt x="886663" y="276782"/>
                  </a:lnTo>
                  <a:lnTo>
                    <a:pt x="896617" y="250146"/>
                  </a:lnTo>
                  <a:lnTo>
                    <a:pt x="904774" y="224370"/>
                  </a:lnTo>
                  <a:lnTo>
                    <a:pt x="911101" y="199560"/>
                  </a:lnTo>
                  <a:lnTo>
                    <a:pt x="915572" y="175818"/>
                  </a:lnTo>
                  <a:lnTo>
                    <a:pt x="918169" y="153242"/>
                  </a:lnTo>
                  <a:lnTo>
                    <a:pt x="918880" y="131924"/>
                  </a:lnTo>
                  <a:lnTo>
                    <a:pt x="917704" y="111951"/>
                  </a:lnTo>
                  <a:lnTo>
                    <a:pt x="914645" y="93407"/>
                  </a:lnTo>
                  <a:lnTo>
                    <a:pt x="909715" y="76366"/>
                  </a:lnTo>
                  <a:lnTo>
                    <a:pt x="902934" y="60900"/>
                  </a:lnTo>
                  <a:lnTo>
                    <a:pt x="894332" y="47072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89056" y="5283154"/>
              <a:ext cx="918909" cy="918909"/>
            </a:xfrm>
            <a:custGeom>
              <a:avLst/>
              <a:pathLst>
                <a:path w="918909" h="918909">
                  <a:moveTo>
                    <a:pt x="618392" y="300516"/>
                  </a:moveTo>
                  <a:lnTo>
                    <a:pt x="590446" y="273223"/>
                  </a:lnTo>
                  <a:lnTo>
                    <a:pt x="561961" y="246695"/>
                  </a:lnTo>
                  <a:lnTo>
                    <a:pt x="533055" y="221041"/>
                  </a:lnTo>
                  <a:lnTo>
                    <a:pt x="503846" y="196367"/>
                  </a:lnTo>
                  <a:lnTo>
                    <a:pt x="474456" y="172774"/>
                  </a:lnTo>
                  <a:lnTo>
                    <a:pt x="445003" y="150358"/>
                  </a:lnTo>
                  <a:lnTo>
                    <a:pt x="415610" y="129214"/>
                  </a:lnTo>
                  <a:lnTo>
                    <a:pt x="386397" y="109426"/>
                  </a:lnTo>
                  <a:lnTo>
                    <a:pt x="357484" y="91076"/>
                  </a:lnTo>
                  <a:lnTo>
                    <a:pt x="328991" y="74240"/>
                  </a:lnTo>
                  <a:lnTo>
                    <a:pt x="301033" y="58988"/>
                  </a:lnTo>
                  <a:lnTo>
                    <a:pt x="273726" y="45380"/>
                  </a:lnTo>
                  <a:lnTo>
                    <a:pt x="247183" y="33475"/>
                  </a:lnTo>
                  <a:lnTo>
                    <a:pt x="221512" y="23319"/>
                  </a:lnTo>
                  <a:lnTo>
                    <a:pt x="196818" y="14956"/>
                  </a:lnTo>
                  <a:lnTo>
                    <a:pt x="173204" y="8420"/>
                  </a:lnTo>
                  <a:lnTo>
                    <a:pt x="150766" y="3736"/>
                  </a:lnTo>
                  <a:lnTo>
                    <a:pt x="129597" y="926"/>
                  </a:lnTo>
                  <a:lnTo>
                    <a:pt x="109783" y="0"/>
                  </a:lnTo>
                  <a:lnTo>
                    <a:pt x="91406" y="961"/>
                  </a:lnTo>
                  <a:lnTo>
                    <a:pt x="74541" y="3807"/>
                  </a:lnTo>
                  <a:lnTo>
                    <a:pt x="59258" y="8525"/>
                  </a:lnTo>
                  <a:lnTo>
                    <a:pt x="45619" y="15096"/>
                  </a:lnTo>
                  <a:lnTo>
                    <a:pt x="33681" y="23493"/>
                  </a:lnTo>
                  <a:lnTo>
                    <a:pt x="23493" y="33681"/>
                  </a:lnTo>
                  <a:lnTo>
                    <a:pt x="15096" y="45619"/>
                  </a:lnTo>
                  <a:lnTo>
                    <a:pt x="8525" y="59258"/>
                  </a:lnTo>
                  <a:lnTo>
                    <a:pt x="3807" y="74541"/>
                  </a:lnTo>
                  <a:lnTo>
                    <a:pt x="961" y="91406"/>
                  </a:lnTo>
                  <a:lnTo>
                    <a:pt x="0" y="109783"/>
                  </a:lnTo>
                  <a:lnTo>
                    <a:pt x="926" y="129597"/>
                  </a:lnTo>
                  <a:lnTo>
                    <a:pt x="3736" y="150766"/>
                  </a:lnTo>
                  <a:lnTo>
                    <a:pt x="8420" y="173204"/>
                  </a:lnTo>
                  <a:lnTo>
                    <a:pt x="14956" y="196818"/>
                  </a:lnTo>
                  <a:lnTo>
                    <a:pt x="23319" y="221512"/>
                  </a:lnTo>
                  <a:lnTo>
                    <a:pt x="33475" y="247183"/>
                  </a:lnTo>
                  <a:lnTo>
                    <a:pt x="45380" y="273726"/>
                  </a:lnTo>
                  <a:lnTo>
                    <a:pt x="58988" y="301033"/>
                  </a:lnTo>
                  <a:lnTo>
                    <a:pt x="74240" y="328991"/>
                  </a:lnTo>
                  <a:lnTo>
                    <a:pt x="91076" y="357484"/>
                  </a:lnTo>
                  <a:lnTo>
                    <a:pt x="109426" y="386397"/>
                  </a:lnTo>
                  <a:lnTo>
                    <a:pt x="129214" y="415610"/>
                  </a:lnTo>
                  <a:lnTo>
                    <a:pt x="150358" y="445003"/>
                  </a:lnTo>
                  <a:lnTo>
                    <a:pt x="172774" y="474456"/>
                  </a:lnTo>
                  <a:lnTo>
                    <a:pt x="196367" y="503846"/>
                  </a:lnTo>
                  <a:lnTo>
                    <a:pt x="221041" y="533055"/>
                  </a:lnTo>
                  <a:lnTo>
                    <a:pt x="246695" y="561961"/>
                  </a:lnTo>
                  <a:lnTo>
                    <a:pt x="273223" y="590446"/>
                  </a:lnTo>
                  <a:lnTo>
                    <a:pt x="300516" y="618392"/>
                  </a:lnTo>
                  <a:lnTo>
                    <a:pt x="328463" y="645685"/>
                  </a:lnTo>
                  <a:lnTo>
                    <a:pt x="356947" y="672214"/>
                  </a:lnTo>
                  <a:lnTo>
                    <a:pt x="385853" y="697867"/>
                  </a:lnTo>
                  <a:lnTo>
                    <a:pt x="415062" y="722542"/>
                  </a:lnTo>
                  <a:lnTo>
                    <a:pt x="444453" y="746135"/>
                  </a:lnTo>
                  <a:lnTo>
                    <a:pt x="473905" y="768550"/>
                  </a:lnTo>
                  <a:lnTo>
                    <a:pt x="503298" y="789695"/>
                  </a:lnTo>
                  <a:lnTo>
                    <a:pt x="532511" y="809482"/>
                  </a:lnTo>
                  <a:lnTo>
                    <a:pt x="561424" y="827832"/>
                  </a:lnTo>
                  <a:lnTo>
                    <a:pt x="589918" y="844668"/>
                  </a:lnTo>
                  <a:lnTo>
                    <a:pt x="617875" y="859921"/>
                  </a:lnTo>
                  <a:lnTo>
                    <a:pt x="645182" y="873528"/>
                  </a:lnTo>
                  <a:lnTo>
                    <a:pt x="671725" y="885434"/>
                  </a:lnTo>
                  <a:lnTo>
                    <a:pt x="697396" y="895589"/>
                  </a:lnTo>
                  <a:lnTo>
                    <a:pt x="722090" y="903952"/>
                  </a:lnTo>
                  <a:lnTo>
                    <a:pt x="745704" y="910489"/>
                  </a:lnTo>
                  <a:lnTo>
                    <a:pt x="768142" y="915172"/>
                  </a:lnTo>
                  <a:lnTo>
                    <a:pt x="789311" y="917982"/>
                  </a:lnTo>
                  <a:lnTo>
                    <a:pt x="809125" y="918909"/>
                  </a:lnTo>
                  <a:lnTo>
                    <a:pt x="827503" y="917947"/>
                  </a:lnTo>
                  <a:lnTo>
                    <a:pt x="844367" y="915101"/>
                  </a:lnTo>
                  <a:lnTo>
                    <a:pt x="859650" y="910383"/>
                  </a:lnTo>
                  <a:lnTo>
                    <a:pt x="873289" y="903812"/>
                  </a:lnTo>
                  <a:lnTo>
                    <a:pt x="885227" y="895415"/>
                  </a:lnTo>
                  <a:lnTo>
                    <a:pt x="895415" y="885227"/>
                  </a:lnTo>
                  <a:lnTo>
                    <a:pt x="903812" y="873289"/>
                  </a:lnTo>
                  <a:lnTo>
                    <a:pt x="910383" y="859650"/>
                  </a:lnTo>
                  <a:lnTo>
                    <a:pt x="915101" y="844367"/>
                  </a:lnTo>
                  <a:lnTo>
                    <a:pt x="917947" y="827503"/>
                  </a:lnTo>
                  <a:lnTo>
                    <a:pt x="918909" y="809125"/>
                  </a:lnTo>
                  <a:lnTo>
                    <a:pt x="917982" y="789311"/>
                  </a:lnTo>
                  <a:lnTo>
                    <a:pt x="915172" y="768142"/>
                  </a:lnTo>
                  <a:lnTo>
                    <a:pt x="910489" y="745704"/>
                  </a:lnTo>
                  <a:lnTo>
                    <a:pt x="903952" y="722090"/>
                  </a:lnTo>
                  <a:lnTo>
                    <a:pt x="895589" y="697396"/>
                  </a:lnTo>
                  <a:lnTo>
                    <a:pt x="885434" y="671725"/>
                  </a:lnTo>
                  <a:lnTo>
                    <a:pt x="873528" y="645182"/>
                  </a:lnTo>
                  <a:lnTo>
                    <a:pt x="859921" y="617875"/>
                  </a:lnTo>
                  <a:lnTo>
                    <a:pt x="844668" y="589918"/>
                  </a:lnTo>
                  <a:lnTo>
                    <a:pt x="827832" y="561424"/>
                  </a:lnTo>
                  <a:lnTo>
                    <a:pt x="809482" y="532511"/>
                  </a:lnTo>
                  <a:lnTo>
                    <a:pt x="789695" y="503298"/>
                  </a:lnTo>
                  <a:lnTo>
                    <a:pt x="768550" y="473905"/>
                  </a:lnTo>
                  <a:lnTo>
                    <a:pt x="746135" y="444453"/>
                  </a:lnTo>
                  <a:lnTo>
                    <a:pt x="722542" y="415062"/>
                  </a:lnTo>
                  <a:lnTo>
                    <a:pt x="697867" y="385853"/>
                  </a:lnTo>
                  <a:lnTo>
                    <a:pt x="672214" y="356947"/>
                  </a:lnTo>
                  <a:lnTo>
                    <a:pt x="645685" y="3284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470145" y="4202104"/>
              <a:ext cx="918870" cy="918870"/>
            </a:xfrm>
            <a:custGeom>
              <a:avLst/>
              <a:pathLst>
                <a:path w="918870" h="918870">
                  <a:moveTo>
                    <a:pt x="786534" y="132336"/>
                  </a:moveTo>
                  <a:lnTo>
                    <a:pt x="765189" y="112335"/>
                  </a:lnTo>
                  <a:lnTo>
                    <a:pt x="742589" y="93761"/>
                  </a:lnTo>
                  <a:lnTo>
                    <a:pt x="718824" y="76690"/>
                  </a:lnTo>
                  <a:lnTo>
                    <a:pt x="693994" y="61191"/>
                  </a:lnTo>
                  <a:lnTo>
                    <a:pt x="668200" y="47329"/>
                  </a:lnTo>
                  <a:lnTo>
                    <a:pt x="641548" y="35160"/>
                  </a:lnTo>
                  <a:lnTo>
                    <a:pt x="614147" y="24735"/>
                  </a:lnTo>
                  <a:lnTo>
                    <a:pt x="586111" y="16096"/>
                  </a:lnTo>
                  <a:lnTo>
                    <a:pt x="557554" y="9279"/>
                  </a:lnTo>
                  <a:lnTo>
                    <a:pt x="528595" y="4311"/>
                  </a:lnTo>
                  <a:lnTo>
                    <a:pt x="499351" y="1214"/>
                  </a:lnTo>
                  <a:lnTo>
                    <a:pt x="469942" y="0"/>
                  </a:lnTo>
                  <a:lnTo>
                    <a:pt x="440491" y="673"/>
                  </a:lnTo>
                  <a:lnTo>
                    <a:pt x="411118" y="3232"/>
                  </a:lnTo>
                  <a:lnTo>
                    <a:pt x="381943" y="7665"/>
                  </a:lnTo>
                  <a:lnTo>
                    <a:pt x="353086" y="13955"/>
                  </a:lnTo>
                  <a:lnTo>
                    <a:pt x="324667" y="22075"/>
                  </a:lnTo>
                  <a:lnTo>
                    <a:pt x="296801" y="31993"/>
                  </a:lnTo>
                  <a:lnTo>
                    <a:pt x="269604" y="43667"/>
                  </a:lnTo>
                  <a:lnTo>
                    <a:pt x="243187" y="57049"/>
                  </a:lnTo>
                  <a:lnTo>
                    <a:pt x="217658" y="72085"/>
                  </a:lnTo>
                  <a:lnTo>
                    <a:pt x="193123" y="88713"/>
                  </a:lnTo>
                  <a:lnTo>
                    <a:pt x="169682" y="106864"/>
                  </a:lnTo>
                  <a:lnTo>
                    <a:pt x="147432" y="126464"/>
                  </a:lnTo>
                  <a:lnTo>
                    <a:pt x="126464" y="147432"/>
                  </a:lnTo>
                  <a:lnTo>
                    <a:pt x="106864" y="169682"/>
                  </a:lnTo>
                  <a:lnTo>
                    <a:pt x="88713" y="193123"/>
                  </a:lnTo>
                  <a:lnTo>
                    <a:pt x="72085" y="217658"/>
                  </a:lnTo>
                  <a:lnTo>
                    <a:pt x="57049" y="243187"/>
                  </a:lnTo>
                  <a:lnTo>
                    <a:pt x="43667" y="269604"/>
                  </a:lnTo>
                  <a:lnTo>
                    <a:pt x="31993" y="296801"/>
                  </a:lnTo>
                  <a:lnTo>
                    <a:pt x="22075" y="324667"/>
                  </a:lnTo>
                  <a:lnTo>
                    <a:pt x="13955" y="353086"/>
                  </a:lnTo>
                  <a:lnTo>
                    <a:pt x="7665" y="381943"/>
                  </a:lnTo>
                  <a:lnTo>
                    <a:pt x="3232" y="411118"/>
                  </a:lnTo>
                  <a:lnTo>
                    <a:pt x="673" y="440491"/>
                  </a:lnTo>
                  <a:lnTo>
                    <a:pt x="0" y="469942"/>
                  </a:lnTo>
                  <a:lnTo>
                    <a:pt x="1214" y="499351"/>
                  </a:lnTo>
                  <a:lnTo>
                    <a:pt x="4311" y="528595"/>
                  </a:lnTo>
                  <a:lnTo>
                    <a:pt x="9279" y="557554"/>
                  </a:lnTo>
                  <a:lnTo>
                    <a:pt x="16096" y="586111"/>
                  </a:lnTo>
                  <a:lnTo>
                    <a:pt x="24735" y="614147"/>
                  </a:lnTo>
                  <a:lnTo>
                    <a:pt x="35160" y="641548"/>
                  </a:lnTo>
                  <a:lnTo>
                    <a:pt x="47329" y="668200"/>
                  </a:lnTo>
                  <a:lnTo>
                    <a:pt x="61191" y="693994"/>
                  </a:lnTo>
                  <a:lnTo>
                    <a:pt x="76690" y="718824"/>
                  </a:lnTo>
                  <a:lnTo>
                    <a:pt x="93761" y="742589"/>
                  </a:lnTo>
                  <a:lnTo>
                    <a:pt x="112335" y="765189"/>
                  </a:lnTo>
                  <a:lnTo>
                    <a:pt x="132336" y="786534"/>
                  </a:lnTo>
                  <a:lnTo>
                    <a:pt x="153680" y="806534"/>
                  </a:lnTo>
                  <a:lnTo>
                    <a:pt x="176281" y="825108"/>
                  </a:lnTo>
                  <a:lnTo>
                    <a:pt x="200045" y="842180"/>
                  </a:lnTo>
                  <a:lnTo>
                    <a:pt x="224876" y="857678"/>
                  </a:lnTo>
                  <a:lnTo>
                    <a:pt x="250670" y="871541"/>
                  </a:lnTo>
                  <a:lnTo>
                    <a:pt x="277322" y="883709"/>
                  </a:lnTo>
                  <a:lnTo>
                    <a:pt x="304722" y="894135"/>
                  </a:lnTo>
                  <a:lnTo>
                    <a:pt x="332758" y="902774"/>
                  </a:lnTo>
                  <a:lnTo>
                    <a:pt x="361315" y="909591"/>
                  </a:lnTo>
                  <a:lnTo>
                    <a:pt x="390275" y="914558"/>
                  </a:lnTo>
                  <a:lnTo>
                    <a:pt x="419519" y="917656"/>
                  </a:lnTo>
                  <a:lnTo>
                    <a:pt x="448927" y="918870"/>
                  </a:lnTo>
                  <a:lnTo>
                    <a:pt x="478378" y="918196"/>
                  </a:lnTo>
                  <a:lnTo>
                    <a:pt x="507752" y="915638"/>
                  </a:lnTo>
                  <a:lnTo>
                    <a:pt x="536927" y="911204"/>
                  </a:lnTo>
                  <a:lnTo>
                    <a:pt x="565783" y="904915"/>
                  </a:lnTo>
                  <a:lnTo>
                    <a:pt x="594202" y="896794"/>
                  </a:lnTo>
                  <a:lnTo>
                    <a:pt x="622068" y="886877"/>
                  </a:lnTo>
                  <a:lnTo>
                    <a:pt x="649265" y="875203"/>
                  </a:lnTo>
                  <a:lnTo>
                    <a:pt x="675683" y="861820"/>
                  </a:lnTo>
                  <a:lnTo>
                    <a:pt x="701211" y="846784"/>
                  </a:lnTo>
                  <a:lnTo>
                    <a:pt x="725747" y="830157"/>
                  </a:lnTo>
                  <a:lnTo>
                    <a:pt x="749187" y="812005"/>
                  </a:lnTo>
                  <a:lnTo>
                    <a:pt x="771438" y="792406"/>
                  </a:lnTo>
                  <a:lnTo>
                    <a:pt x="792406" y="771438"/>
                  </a:lnTo>
                  <a:lnTo>
                    <a:pt x="812005" y="749187"/>
                  </a:lnTo>
                  <a:lnTo>
                    <a:pt x="830157" y="725747"/>
                  </a:lnTo>
                  <a:lnTo>
                    <a:pt x="846784" y="701211"/>
                  </a:lnTo>
                  <a:lnTo>
                    <a:pt x="861820" y="675683"/>
                  </a:lnTo>
                  <a:lnTo>
                    <a:pt x="875203" y="649265"/>
                  </a:lnTo>
                  <a:lnTo>
                    <a:pt x="886877" y="622068"/>
                  </a:lnTo>
                  <a:lnTo>
                    <a:pt x="896794" y="594202"/>
                  </a:lnTo>
                  <a:lnTo>
                    <a:pt x="904915" y="565783"/>
                  </a:lnTo>
                  <a:lnTo>
                    <a:pt x="911204" y="536927"/>
                  </a:lnTo>
                  <a:lnTo>
                    <a:pt x="915638" y="507752"/>
                  </a:lnTo>
                  <a:lnTo>
                    <a:pt x="918196" y="478378"/>
                  </a:lnTo>
                  <a:lnTo>
                    <a:pt x="918870" y="448927"/>
                  </a:lnTo>
                  <a:lnTo>
                    <a:pt x="917656" y="419519"/>
                  </a:lnTo>
                  <a:lnTo>
                    <a:pt x="914558" y="390275"/>
                  </a:lnTo>
                  <a:lnTo>
                    <a:pt x="909591" y="361315"/>
                  </a:lnTo>
                  <a:lnTo>
                    <a:pt x="902774" y="332758"/>
                  </a:lnTo>
                  <a:lnTo>
                    <a:pt x="894135" y="304722"/>
                  </a:lnTo>
                  <a:lnTo>
                    <a:pt x="883709" y="277322"/>
                  </a:lnTo>
                  <a:lnTo>
                    <a:pt x="871541" y="250670"/>
                  </a:lnTo>
                  <a:lnTo>
                    <a:pt x="857678" y="224876"/>
                  </a:lnTo>
                  <a:lnTo>
                    <a:pt x="842180" y="200045"/>
                  </a:lnTo>
                  <a:lnTo>
                    <a:pt x="825108" y="176281"/>
                  </a:lnTo>
                  <a:lnTo>
                    <a:pt x="806534" y="15368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470302" y="5283331"/>
              <a:ext cx="918555" cy="918555"/>
            </a:xfrm>
            <a:custGeom>
              <a:avLst/>
              <a:pathLst>
                <a:path w="918555" h="918555">
                  <a:moveTo>
                    <a:pt x="573897" y="344658"/>
                  </a:moveTo>
                  <a:lnTo>
                    <a:pt x="545155" y="316387"/>
                  </a:lnTo>
                  <a:lnTo>
                    <a:pt x="516060" y="288703"/>
                  </a:lnTo>
                  <a:lnTo>
                    <a:pt x="486731" y="261720"/>
                  </a:lnTo>
                  <a:lnTo>
                    <a:pt x="457290" y="235549"/>
                  </a:lnTo>
                  <a:lnTo>
                    <a:pt x="427857" y="210297"/>
                  </a:lnTo>
                  <a:lnTo>
                    <a:pt x="398553" y="186068"/>
                  </a:lnTo>
                  <a:lnTo>
                    <a:pt x="369499" y="162962"/>
                  </a:lnTo>
                  <a:lnTo>
                    <a:pt x="340814" y="141073"/>
                  </a:lnTo>
                  <a:lnTo>
                    <a:pt x="312615" y="120493"/>
                  </a:lnTo>
                  <a:lnTo>
                    <a:pt x="285019" y="101304"/>
                  </a:lnTo>
                  <a:lnTo>
                    <a:pt x="258139" y="83586"/>
                  </a:lnTo>
                  <a:lnTo>
                    <a:pt x="232086" y="67412"/>
                  </a:lnTo>
                  <a:lnTo>
                    <a:pt x="206966" y="52848"/>
                  </a:lnTo>
                  <a:lnTo>
                    <a:pt x="182883" y="39955"/>
                  </a:lnTo>
                  <a:lnTo>
                    <a:pt x="159936" y="28784"/>
                  </a:lnTo>
                  <a:lnTo>
                    <a:pt x="138218" y="19383"/>
                  </a:lnTo>
                  <a:lnTo>
                    <a:pt x="117820" y="11789"/>
                  </a:lnTo>
                  <a:lnTo>
                    <a:pt x="98826" y="6034"/>
                  </a:lnTo>
                  <a:lnTo>
                    <a:pt x="81312" y="2141"/>
                  </a:lnTo>
                  <a:lnTo>
                    <a:pt x="65352" y="127"/>
                  </a:lnTo>
                  <a:lnTo>
                    <a:pt x="51010" y="0"/>
                  </a:lnTo>
                  <a:lnTo>
                    <a:pt x="38346" y="1759"/>
                  </a:lnTo>
                  <a:lnTo>
                    <a:pt x="27412" y="5399"/>
                  </a:lnTo>
                  <a:lnTo>
                    <a:pt x="18252" y="10904"/>
                  </a:lnTo>
                  <a:lnTo>
                    <a:pt x="10904" y="18252"/>
                  </a:lnTo>
                  <a:lnTo>
                    <a:pt x="5399" y="27412"/>
                  </a:lnTo>
                  <a:lnTo>
                    <a:pt x="1759" y="38346"/>
                  </a:lnTo>
                  <a:lnTo>
                    <a:pt x="0" y="51010"/>
                  </a:lnTo>
                  <a:lnTo>
                    <a:pt x="127" y="65352"/>
                  </a:lnTo>
                  <a:lnTo>
                    <a:pt x="2141" y="81312"/>
                  </a:lnTo>
                  <a:lnTo>
                    <a:pt x="6034" y="98826"/>
                  </a:lnTo>
                  <a:lnTo>
                    <a:pt x="11789" y="117820"/>
                  </a:lnTo>
                  <a:lnTo>
                    <a:pt x="19383" y="138218"/>
                  </a:lnTo>
                  <a:lnTo>
                    <a:pt x="28784" y="159936"/>
                  </a:lnTo>
                  <a:lnTo>
                    <a:pt x="39955" y="182883"/>
                  </a:lnTo>
                  <a:lnTo>
                    <a:pt x="52848" y="206966"/>
                  </a:lnTo>
                  <a:lnTo>
                    <a:pt x="67412" y="232086"/>
                  </a:lnTo>
                  <a:lnTo>
                    <a:pt x="83586" y="258139"/>
                  </a:lnTo>
                  <a:lnTo>
                    <a:pt x="101304" y="285019"/>
                  </a:lnTo>
                  <a:lnTo>
                    <a:pt x="120493" y="312615"/>
                  </a:lnTo>
                  <a:lnTo>
                    <a:pt x="141073" y="340814"/>
                  </a:lnTo>
                  <a:lnTo>
                    <a:pt x="162962" y="369499"/>
                  </a:lnTo>
                  <a:lnTo>
                    <a:pt x="186068" y="398553"/>
                  </a:lnTo>
                  <a:lnTo>
                    <a:pt x="210297" y="427857"/>
                  </a:lnTo>
                  <a:lnTo>
                    <a:pt x="235549" y="457290"/>
                  </a:lnTo>
                  <a:lnTo>
                    <a:pt x="261720" y="486731"/>
                  </a:lnTo>
                  <a:lnTo>
                    <a:pt x="288703" y="516060"/>
                  </a:lnTo>
                  <a:lnTo>
                    <a:pt x="316387" y="545155"/>
                  </a:lnTo>
                  <a:lnTo>
                    <a:pt x="344658" y="573897"/>
                  </a:lnTo>
                  <a:lnTo>
                    <a:pt x="373400" y="602168"/>
                  </a:lnTo>
                  <a:lnTo>
                    <a:pt x="402495" y="629852"/>
                  </a:lnTo>
                  <a:lnTo>
                    <a:pt x="431824" y="656835"/>
                  </a:lnTo>
                  <a:lnTo>
                    <a:pt x="461265" y="683006"/>
                  </a:lnTo>
                  <a:lnTo>
                    <a:pt x="490698" y="708258"/>
                  </a:lnTo>
                  <a:lnTo>
                    <a:pt x="520002" y="732487"/>
                  </a:lnTo>
                  <a:lnTo>
                    <a:pt x="549056" y="755593"/>
                  </a:lnTo>
                  <a:lnTo>
                    <a:pt x="577741" y="777482"/>
                  </a:lnTo>
                  <a:lnTo>
                    <a:pt x="605940" y="798062"/>
                  </a:lnTo>
                  <a:lnTo>
                    <a:pt x="633536" y="817251"/>
                  </a:lnTo>
                  <a:lnTo>
                    <a:pt x="660416" y="834969"/>
                  </a:lnTo>
                  <a:lnTo>
                    <a:pt x="686469" y="851143"/>
                  </a:lnTo>
                  <a:lnTo>
                    <a:pt x="711589" y="865707"/>
                  </a:lnTo>
                  <a:lnTo>
                    <a:pt x="735672" y="878600"/>
                  </a:lnTo>
                  <a:lnTo>
                    <a:pt x="758619" y="889771"/>
                  </a:lnTo>
                  <a:lnTo>
                    <a:pt x="780337" y="899172"/>
                  </a:lnTo>
                  <a:lnTo>
                    <a:pt x="800735" y="906766"/>
                  </a:lnTo>
                  <a:lnTo>
                    <a:pt x="819729" y="912521"/>
                  </a:lnTo>
                  <a:lnTo>
                    <a:pt x="837243" y="916414"/>
                  </a:lnTo>
                  <a:lnTo>
                    <a:pt x="853203" y="918428"/>
                  </a:lnTo>
                  <a:lnTo>
                    <a:pt x="867545" y="918555"/>
                  </a:lnTo>
                  <a:lnTo>
                    <a:pt x="880209" y="916796"/>
                  </a:lnTo>
                  <a:lnTo>
                    <a:pt x="891143" y="913156"/>
                  </a:lnTo>
                  <a:lnTo>
                    <a:pt x="900303" y="907651"/>
                  </a:lnTo>
                  <a:lnTo>
                    <a:pt x="907651" y="900303"/>
                  </a:lnTo>
                  <a:lnTo>
                    <a:pt x="913156" y="891143"/>
                  </a:lnTo>
                  <a:lnTo>
                    <a:pt x="916796" y="880209"/>
                  </a:lnTo>
                  <a:lnTo>
                    <a:pt x="918555" y="867545"/>
                  </a:lnTo>
                  <a:lnTo>
                    <a:pt x="918428" y="853203"/>
                  </a:lnTo>
                  <a:lnTo>
                    <a:pt x="916414" y="837243"/>
                  </a:lnTo>
                  <a:lnTo>
                    <a:pt x="912521" y="819729"/>
                  </a:lnTo>
                  <a:lnTo>
                    <a:pt x="906766" y="800735"/>
                  </a:lnTo>
                  <a:lnTo>
                    <a:pt x="899172" y="780337"/>
                  </a:lnTo>
                  <a:lnTo>
                    <a:pt x="889771" y="758619"/>
                  </a:lnTo>
                  <a:lnTo>
                    <a:pt x="878600" y="735672"/>
                  </a:lnTo>
                  <a:lnTo>
                    <a:pt x="865707" y="711589"/>
                  </a:lnTo>
                  <a:lnTo>
                    <a:pt x="851143" y="686469"/>
                  </a:lnTo>
                  <a:lnTo>
                    <a:pt x="834969" y="660416"/>
                  </a:lnTo>
                  <a:lnTo>
                    <a:pt x="817251" y="633536"/>
                  </a:lnTo>
                  <a:lnTo>
                    <a:pt x="798062" y="605940"/>
                  </a:lnTo>
                  <a:lnTo>
                    <a:pt x="777482" y="577741"/>
                  </a:lnTo>
                  <a:lnTo>
                    <a:pt x="755593" y="549056"/>
                  </a:lnTo>
                  <a:lnTo>
                    <a:pt x="732487" y="520002"/>
                  </a:lnTo>
                  <a:lnTo>
                    <a:pt x="708258" y="490698"/>
                  </a:lnTo>
                  <a:lnTo>
                    <a:pt x="683006" y="461265"/>
                  </a:lnTo>
                  <a:lnTo>
                    <a:pt x="656835" y="431824"/>
                  </a:lnTo>
                  <a:lnTo>
                    <a:pt x="629852" y="402495"/>
                  </a:lnTo>
                  <a:lnTo>
                    <a:pt x="602168" y="3734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51201" y="5283160"/>
              <a:ext cx="918897" cy="918897"/>
            </a:xfrm>
            <a:custGeom>
              <a:avLst/>
              <a:pathLst>
                <a:path w="918897" h="918897">
                  <a:moveTo>
                    <a:pt x="787903" y="130994"/>
                  </a:moveTo>
                  <a:lnTo>
                    <a:pt x="766645" y="111084"/>
                  </a:lnTo>
                  <a:lnTo>
                    <a:pt x="744123" y="92607"/>
                  </a:lnTo>
                  <a:lnTo>
                    <a:pt x="720432" y="75637"/>
                  </a:lnTo>
                  <a:lnTo>
                    <a:pt x="695669" y="60244"/>
                  </a:lnTo>
                  <a:lnTo>
                    <a:pt x="669935" y="46491"/>
                  </a:lnTo>
                  <a:lnTo>
                    <a:pt x="643336" y="34435"/>
                  </a:lnTo>
                  <a:lnTo>
                    <a:pt x="615981" y="24126"/>
                  </a:lnTo>
                  <a:lnTo>
                    <a:pt x="587983" y="15606"/>
                  </a:lnTo>
                  <a:lnTo>
                    <a:pt x="559457" y="8909"/>
                  </a:lnTo>
                  <a:lnTo>
                    <a:pt x="530520" y="4064"/>
                  </a:lnTo>
                  <a:lnTo>
                    <a:pt x="501291" y="1090"/>
                  </a:lnTo>
                  <a:lnTo>
                    <a:pt x="471890" y="0"/>
                  </a:lnTo>
                  <a:lnTo>
                    <a:pt x="442438" y="797"/>
                  </a:lnTo>
                  <a:lnTo>
                    <a:pt x="413056" y="3479"/>
                  </a:lnTo>
                  <a:lnTo>
                    <a:pt x="383864" y="8035"/>
                  </a:lnTo>
                  <a:lnTo>
                    <a:pt x="354983" y="14446"/>
                  </a:lnTo>
                  <a:lnTo>
                    <a:pt x="326532" y="22686"/>
                  </a:lnTo>
                  <a:lnTo>
                    <a:pt x="298626" y="32720"/>
                  </a:lnTo>
                  <a:lnTo>
                    <a:pt x="271381" y="44508"/>
                  </a:lnTo>
                  <a:lnTo>
                    <a:pt x="244909" y="58000"/>
                  </a:lnTo>
                  <a:lnTo>
                    <a:pt x="219319" y="73143"/>
                  </a:lnTo>
                  <a:lnTo>
                    <a:pt x="194716" y="89873"/>
                  </a:lnTo>
                  <a:lnTo>
                    <a:pt x="171200" y="108121"/>
                  </a:lnTo>
                  <a:lnTo>
                    <a:pt x="148869" y="127814"/>
                  </a:lnTo>
                  <a:lnTo>
                    <a:pt x="127814" y="148869"/>
                  </a:lnTo>
                  <a:lnTo>
                    <a:pt x="108121" y="171200"/>
                  </a:lnTo>
                  <a:lnTo>
                    <a:pt x="89873" y="194716"/>
                  </a:lnTo>
                  <a:lnTo>
                    <a:pt x="73143" y="219319"/>
                  </a:lnTo>
                  <a:lnTo>
                    <a:pt x="58000" y="244909"/>
                  </a:lnTo>
                  <a:lnTo>
                    <a:pt x="44508" y="271381"/>
                  </a:lnTo>
                  <a:lnTo>
                    <a:pt x="32720" y="298626"/>
                  </a:lnTo>
                  <a:lnTo>
                    <a:pt x="22686" y="326532"/>
                  </a:lnTo>
                  <a:lnTo>
                    <a:pt x="14446" y="354983"/>
                  </a:lnTo>
                  <a:lnTo>
                    <a:pt x="8035" y="383864"/>
                  </a:lnTo>
                  <a:lnTo>
                    <a:pt x="3479" y="413056"/>
                  </a:lnTo>
                  <a:lnTo>
                    <a:pt x="797" y="442438"/>
                  </a:lnTo>
                  <a:lnTo>
                    <a:pt x="0" y="471890"/>
                  </a:lnTo>
                  <a:lnTo>
                    <a:pt x="1090" y="501291"/>
                  </a:lnTo>
                  <a:lnTo>
                    <a:pt x="4064" y="530520"/>
                  </a:lnTo>
                  <a:lnTo>
                    <a:pt x="8909" y="559457"/>
                  </a:lnTo>
                  <a:lnTo>
                    <a:pt x="15606" y="587983"/>
                  </a:lnTo>
                  <a:lnTo>
                    <a:pt x="24126" y="615981"/>
                  </a:lnTo>
                  <a:lnTo>
                    <a:pt x="34435" y="643336"/>
                  </a:lnTo>
                  <a:lnTo>
                    <a:pt x="46491" y="669935"/>
                  </a:lnTo>
                  <a:lnTo>
                    <a:pt x="60244" y="695669"/>
                  </a:lnTo>
                  <a:lnTo>
                    <a:pt x="75637" y="720432"/>
                  </a:lnTo>
                  <a:lnTo>
                    <a:pt x="92607" y="744123"/>
                  </a:lnTo>
                  <a:lnTo>
                    <a:pt x="111084" y="766645"/>
                  </a:lnTo>
                  <a:lnTo>
                    <a:pt x="130994" y="787903"/>
                  </a:lnTo>
                  <a:lnTo>
                    <a:pt x="152252" y="807813"/>
                  </a:lnTo>
                  <a:lnTo>
                    <a:pt x="174774" y="826290"/>
                  </a:lnTo>
                  <a:lnTo>
                    <a:pt x="198465" y="843260"/>
                  </a:lnTo>
                  <a:lnTo>
                    <a:pt x="223228" y="858653"/>
                  </a:lnTo>
                  <a:lnTo>
                    <a:pt x="248962" y="872406"/>
                  </a:lnTo>
                  <a:lnTo>
                    <a:pt x="275561" y="884462"/>
                  </a:lnTo>
                  <a:lnTo>
                    <a:pt x="302916" y="894771"/>
                  </a:lnTo>
                  <a:lnTo>
                    <a:pt x="330914" y="903291"/>
                  </a:lnTo>
                  <a:lnTo>
                    <a:pt x="359440" y="909988"/>
                  </a:lnTo>
                  <a:lnTo>
                    <a:pt x="388377" y="914833"/>
                  </a:lnTo>
                  <a:lnTo>
                    <a:pt x="417606" y="917807"/>
                  </a:lnTo>
                  <a:lnTo>
                    <a:pt x="447007" y="918897"/>
                  </a:lnTo>
                  <a:lnTo>
                    <a:pt x="476459" y="918100"/>
                  </a:lnTo>
                  <a:lnTo>
                    <a:pt x="505841" y="915418"/>
                  </a:lnTo>
                  <a:lnTo>
                    <a:pt x="535033" y="910862"/>
                  </a:lnTo>
                  <a:lnTo>
                    <a:pt x="563914" y="904451"/>
                  </a:lnTo>
                  <a:lnTo>
                    <a:pt x="592365" y="896211"/>
                  </a:lnTo>
                  <a:lnTo>
                    <a:pt x="620271" y="886177"/>
                  </a:lnTo>
                  <a:lnTo>
                    <a:pt x="647516" y="874389"/>
                  </a:lnTo>
                  <a:lnTo>
                    <a:pt x="673988" y="860896"/>
                  </a:lnTo>
                  <a:lnTo>
                    <a:pt x="699578" y="845754"/>
                  </a:lnTo>
                  <a:lnTo>
                    <a:pt x="724181" y="829024"/>
                  </a:lnTo>
                  <a:lnTo>
                    <a:pt x="747697" y="810776"/>
                  </a:lnTo>
                  <a:lnTo>
                    <a:pt x="770028" y="791083"/>
                  </a:lnTo>
                  <a:lnTo>
                    <a:pt x="791083" y="770028"/>
                  </a:lnTo>
                  <a:lnTo>
                    <a:pt x="810776" y="747697"/>
                  </a:lnTo>
                  <a:lnTo>
                    <a:pt x="829024" y="724181"/>
                  </a:lnTo>
                  <a:lnTo>
                    <a:pt x="845754" y="699578"/>
                  </a:lnTo>
                  <a:lnTo>
                    <a:pt x="860896" y="673988"/>
                  </a:lnTo>
                  <a:lnTo>
                    <a:pt x="874389" y="647516"/>
                  </a:lnTo>
                  <a:lnTo>
                    <a:pt x="886177" y="620271"/>
                  </a:lnTo>
                  <a:lnTo>
                    <a:pt x="896211" y="592365"/>
                  </a:lnTo>
                  <a:lnTo>
                    <a:pt x="904451" y="563914"/>
                  </a:lnTo>
                  <a:lnTo>
                    <a:pt x="910862" y="535033"/>
                  </a:lnTo>
                  <a:lnTo>
                    <a:pt x="915418" y="505841"/>
                  </a:lnTo>
                  <a:lnTo>
                    <a:pt x="918100" y="476459"/>
                  </a:lnTo>
                  <a:lnTo>
                    <a:pt x="918897" y="447007"/>
                  </a:lnTo>
                  <a:lnTo>
                    <a:pt x="917807" y="417606"/>
                  </a:lnTo>
                  <a:lnTo>
                    <a:pt x="914833" y="388377"/>
                  </a:lnTo>
                  <a:lnTo>
                    <a:pt x="909988" y="359440"/>
                  </a:lnTo>
                  <a:lnTo>
                    <a:pt x="903291" y="330914"/>
                  </a:lnTo>
                  <a:lnTo>
                    <a:pt x="894771" y="302916"/>
                  </a:lnTo>
                  <a:lnTo>
                    <a:pt x="884462" y="275561"/>
                  </a:lnTo>
                  <a:lnTo>
                    <a:pt x="872406" y="248962"/>
                  </a:lnTo>
                  <a:lnTo>
                    <a:pt x="858653" y="223228"/>
                  </a:lnTo>
                  <a:lnTo>
                    <a:pt x="843260" y="198465"/>
                  </a:lnTo>
                  <a:lnTo>
                    <a:pt x="826290" y="174774"/>
                  </a:lnTo>
                  <a:lnTo>
                    <a:pt x="807813" y="152252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580196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8303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3034" y="352536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96410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964104" y="352536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964104" y="4606435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16049" y="4121004"/>
              <a:ext cx="126485" cy="216213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16049" y="1958865"/>
              <a:ext cx="126485" cy="216213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0.201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19133" y="460398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76755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700203" y="352291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0.707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-0.761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3519" y="568493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-0.876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0.022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2021-11-30T15:13:42Z</dcterms:modified>
</cp:coreProperties>
</file>