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464" y="9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308059" y="3121087"/>
              <a:ext cx="918764" cy="918764"/>
            </a:xfrm>
            <a:custGeom>
              <a:avLst/>
              <a:gdLst/>
              <a:ahLst/>
              <a:cxnLst/>
              <a:rect l="0" t="0" r="0" b="0"/>
              <a:pathLst>
                <a:path w="918764" h="918764">
                  <a:moveTo>
                    <a:pt x="848841" y="69922"/>
                  </a:moveTo>
                  <a:lnTo>
                    <a:pt x="832423" y="55104"/>
                  </a:lnTo>
                  <a:lnTo>
                    <a:pt x="814472" y="41948"/>
                  </a:lnTo>
                  <a:lnTo>
                    <a:pt x="795062" y="30507"/>
                  </a:lnTo>
                  <a:lnTo>
                    <a:pt x="774272" y="20828"/>
                  </a:lnTo>
                  <a:lnTo>
                    <a:pt x="752189" y="12951"/>
                  </a:lnTo>
                  <a:lnTo>
                    <a:pt x="728902" y="6909"/>
                  </a:lnTo>
                  <a:lnTo>
                    <a:pt x="704508" y="2726"/>
                  </a:lnTo>
                  <a:lnTo>
                    <a:pt x="679107" y="420"/>
                  </a:lnTo>
                  <a:lnTo>
                    <a:pt x="652802" y="0"/>
                  </a:lnTo>
                  <a:lnTo>
                    <a:pt x="625703" y="1467"/>
                  </a:lnTo>
                  <a:lnTo>
                    <a:pt x="597920" y="4816"/>
                  </a:lnTo>
                  <a:lnTo>
                    <a:pt x="569569" y="10033"/>
                  </a:lnTo>
                  <a:lnTo>
                    <a:pt x="540764" y="17096"/>
                  </a:lnTo>
                  <a:lnTo>
                    <a:pt x="511625" y="25977"/>
                  </a:lnTo>
                  <a:lnTo>
                    <a:pt x="482271" y="36638"/>
                  </a:lnTo>
                  <a:lnTo>
                    <a:pt x="452823" y="49037"/>
                  </a:lnTo>
                  <a:lnTo>
                    <a:pt x="423402" y="63122"/>
                  </a:lnTo>
                  <a:lnTo>
                    <a:pt x="394129" y="78836"/>
                  </a:lnTo>
                  <a:lnTo>
                    <a:pt x="365124" y="96113"/>
                  </a:lnTo>
                  <a:lnTo>
                    <a:pt x="336507" y="114883"/>
                  </a:lnTo>
                  <a:lnTo>
                    <a:pt x="308394" y="135068"/>
                  </a:lnTo>
                  <a:lnTo>
                    <a:pt x="280902" y="156587"/>
                  </a:lnTo>
                  <a:lnTo>
                    <a:pt x="254143" y="179349"/>
                  </a:lnTo>
                  <a:lnTo>
                    <a:pt x="228228" y="203262"/>
                  </a:lnTo>
                  <a:lnTo>
                    <a:pt x="203262" y="228228"/>
                  </a:lnTo>
                  <a:lnTo>
                    <a:pt x="179349" y="254143"/>
                  </a:lnTo>
                  <a:lnTo>
                    <a:pt x="156587" y="280902"/>
                  </a:lnTo>
                  <a:lnTo>
                    <a:pt x="135068" y="308394"/>
                  </a:lnTo>
                  <a:lnTo>
                    <a:pt x="114883" y="336507"/>
                  </a:lnTo>
                  <a:lnTo>
                    <a:pt x="96113" y="365124"/>
                  </a:lnTo>
                  <a:lnTo>
                    <a:pt x="78836" y="394129"/>
                  </a:lnTo>
                  <a:lnTo>
                    <a:pt x="63122" y="423402"/>
                  </a:lnTo>
                  <a:lnTo>
                    <a:pt x="49037" y="452823"/>
                  </a:lnTo>
                  <a:lnTo>
                    <a:pt x="36638" y="482271"/>
                  </a:lnTo>
                  <a:lnTo>
                    <a:pt x="25977" y="511625"/>
                  </a:lnTo>
                  <a:lnTo>
                    <a:pt x="17096" y="540764"/>
                  </a:lnTo>
                  <a:lnTo>
                    <a:pt x="10033" y="569569"/>
                  </a:lnTo>
                  <a:lnTo>
                    <a:pt x="4816" y="597920"/>
                  </a:lnTo>
                  <a:lnTo>
                    <a:pt x="1467" y="625703"/>
                  </a:lnTo>
                  <a:lnTo>
                    <a:pt x="0" y="652802"/>
                  </a:lnTo>
                  <a:lnTo>
                    <a:pt x="420" y="679107"/>
                  </a:lnTo>
                  <a:lnTo>
                    <a:pt x="2726" y="704508"/>
                  </a:lnTo>
                  <a:lnTo>
                    <a:pt x="6909" y="728902"/>
                  </a:lnTo>
                  <a:lnTo>
                    <a:pt x="12951" y="752189"/>
                  </a:lnTo>
                  <a:lnTo>
                    <a:pt x="20828" y="774272"/>
                  </a:lnTo>
                  <a:lnTo>
                    <a:pt x="30507" y="795062"/>
                  </a:lnTo>
                  <a:lnTo>
                    <a:pt x="41948" y="814472"/>
                  </a:lnTo>
                  <a:lnTo>
                    <a:pt x="55104" y="832423"/>
                  </a:lnTo>
                  <a:lnTo>
                    <a:pt x="69922" y="848841"/>
                  </a:lnTo>
                  <a:lnTo>
                    <a:pt x="86340" y="863659"/>
                  </a:lnTo>
                  <a:lnTo>
                    <a:pt x="104291" y="876815"/>
                  </a:lnTo>
                  <a:lnTo>
                    <a:pt x="123701" y="888256"/>
                  </a:lnTo>
                  <a:lnTo>
                    <a:pt x="144491" y="897935"/>
                  </a:lnTo>
                  <a:lnTo>
                    <a:pt x="166574" y="905812"/>
                  </a:lnTo>
                  <a:lnTo>
                    <a:pt x="189861" y="911854"/>
                  </a:lnTo>
                  <a:lnTo>
                    <a:pt x="214255" y="916037"/>
                  </a:lnTo>
                  <a:lnTo>
                    <a:pt x="239656" y="918343"/>
                  </a:lnTo>
                  <a:lnTo>
                    <a:pt x="265961" y="918764"/>
                  </a:lnTo>
                  <a:lnTo>
                    <a:pt x="293060" y="917296"/>
                  </a:lnTo>
                  <a:lnTo>
                    <a:pt x="320843" y="913947"/>
                  </a:lnTo>
                  <a:lnTo>
                    <a:pt x="349194" y="908730"/>
                  </a:lnTo>
                  <a:lnTo>
                    <a:pt x="377999" y="901667"/>
                  </a:lnTo>
                  <a:lnTo>
                    <a:pt x="407138" y="892786"/>
                  </a:lnTo>
                  <a:lnTo>
                    <a:pt x="436492" y="882125"/>
                  </a:lnTo>
                  <a:lnTo>
                    <a:pt x="465940" y="869726"/>
                  </a:lnTo>
                  <a:lnTo>
                    <a:pt x="495361" y="855641"/>
                  </a:lnTo>
                  <a:lnTo>
                    <a:pt x="524634" y="839927"/>
                  </a:lnTo>
                  <a:lnTo>
                    <a:pt x="553639" y="822650"/>
                  </a:lnTo>
                  <a:lnTo>
                    <a:pt x="582256" y="803880"/>
                  </a:lnTo>
                  <a:lnTo>
                    <a:pt x="610369" y="783695"/>
                  </a:lnTo>
                  <a:lnTo>
                    <a:pt x="637861" y="762177"/>
                  </a:lnTo>
                  <a:lnTo>
                    <a:pt x="664620" y="739414"/>
                  </a:lnTo>
                  <a:lnTo>
                    <a:pt x="690535" y="715501"/>
                  </a:lnTo>
                  <a:lnTo>
                    <a:pt x="715501" y="690535"/>
                  </a:lnTo>
                  <a:lnTo>
                    <a:pt x="739414" y="664620"/>
                  </a:lnTo>
                  <a:lnTo>
                    <a:pt x="762177" y="637861"/>
                  </a:lnTo>
                  <a:lnTo>
                    <a:pt x="783695" y="610369"/>
                  </a:lnTo>
                  <a:lnTo>
                    <a:pt x="803880" y="582256"/>
                  </a:lnTo>
                  <a:lnTo>
                    <a:pt x="822650" y="553639"/>
                  </a:lnTo>
                  <a:lnTo>
                    <a:pt x="839927" y="524634"/>
                  </a:lnTo>
                  <a:lnTo>
                    <a:pt x="855641" y="495361"/>
                  </a:lnTo>
                  <a:lnTo>
                    <a:pt x="869726" y="465940"/>
                  </a:lnTo>
                  <a:lnTo>
                    <a:pt x="882125" y="436492"/>
                  </a:lnTo>
                  <a:lnTo>
                    <a:pt x="892786" y="407138"/>
                  </a:lnTo>
                  <a:lnTo>
                    <a:pt x="901667" y="377999"/>
                  </a:lnTo>
                  <a:lnTo>
                    <a:pt x="908730" y="349194"/>
                  </a:lnTo>
                  <a:lnTo>
                    <a:pt x="913947" y="320843"/>
                  </a:lnTo>
                  <a:lnTo>
                    <a:pt x="917296" y="293060"/>
                  </a:lnTo>
                  <a:lnTo>
                    <a:pt x="918764" y="265961"/>
                  </a:lnTo>
                  <a:lnTo>
                    <a:pt x="918343" y="239656"/>
                  </a:lnTo>
                  <a:lnTo>
                    <a:pt x="916037" y="214255"/>
                  </a:lnTo>
                  <a:lnTo>
                    <a:pt x="911854" y="189861"/>
                  </a:lnTo>
                  <a:lnTo>
                    <a:pt x="905812" y="166574"/>
                  </a:lnTo>
                  <a:lnTo>
                    <a:pt x="897935" y="144491"/>
                  </a:lnTo>
                  <a:lnTo>
                    <a:pt x="888256" y="123701"/>
                  </a:lnTo>
                  <a:lnTo>
                    <a:pt x="876815" y="104291"/>
                  </a:lnTo>
                  <a:lnTo>
                    <a:pt x="863659" y="86340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308000" y="4202098"/>
              <a:ext cx="918881" cy="918881"/>
            </a:xfrm>
            <a:custGeom>
              <a:avLst/>
              <a:gdLst/>
              <a:ahLst/>
              <a:cxnLst/>
              <a:rect l="0" t="0" r="0" b="0"/>
              <a:pathLst>
                <a:path w="918881" h="918881">
                  <a:moveTo>
                    <a:pt x="787007" y="131874"/>
                  </a:moveTo>
                  <a:lnTo>
                    <a:pt x="765692" y="111905"/>
                  </a:lnTo>
                  <a:lnTo>
                    <a:pt x="743119" y="93364"/>
                  </a:lnTo>
                  <a:lnTo>
                    <a:pt x="719379" y="76327"/>
                  </a:lnTo>
                  <a:lnTo>
                    <a:pt x="694572" y="60865"/>
                  </a:lnTo>
                  <a:lnTo>
                    <a:pt x="668799" y="47040"/>
                  </a:lnTo>
                  <a:lnTo>
                    <a:pt x="642165" y="34911"/>
                  </a:lnTo>
                  <a:lnTo>
                    <a:pt x="614780" y="24525"/>
                  </a:lnTo>
                  <a:lnTo>
                    <a:pt x="586757" y="15927"/>
                  </a:lnTo>
                  <a:lnTo>
                    <a:pt x="558211" y="9151"/>
                  </a:lnTo>
                  <a:lnTo>
                    <a:pt x="529259" y="4226"/>
                  </a:lnTo>
                  <a:lnTo>
                    <a:pt x="500020" y="1171"/>
                  </a:lnTo>
                  <a:lnTo>
                    <a:pt x="470614" y="0"/>
                  </a:lnTo>
                  <a:lnTo>
                    <a:pt x="441162" y="716"/>
                  </a:lnTo>
                  <a:lnTo>
                    <a:pt x="411786" y="3317"/>
                  </a:lnTo>
                  <a:lnTo>
                    <a:pt x="382605" y="7793"/>
                  </a:lnTo>
                  <a:lnTo>
                    <a:pt x="353740" y="14124"/>
                  </a:lnTo>
                  <a:lnTo>
                    <a:pt x="325310" y="22286"/>
                  </a:lnTo>
                  <a:lnTo>
                    <a:pt x="297430" y="32243"/>
                  </a:lnTo>
                  <a:lnTo>
                    <a:pt x="270217" y="43956"/>
                  </a:lnTo>
                  <a:lnTo>
                    <a:pt x="243780" y="57377"/>
                  </a:lnTo>
                  <a:lnTo>
                    <a:pt x="218231" y="72450"/>
                  </a:lnTo>
                  <a:lnTo>
                    <a:pt x="193672" y="89113"/>
                  </a:lnTo>
                  <a:lnTo>
                    <a:pt x="170205" y="107297"/>
                  </a:lnTo>
                  <a:lnTo>
                    <a:pt x="147927" y="126929"/>
                  </a:lnTo>
                  <a:lnTo>
                    <a:pt x="126929" y="147927"/>
                  </a:lnTo>
                  <a:lnTo>
                    <a:pt x="107297" y="170205"/>
                  </a:lnTo>
                  <a:lnTo>
                    <a:pt x="89113" y="193672"/>
                  </a:lnTo>
                  <a:lnTo>
                    <a:pt x="72450" y="218231"/>
                  </a:lnTo>
                  <a:lnTo>
                    <a:pt x="57377" y="243780"/>
                  </a:lnTo>
                  <a:lnTo>
                    <a:pt x="43956" y="270217"/>
                  </a:lnTo>
                  <a:lnTo>
                    <a:pt x="32243" y="297430"/>
                  </a:lnTo>
                  <a:lnTo>
                    <a:pt x="22286" y="325310"/>
                  </a:lnTo>
                  <a:lnTo>
                    <a:pt x="14124" y="353740"/>
                  </a:lnTo>
                  <a:lnTo>
                    <a:pt x="7793" y="382605"/>
                  </a:lnTo>
                  <a:lnTo>
                    <a:pt x="3317" y="411786"/>
                  </a:lnTo>
                  <a:lnTo>
                    <a:pt x="716" y="441162"/>
                  </a:lnTo>
                  <a:lnTo>
                    <a:pt x="0" y="470614"/>
                  </a:lnTo>
                  <a:lnTo>
                    <a:pt x="1171" y="500020"/>
                  </a:lnTo>
                  <a:lnTo>
                    <a:pt x="4226" y="529259"/>
                  </a:lnTo>
                  <a:lnTo>
                    <a:pt x="9151" y="558211"/>
                  </a:lnTo>
                  <a:lnTo>
                    <a:pt x="15927" y="586757"/>
                  </a:lnTo>
                  <a:lnTo>
                    <a:pt x="24525" y="614780"/>
                  </a:lnTo>
                  <a:lnTo>
                    <a:pt x="34911" y="642165"/>
                  </a:lnTo>
                  <a:lnTo>
                    <a:pt x="47040" y="668799"/>
                  </a:lnTo>
                  <a:lnTo>
                    <a:pt x="60865" y="694572"/>
                  </a:lnTo>
                  <a:lnTo>
                    <a:pt x="76327" y="719379"/>
                  </a:lnTo>
                  <a:lnTo>
                    <a:pt x="93364" y="743119"/>
                  </a:lnTo>
                  <a:lnTo>
                    <a:pt x="111905" y="765692"/>
                  </a:lnTo>
                  <a:lnTo>
                    <a:pt x="131874" y="787007"/>
                  </a:lnTo>
                  <a:lnTo>
                    <a:pt x="153189" y="806976"/>
                  </a:lnTo>
                  <a:lnTo>
                    <a:pt x="175762" y="825517"/>
                  </a:lnTo>
                  <a:lnTo>
                    <a:pt x="199501" y="842554"/>
                  </a:lnTo>
                  <a:lnTo>
                    <a:pt x="224309" y="858016"/>
                  </a:lnTo>
                  <a:lnTo>
                    <a:pt x="250082" y="871840"/>
                  </a:lnTo>
                  <a:lnTo>
                    <a:pt x="276716" y="883970"/>
                  </a:lnTo>
                  <a:lnTo>
                    <a:pt x="304101" y="894356"/>
                  </a:lnTo>
                  <a:lnTo>
                    <a:pt x="332124" y="902954"/>
                  </a:lnTo>
                  <a:lnTo>
                    <a:pt x="360670" y="909729"/>
                  </a:lnTo>
                  <a:lnTo>
                    <a:pt x="389622" y="914655"/>
                  </a:lnTo>
                  <a:lnTo>
                    <a:pt x="418861" y="917710"/>
                  </a:lnTo>
                  <a:lnTo>
                    <a:pt x="448267" y="918881"/>
                  </a:lnTo>
                  <a:lnTo>
                    <a:pt x="477718" y="918165"/>
                  </a:lnTo>
                  <a:lnTo>
                    <a:pt x="507095" y="915564"/>
                  </a:lnTo>
                  <a:lnTo>
                    <a:pt x="536276" y="911088"/>
                  </a:lnTo>
                  <a:lnTo>
                    <a:pt x="565140" y="904757"/>
                  </a:lnTo>
                  <a:lnTo>
                    <a:pt x="593571" y="896595"/>
                  </a:lnTo>
                  <a:lnTo>
                    <a:pt x="621450" y="886638"/>
                  </a:lnTo>
                  <a:lnTo>
                    <a:pt x="648664" y="874924"/>
                  </a:lnTo>
                  <a:lnTo>
                    <a:pt x="675100" y="861504"/>
                  </a:lnTo>
                  <a:lnTo>
                    <a:pt x="700650" y="846431"/>
                  </a:lnTo>
                  <a:lnTo>
                    <a:pt x="725209" y="829768"/>
                  </a:lnTo>
                  <a:lnTo>
                    <a:pt x="748676" y="811584"/>
                  </a:lnTo>
                  <a:lnTo>
                    <a:pt x="770954" y="791952"/>
                  </a:lnTo>
                  <a:lnTo>
                    <a:pt x="791952" y="770954"/>
                  </a:lnTo>
                  <a:lnTo>
                    <a:pt x="811584" y="748676"/>
                  </a:lnTo>
                  <a:lnTo>
                    <a:pt x="829768" y="725209"/>
                  </a:lnTo>
                  <a:lnTo>
                    <a:pt x="846431" y="700650"/>
                  </a:lnTo>
                  <a:lnTo>
                    <a:pt x="861504" y="675100"/>
                  </a:lnTo>
                  <a:lnTo>
                    <a:pt x="874924" y="648664"/>
                  </a:lnTo>
                  <a:lnTo>
                    <a:pt x="886638" y="621450"/>
                  </a:lnTo>
                  <a:lnTo>
                    <a:pt x="896595" y="593571"/>
                  </a:lnTo>
                  <a:lnTo>
                    <a:pt x="904757" y="565140"/>
                  </a:lnTo>
                  <a:lnTo>
                    <a:pt x="911088" y="536276"/>
                  </a:lnTo>
                  <a:lnTo>
                    <a:pt x="915564" y="507095"/>
                  </a:lnTo>
                  <a:lnTo>
                    <a:pt x="918165" y="477718"/>
                  </a:lnTo>
                  <a:lnTo>
                    <a:pt x="918881" y="448267"/>
                  </a:lnTo>
                  <a:lnTo>
                    <a:pt x="917710" y="418861"/>
                  </a:lnTo>
                  <a:lnTo>
                    <a:pt x="914655" y="389622"/>
                  </a:lnTo>
                  <a:lnTo>
                    <a:pt x="909729" y="360670"/>
                  </a:lnTo>
                  <a:lnTo>
                    <a:pt x="902954" y="332124"/>
                  </a:lnTo>
                  <a:lnTo>
                    <a:pt x="894356" y="304101"/>
                  </a:lnTo>
                  <a:lnTo>
                    <a:pt x="883970" y="276716"/>
                  </a:lnTo>
                  <a:lnTo>
                    <a:pt x="871840" y="250082"/>
                  </a:lnTo>
                  <a:lnTo>
                    <a:pt x="858016" y="224309"/>
                  </a:lnTo>
                  <a:lnTo>
                    <a:pt x="842554" y="199501"/>
                  </a:lnTo>
                  <a:lnTo>
                    <a:pt x="825517" y="175762"/>
                  </a:lnTo>
                  <a:lnTo>
                    <a:pt x="806976" y="15318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4308025" y="5283193"/>
              <a:ext cx="918831" cy="918831"/>
            </a:xfrm>
            <a:custGeom>
              <a:avLst/>
              <a:gdLst/>
              <a:ahLst/>
              <a:cxnLst/>
              <a:rect l="0" t="0" r="0" b="0"/>
              <a:pathLst>
                <a:path w="918831" h="918831">
                  <a:moveTo>
                    <a:pt x="702694" y="216136"/>
                  </a:moveTo>
                  <a:lnTo>
                    <a:pt x="677222" y="191664"/>
                  </a:lnTo>
                  <a:lnTo>
                    <a:pt x="650855" y="168292"/>
                  </a:lnTo>
                  <a:lnTo>
                    <a:pt x="623702" y="146116"/>
                  </a:lnTo>
                  <a:lnTo>
                    <a:pt x="595873" y="125228"/>
                  </a:lnTo>
                  <a:lnTo>
                    <a:pt x="567483" y="105713"/>
                  </a:lnTo>
                  <a:lnTo>
                    <a:pt x="538650" y="87651"/>
                  </a:lnTo>
                  <a:lnTo>
                    <a:pt x="509491" y="71117"/>
                  </a:lnTo>
                  <a:lnTo>
                    <a:pt x="480126" y="56179"/>
                  </a:lnTo>
                  <a:lnTo>
                    <a:pt x="450676" y="42897"/>
                  </a:lnTo>
                  <a:lnTo>
                    <a:pt x="421262" y="31328"/>
                  </a:lnTo>
                  <a:lnTo>
                    <a:pt x="392005" y="21517"/>
                  </a:lnTo>
                  <a:lnTo>
                    <a:pt x="363024" y="13506"/>
                  </a:lnTo>
                  <a:lnTo>
                    <a:pt x="334440" y="7327"/>
                  </a:lnTo>
                  <a:lnTo>
                    <a:pt x="306369" y="3005"/>
                  </a:lnTo>
                  <a:lnTo>
                    <a:pt x="278928" y="560"/>
                  </a:lnTo>
                  <a:lnTo>
                    <a:pt x="252228" y="0"/>
                  </a:lnTo>
                  <a:lnTo>
                    <a:pt x="226379" y="1327"/>
                  </a:lnTo>
                  <a:lnTo>
                    <a:pt x="201488" y="4537"/>
                  </a:lnTo>
                  <a:lnTo>
                    <a:pt x="177656" y="9616"/>
                  </a:lnTo>
                  <a:lnTo>
                    <a:pt x="154983" y="16544"/>
                  </a:lnTo>
                  <a:lnTo>
                    <a:pt x="133561" y="25291"/>
                  </a:lnTo>
                  <a:lnTo>
                    <a:pt x="113477" y="35822"/>
                  </a:lnTo>
                  <a:lnTo>
                    <a:pt x="94815" y="48094"/>
                  </a:lnTo>
                  <a:lnTo>
                    <a:pt x="77651" y="62057"/>
                  </a:lnTo>
                  <a:lnTo>
                    <a:pt x="62057" y="77651"/>
                  </a:lnTo>
                  <a:lnTo>
                    <a:pt x="48094" y="94815"/>
                  </a:lnTo>
                  <a:lnTo>
                    <a:pt x="35822" y="113477"/>
                  </a:lnTo>
                  <a:lnTo>
                    <a:pt x="25291" y="133561"/>
                  </a:lnTo>
                  <a:lnTo>
                    <a:pt x="16544" y="154983"/>
                  </a:lnTo>
                  <a:lnTo>
                    <a:pt x="9616" y="177656"/>
                  </a:lnTo>
                  <a:lnTo>
                    <a:pt x="4537" y="201488"/>
                  </a:lnTo>
                  <a:lnTo>
                    <a:pt x="1327" y="226379"/>
                  </a:lnTo>
                  <a:lnTo>
                    <a:pt x="0" y="252228"/>
                  </a:lnTo>
                  <a:lnTo>
                    <a:pt x="560" y="278928"/>
                  </a:lnTo>
                  <a:lnTo>
                    <a:pt x="3005" y="306369"/>
                  </a:lnTo>
                  <a:lnTo>
                    <a:pt x="7327" y="334440"/>
                  </a:lnTo>
                  <a:lnTo>
                    <a:pt x="13506" y="363024"/>
                  </a:lnTo>
                  <a:lnTo>
                    <a:pt x="21517" y="392005"/>
                  </a:lnTo>
                  <a:lnTo>
                    <a:pt x="31328" y="421262"/>
                  </a:lnTo>
                  <a:lnTo>
                    <a:pt x="42897" y="450676"/>
                  </a:lnTo>
                  <a:lnTo>
                    <a:pt x="56179" y="480126"/>
                  </a:lnTo>
                  <a:lnTo>
                    <a:pt x="71117" y="509491"/>
                  </a:lnTo>
                  <a:lnTo>
                    <a:pt x="87651" y="538650"/>
                  </a:lnTo>
                  <a:lnTo>
                    <a:pt x="105713" y="567483"/>
                  </a:lnTo>
                  <a:lnTo>
                    <a:pt x="125228" y="595873"/>
                  </a:lnTo>
                  <a:lnTo>
                    <a:pt x="146116" y="623702"/>
                  </a:lnTo>
                  <a:lnTo>
                    <a:pt x="168292" y="650855"/>
                  </a:lnTo>
                  <a:lnTo>
                    <a:pt x="191664" y="677222"/>
                  </a:lnTo>
                  <a:lnTo>
                    <a:pt x="216136" y="702694"/>
                  </a:lnTo>
                  <a:lnTo>
                    <a:pt x="241608" y="727166"/>
                  </a:lnTo>
                  <a:lnTo>
                    <a:pt x="267975" y="750538"/>
                  </a:lnTo>
                  <a:lnTo>
                    <a:pt x="295129" y="772714"/>
                  </a:lnTo>
                  <a:lnTo>
                    <a:pt x="322957" y="793602"/>
                  </a:lnTo>
                  <a:lnTo>
                    <a:pt x="351347" y="813117"/>
                  </a:lnTo>
                  <a:lnTo>
                    <a:pt x="380180" y="831179"/>
                  </a:lnTo>
                  <a:lnTo>
                    <a:pt x="409339" y="847713"/>
                  </a:lnTo>
                  <a:lnTo>
                    <a:pt x="438704" y="862651"/>
                  </a:lnTo>
                  <a:lnTo>
                    <a:pt x="468154" y="875933"/>
                  </a:lnTo>
                  <a:lnTo>
                    <a:pt x="497568" y="887503"/>
                  </a:lnTo>
                  <a:lnTo>
                    <a:pt x="526826" y="897313"/>
                  </a:lnTo>
                  <a:lnTo>
                    <a:pt x="555806" y="905325"/>
                  </a:lnTo>
                  <a:lnTo>
                    <a:pt x="584390" y="911504"/>
                  </a:lnTo>
                  <a:lnTo>
                    <a:pt x="612461" y="915825"/>
                  </a:lnTo>
                  <a:lnTo>
                    <a:pt x="639903" y="918271"/>
                  </a:lnTo>
                  <a:lnTo>
                    <a:pt x="666603" y="918831"/>
                  </a:lnTo>
                  <a:lnTo>
                    <a:pt x="692451" y="917503"/>
                  </a:lnTo>
                  <a:lnTo>
                    <a:pt x="717343" y="914293"/>
                  </a:lnTo>
                  <a:lnTo>
                    <a:pt x="741174" y="909214"/>
                  </a:lnTo>
                  <a:lnTo>
                    <a:pt x="763847" y="902286"/>
                  </a:lnTo>
                  <a:lnTo>
                    <a:pt x="785270" y="893539"/>
                  </a:lnTo>
                  <a:lnTo>
                    <a:pt x="805353" y="883008"/>
                  </a:lnTo>
                  <a:lnTo>
                    <a:pt x="824015" y="870736"/>
                  </a:lnTo>
                  <a:lnTo>
                    <a:pt x="841179" y="856774"/>
                  </a:lnTo>
                  <a:lnTo>
                    <a:pt x="856774" y="841179"/>
                  </a:lnTo>
                  <a:lnTo>
                    <a:pt x="870736" y="824015"/>
                  </a:lnTo>
                  <a:lnTo>
                    <a:pt x="883008" y="805353"/>
                  </a:lnTo>
                  <a:lnTo>
                    <a:pt x="893539" y="785270"/>
                  </a:lnTo>
                  <a:lnTo>
                    <a:pt x="902286" y="763847"/>
                  </a:lnTo>
                  <a:lnTo>
                    <a:pt x="909214" y="741174"/>
                  </a:lnTo>
                  <a:lnTo>
                    <a:pt x="914293" y="717343"/>
                  </a:lnTo>
                  <a:lnTo>
                    <a:pt x="917503" y="692451"/>
                  </a:lnTo>
                  <a:lnTo>
                    <a:pt x="918831" y="666603"/>
                  </a:lnTo>
                  <a:lnTo>
                    <a:pt x="918271" y="639903"/>
                  </a:lnTo>
                  <a:lnTo>
                    <a:pt x="915825" y="612461"/>
                  </a:lnTo>
                  <a:lnTo>
                    <a:pt x="911504" y="584390"/>
                  </a:lnTo>
                  <a:lnTo>
                    <a:pt x="905325" y="555806"/>
                  </a:lnTo>
                  <a:lnTo>
                    <a:pt x="897313" y="526826"/>
                  </a:lnTo>
                  <a:lnTo>
                    <a:pt x="887503" y="497568"/>
                  </a:lnTo>
                  <a:lnTo>
                    <a:pt x="875933" y="468154"/>
                  </a:lnTo>
                  <a:lnTo>
                    <a:pt x="862651" y="438704"/>
                  </a:lnTo>
                  <a:lnTo>
                    <a:pt x="847713" y="409339"/>
                  </a:lnTo>
                  <a:lnTo>
                    <a:pt x="831179" y="380180"/>
                  </a:lnTo>
                  <a:lnTo>
                    <a:pt x="813117" y="351347"/>
                  </a:lnTo>
                  <a:lnTo>
                    <a:pt x="793602" y="322957"/>
                  </a:lnTo>
                  <a:lnTo>
                    <a:pt x="772714" y="295129"/>
                  </a:lnTo>
                  <a:lnTo>
                    <a:pt x="750538" y="267975"/>
                  </a:lnTo>
                  <a:lnTo>
                    <a:pt x="727166" y="241608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5389081" y="2039971"/>
              <a:ext cx="918857" cy="918857"/>
            </a:xfrm>
            <a:custGeom>
              <a:avLst/>
              <a:gdLst/>
              <a:ahLst/>
              <a:cxnLst/>
              <a:rect l="0" t="0" r="0" b="0"/>
              <a:pathLst>
                <a:path w="918857" h="918857">
                  <a:moveTo>
                    <a:pt x="824714" y="94143"/>
                  </a:moveTo>
                  <a:lnTo>
                    <a:pt x="806108" y="77038"/>
                  </a:lnTo>
                  <a:lnTo>
                    <a:pt x="786078" y="61505"/>
                  </a:lnTo>
                  <a:lnTo>
                    <a:pt x="764705" y="47606"/>
                  </a:lnTo>
                  <a:lnTo>
                    <a:pt x="742078" y="35400"/>
                  </a:lnTo>
                  <a:lnTo>
                    <a:pt x="718289" y="24936"/>
                  </a:lnTo>
                  <a:lnTo>
                    <a:pt x="693437" y="16258"/>
                  </a:lnTo>
                  <a:lnTo>
                    <a:pt x="667623" y="9401"/>
                  </a:lnTo>
                  <a:lnTo>
                    <a:pt x="640953" y="4393"/>
                  </a:lnTo>
                  <a:lnTo>
                    <a:pt x="613538" y="1255"/>
                  </a:lnTo>
                  <a:lnTo>
                    <a:pt x="585489" y="0"/>
                  </a:lnTo>
                  <a:lnTo>
                    <a:pt x="556922" y="632"/>
                  </a:lnTo>
                  <a:lnTo>
                    <a:pt x="527955" y="3150"/>
                  </a:lnTo>
                  <a:lnTo>
                    <a:pt x="498706" y="7543"/>
                  </a:lnTo>
                  <a:lnTo>
                    <a:pt x="469296" y="13792"/>
                  </a:lnTo>
                  <a:lnTo>
                    <a:pt x="439845" y="21873"/>
                  </a:lnTo>
                  <a:lnTo>
                    <a:pt x="410475" y="31752"/>
                  </a:lnTo>
                  <a:lnTo>
                    <a:pt x="381305" y="43388"/>
                  </a:lnTo>
                  <a:lnTo>
                    <a:pt x="352457" y="56734"/>
                  </a:lnTo>
                  <a:lnTo>
                    <a:pt x="324049" y="71735"/>
                  </a:lnTo>
                  <a:lnTo>
                    <a:pt x="296196" y="88329"/>
                  </a:lnTo>
                  <a:lnTo>
                    <a:pt x="269015" y="106447"/>
                  </a:lnTo>
                  <a:lnTo>
                    <a:pt x="242616" y="126017"/>
                  </a:lnTo>
                  <a:lnTo>
                    <a:pt x="217107" y="146956"/>
                  </a:lnTo>
                  <a:lnTo>
                    <a:pt x="192595" y="169179"/>
                  </a:lnTo>
                  <a:lnTo>
                    <a:pt x="169179" y="192595"/>
                  </a:lnTo>
                  <a:lnTo>
                    <a:pt x="146956" y="217107"/>
                  </a:lnTo>
                  <a:lnTo>
                    <a:pt x="126017" y="242616"/>
                  </a:lnTo>
                  <a:lnTo>
                    <a:pt x="106447" y="269015"/>
                  </a:lnTo>
                  <a:lnTo>
                    <a:pt x="88329" y="296196"/>
                  </a:lnTo>
                  <a:lnTo>
                    <a:pt x="71735" y="324049"/>
                  </a:lnTo>
                  <a:lnTo>
                    <a:pt x="56734" y="352457"/>
                  </a:lnTo>
                  <a:lnTo>
                    <a:pt x="43388" y="381305"/>
                  </a:lnTo>
                  <a:lnTo>
                    <a:pt x="31752" y="410475"/>
                  </a:lnTo>
                  <a:lnTo>
                    <a:pt x="21873" y="439845"/>
                  </a:lnTo>
                  <a:lnTo>
                    <a:pt x="13792" y="469296"/>
                  </a:lnTo>
                  <a:lnTo>
                    <a:pt x="7543" y="498706"/>
                  </a:lnTo>
                  <a:lnTo>
                    <a:pt x="3150" y="527955"/>
                  </a:lnTo>
                  <a:lnTo>
                    <a:pt x="632" y="556922"/>
                  </a:lnTo>
                  <a:lnTo>
                    <a:pt x="0" y="585489"/>
                  </a:lnTo>
                  <a:lnTo>
                    <a:pt x="1255" y="613538"/>
                  </a:lnTo>
                  <a:lnTo>
                    <a:pt x="4393" y="640953"/>
                  </a:lnTo>
                  <a:lnTo>
                    <a:pt x="9401" y="667623"/>
                  </a:lnTo>
                  <a:lnTo>
                    <a:pt x="16258" y="693437"/>
                  </a:lnTo>
                  <a:lnTo>
                    <a:pt x="24936" y="718289"/>
                  </a:lnTo>
                  <a:lnTo>
                    <a:pt x="35400" y="742078"/>
                  </a:lnTo>
                  <a:lnTo>
                    <a:pt x="47606" y="764705"/>
                  </a:lnTo>
                  <a:lnTo>
                    <a:pt x="61505" y="786078"/>
                  </a:lnTo>
                  <a:lnTo>
                    <a:pt x="77038" y="806108"/>
                  </a:lnTo>
                  <a:lnTo>
                    <a:pt x="94143" y="824714"/>
                  </a:lnTo>
                  <a:lnTo>
                    <a:pt x="112749" y="841819"/>
                  </a:lnTo>
                  <a:lnTo>
                    <a:pt x="132779" y="857352"/>
                  </a:lnTo>
                  <a:lnTo>
                    <a:pt x="154152" y="871251"/>
                  </a:lnTo>
                  <a:lnTo>
                    <a:pt x="176779" y="883457"/>
                  </a:lnTo>
                  <a:lnTo>
                    <a:pt x="200568" y="893921"/>
                  </a:lnTo>
                  <a:lnTo>
                    <a:pt x="225420" y="902599"/>
                  </a:lnTo>
                  <a:lnTo>
                    <a:pt x="251234" y="909456"/>
                  </a:lnTo>
                  <a:lnTo>
                    <a:pt x="277904" y="914464"/>
                  </a:lnTo>
                  <a:lnTo>
                    <a:pt x="305319" y="917602"/>
                  </a:lnTo>
                  <a:lnTo>
                    <a:pt x="333368" y="918857"/>
                  </a:lnTo>
                  <a:lnTo>
                    <a:pt x="361935" y="918225"/>
                  </a:lnTo>
                  <a:lnTo>
                    <a:pt x="390902" y="915707"/>
                  </a:lnTo>
                  <a:lnTo>
                    <a:pt x="420151" y="911314"/>
                  </a:lnTo>
                  <a:lnTo>
                    <a:pt x="449561" y="905065"/>
                  </a:lnTo>
                  <a:lnTo>
                    <a:pt x="479012" y="896984"/>
                  </a:lnTo>
                  <a:lnTo>
                    <a:pt x="508382" y="887105"/>
                  </a:lnTo>
                  <a:lnTo>
                    <a:pt x="537551" y="875469"/>
                  </a:lnTo>
                  <a:lnTo>
                    <a:pt x="566400" y="862123"/>
                  </a:lnTo>
                  <a:lnTo>
                    <a:pt x="594808" y="847122"/>
                  </a:lnTo>
                  <a:lnTo>
                    <a:pt x="622661" y="830528"/>
                  </a:lnTo>
                  <a:lnTo>
                    <a:pt x="649842" y="812409"/>
                  </a:lnTo>
                  <a:lnTo>
                    <a:pt x="676241" y="792840"/>
                  </a:lnTo>
                  <a:lnTo>
                    <a:pt x="701749" y="771901"/>
                  </a:lnTo>
                  <a:lnTo>
                    <a:pt x="726262" y="749678"/>
                  </a:lnTo>
                  <a:lnTo>
                    <a:pt x="749678" y="726262"/>
                  </a:lnTo>
                  <a:lnTo>
                    <a:pt x="771901" y="701749"/>
                  </a:lnTo>
                  <a:lnTo>
                    <a:pt x="792840" y="676241"/>
                  </a:lnTo>
                  <a:lnTo>
                    <a:pt x="812409" y="649842"/>
                  </a:lnTo>
                  <a:lnTo>
                    <a:pt x="830528" y="622661"/>
                  </a:lnTo>
                  <a:lnTo>
                    <a:pt x="847122" y="594808"/>
                  </a:lnTo>
                  <a:lnTo>
                    <a:pt x="862123" y="566400"/>
                  </a:lnTo>
                  <a:lnTo>
                    <a:pt x="875469" y="537551"/>
                  </a:lnTo>
                  <a:lnTo>
                    <a:pt x="887105" y="508382"/>
                  </a:lnTo>
                  <a:lnTo>
                    <a:pt x="896984" y="479012"/>
                  </a:lnTo>
                  <a:lnTo>
                    <a:pt x="905065" y="449561"/>
                  </a:lnTo>
                  <a:lnTo>
                    <a:pt x="911314" y="420151"/>
                  </a:lnTo>
                  <a:lnTo>
                    <a:pt x="915707" y="390902"/>
                  </a:lnTo>
                  <a:lnTo>
                    <a:pt x="918225" y="361935"/>
                  </a:lnTo>
                  <a:lnTo>
                    <a:pt x="918857" y="333368"/>
                  </a:lnTo>
                  <a:lnTo>
                    <a:pt x="917602" y="305319"/>
                  </a:lnTo>
                  <a:lnTo>
                    <a:pt x="914464" y="277904"/>
                  </a:lnTo>
                  <a:lnTo>
                    <a:pt x="909456" y="251234"/>
                  </a:lnTo>
                  <a:lnTo>
                    <a:pt x="902599" y="225420"/>
                  </a:lnTo>
                  <a:lnTo>
                    <a:pt x="893921" y="200568"/>
                  </a:lnTo>
                  <a:lnTo>
                    <a:pt x="883457" y="176779"/>
                  </a:lnTo>
                  <a:lnTo>
                    <a:pt x="871251" y="154152"/>
                  </a:lnTo>
                  <a:lnTo>
                    <a:pt x="857352" y="132779"/>
                  </a:lnTo>
                  <a:lnTo>
                    <a:pt x="841819" y="11274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5389067" y="4202096"/>
              <a:ext cx="918885" cy="918885"/>
            </a:xfrm>
            <a:custGeom>
              <a:avLst/>
              <a:gdLst/>
              <a:ahLst/>
              <a:cxnLst/>
              <a:rect l="0" t="0" r="0" b="0"/>
              <a:pathLst>
                <a:path w="918885" h="918885">
                  <a:moveTo>
                    <a:pt x="791762" y="127123"/>
                  </a:moveTo>
                  <a:lnTo>
                    <a:pt x="770751" y="107478"/>
                  </a:lnTo>
                  <a:lnTo>
                    <a:pt x="748461" y="89280"/>
                  </a:lnTo>
                  <a:lnTo>
                    <a:pt x="724984" y="72602"/>
                  </a:lnTo>
                  <a:lnTo>
                    <a:pt x="700415" y="57514"/>
                  </a:lnTo>
                  <a:lnTo>
                    <a:pt x="674856" y="44077"/>
                  </a:lnTo>
                  <a:lnTo>
                    <a:pt x="648412" y="32348"/>
                  </a:lnTo>
                  <a:lnTo>
                    <a:pt x="621192" y="22373"/>
                  </a:lnTo>
                  <a:lnTo>
                    <a:pt x="593307" y="14195"/>
                  </a:lnTo>
                  <a:lnTo>
                    <a:pt x="564871" y="7846"/>
                  </a:lnTo>
                  <a:lnTo>
                    <a:pt x="536003" y="3353"/>
                  </a:lnTo>
                  <a:lnTo>
                    <a:pt x="506820" y="734"/>
                  </a:lnTo>
                  <a:lnTo>
                    <a:pt x="477442" y="0"/>
                  </a:lnTo>
                  <a:lnTo>
                    <a:pt x="447990" y="1153"/>
                  </a:lnTo>
                  <a:lnTo>
                    <a:pt x="418586" y="4190"/>
                  </a:lnTo>
                  <a:lnTo>
                    <a:pt x="389349" y="9098"/>
                  </a:lnTo>
                  <a:lnTo>
                    <a:pt x="360400" y="15856"/>
                  </a:lnTo>
                  <a:lnTo>
                    <a:pt x="331858" y="24438"/>
                  </a:lnTo>
                  <a:lnTo>
                    <a:pt x="303841" y="34806"/>
                  </a:lnTo>
                  <a:lnTo>
                    <a:pt x="276463" y="46920"/>
                  </a:lnTo>
                  <a:lnTo>
                    <a:pt x="249837" y="60729"/>
                  </a:lnTo>
                  <a:lnTo>
                    <a:pt x="224072" y="76176"/>
                  </a:lnTo>
                  <a:lnTo>
                    <a:pt x="199274" y="93198"/>
                  </a:lnTo>
                  <a:lnTo>
                    <a:pt x="175545" y="111725"/>
                  </a:lnTo>
                  <a:lnTo>
                    <a:pt x="152983" y="131681"/>
                  </a:lnTo>
                  <a:lnTo>
                    <a:pt x="131681" y="152983"/>
                  </a:lnTo>
                  <a:lnTo>
                    <a:pt x="111725" y="175545"/>
                  </a:lnTo>
                  <a:lnTo>
                    <a:pt x="93198" y="199274"/>
                  </a:lnTo>
                  <a:lnTo>
                    <a:pt x="76176" y="224072"/>
                  </a:lnTo>
                  <a:lnTo>
                    <a:pt x="60729" y="249837"/>
                  </a:lnTo>
                  <a:lnTo>
                    <a:pt x="46920" y="276463"/>
                  </a:lnTo>
                  <a:lnTo>
                    <a:pt x="34806" y="303841"/>
                  </a:lnTo>
                  <a:lnTo>
                    <a:pt x="24438" y="331858"/>
                  </a:lnTo>
                  <a:lnTo>
                    <a:pt x="15856" y="360400"/>
                  </a:lnTo>
                  <a:lnTo>
                    <a:pt x="9098" y="389349"/>
                  </a:lnTo>
                  <a:lnTo>
                    <a:pt x="4190" y="418586"/>
                  </a:lnTo>
                  <a:lnTo>
                    <a:pt x="1153" y="447990"/>
                  </a:lnTo>
                  <a:lnTo>
                    <a:pt x="0" y="477442"/>
                  </a:lnTo>
                  <a:lnTo>
                    <a:pt x="734" y="506820"/>
                  </a:lnTo>
                  <a:lnTo>
                    <a:pt x="3353" y="536003"/>
                  </a:lnTo>
                  <a:lnTo>
                    <a:pt x="7846" y="564871"/>
                  </a:lnTo>
                  <a:lnTo>
                    <a:pt x="14195" y="593307"/>
                  </a:lnTo>
                  <a:lnTo>
                    <a:pt x="22373" y="621192"/>
                  </a:lnTo>
                  <a:lnTo>
                    <a:pt x="32348" y="648412"/>
                  </a:lnTo>
                  <a:lnTo>
                    <a:pt x="44077" y="674856"/>
                  </a:lnTo>
                  <a:lnTo>
                    <a:pt x="57514" y="700415"/>
                  </a:lnTo>
                  <a:lnTo>
                    <a:pt x="72602" y="724984"/>
                  </a:lnTo>
                  <a:lnTo>
                    <a:pt x="89280" y="748461"/>
                  </a:lnTo>
                  <a:lnTo>
                    <a:pt x="107478" y="770751"/>
                  </a:lnTo>
                  <a:lnTo>
                    <a:pt x="127123" y="791762"/>
                  </a:lnTo>
                  <a:lnTo>
                    <a:pt x="148134" y="811407"/>
                  </a:lnTo>
                  <a:lnTo>
                    <a:pt x="170424" y="829605"/>
                  </a:lnTo>
                  <a:lnTo>
                    <a:pt x="193901" y="846283"/>
                  </a:lnTo>
                  <a:lnTo>
                    <a:pt x="218470" y="861371"/>
                  </a:lnTo>
                  <a:lnTo>
                    <a:pt x="244028" y="874807"/>
                  </a:lnTo>
                  <a:lnTo>
                    <a:pt x="270472" y="886537"/>
                  </a:lnTo>
                  <a:lnTo>
                    <a:pt x="297693" y="896512"/>
                  </a:lnTo>
                  <a:lnTo>
                    <a:pt x="325578" y="904690"/>
                  </a:lnTo>
                  <a:lnTo>
                    <a:pt x="354013" y="911039"/>
                  </a:lnTo>
                  <a:lnTo>
                    <a:pt x="382882" y="915532"/>
                  </a:lnTo>
                  <a:lnTo>
                    <a:pt x="412065" y="918151"/>
                  </a:lnTo>
                  <a:lnTo>
                    <a:pt x="441443" y="918885"/>
                  </a:lnTo>
                  <a:lnTo>
                    <a:pt x="470895" y="917732"/>
                  </a:lnTo>
                  <a:lnTo>
                    <a:pt x="500299" y="914695"/>
                  </a:lnTo>
                  <a:lnTo>
                    <a:pt x="529536" y="909787"/>
                  </a:lnTo>
                  <a:lnTo>
                    <a:pt x="558485" y="903028"/>
                  </a:lnTo>
                  <a:lnTo>
                    <a:pt x="587027" y="894447"/>
                  </a:lnTo>
                  <a:lnTo>
                    <a:pt x="615044" y="884079"/>
                  </a:lnTo>
                  <a:lnTo>
                    <a:pt x="642422" y="871965"/>
                  </a:lnTo>
                  <a:lnTo>
                    <a:pt x="669048" y="858156"/>
                  </a:lnTo>
                  <a:lnTo>
                    <a:pt x="694813" y="842709"/>
                  </a:lnTo>
                  <a:lnTo>
                    <a:pt x="719611" y="825687"/>
                  </a:lnTo>
                  <a:lnTo>
                    <a:pt x="743340" y="807160"/>
                  </a:lnTo>
                  <a:lnTo>
                    <a:pt x="765902" y="787204"/>
                  </a:lnTo>
                  <a:lnTo>
                    <a:pt x="787204" y="765902"/>
                  </a:lnTo>
                  <a:lnTo>
                    <a:pt x="807160" y="743340"/>
                  </a:lnTo>
                  <a:lnTo>
                    <a:pt x="825687" y="719611"/>
                  </a:lnTo>
                  <a:lnTo>
                    <a:pt x="842709" y="694813"/>
                  </a:lnTo>
                  <a:lnTo>
                    <a:pt x="858156" y="669048"/>
                  </a:lnTo>
                  <a:lnTo>
                    <a:pt x="871965" y="642422"/>
                  </a:lnTo>
                  <a:lnTo>
                    <a:pt x="884079" y="615044"/>
                  </a:lnTo>
                  <a:lnTo>
                    <a:pt x="894447" y="587027"/>
                  </a:lnTo>
                  <a:lnTo>
                    <a:pt x="903028" y="558485"/>
                  </a:lnTo>
                  <a:lnTo>
                    <a:pt x="909787" y="529536"/>
                  </a:lnTo>
                  <a:lnTo>
                    <a:pt x="914695" y="500299"/>
                  </a:lnTo>
                  <a:lnTo>
                    <a:pt x="917732" y="470895"/>
                  </a:lnTo>
                  <a:lnTo>
                    <a:pt x="918885" y="441443"/>
                  </a:lnTo>
                  <a:lnTo>
                    <a:pt x="918151" y="412065"/>
                  </a:lnTo>
                  <a:lnTo>
                    <a:pt x="915532" y="382882"/>
                  </a:lnTo>
                  <a:lnTo>
                    <a:pt x="911039" y="354013"/>
                  </a:lnTo>
                  <a:lnTo>
                    <a:pt x="904690" y="325578"/>
                  </a:lnTo>
                  <a:lnTo>
                    <a:pt x="896512" y="297693"/>
                  </a:lnTo>
                  <a:lnTo>
                    <a:pt x="886537" y="270472"/>
                  </a:lnTo>
                  <a:lnTo>
                    <a:pt x="874807" y="244028"/>
                  </a:lnTo>
                  <a:lnTo>
                    <a:pt x="861371" y="218470"/>
                  </a:lnTo>
                  <a:lnTo>
                    <a:pt x="846283" y="193901"/>
                  </a:lnTo>
                  <a:lnTo>
                    <a:pt x="829605" y="170424"/>
                  </a:lnTo>
                  <a:lnTo>
                    <a:pt x="811407" y="14813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389131" y="5283229"/>
              <a:ext cx="918759" cy="918759"/>
            </a:xfrm>
            <a:custGeom>
              <a:avLst/>
              <a:gdLst/>
              <a:ahLst/>
              <a:cxnLst/>
              <a:rect l="0" t="0" r="0" b="0"/>
              <a:pathLst>
                <a:path w="918759" h="918759">
                  <a:moveTo>
                    <a:pt x="762074" y="156684"/>
                  </a:moveTo>
                  <a:lnTo>
                    <a:pt x="739306" y="135160"/>
                  </a:lnTo>
                  <a:lnTo>
                    <a:pt x="715388" y="114969"/>
                  </a:lnTo>
                  <a:lnTo>
                    <a:pt x="690418" y="96192"/>
                  </a:lnTo>
                  <a:lnTo>
                    <a:pt x="664498" y="78908"/>
                  </a:lnTo>
                  <a:lnTo>
                    <a:pt x="637736" y="63187"/>
                  </a:lnTo>
                  <a:lnTo>
                    <a:pt x="610241" y="49095"/>
                  </a:lnTo>
                  <a:lnTo>
                    <a:pt x="582126" y="36688"/>
                  </a:lnTo>
                  <a:lnTo>
                    <a:pt x="553506" y="26019"/>
                  </a:lnTo>
                  <a:lnTo>
                    <a:pt x="524500" y="17130"/>
                  </a:lnTo>
                  <a:lnTo>
                    <a:pt x="495226" y="10058"/>
                  </a:lnTo>
                  <a:lnTo>
                    <a:pt x="465804" y="4833"/>
                  </a:lnTo>
                  <a:lnTo>
                    <a:pt x="436357" y="1475"/>
                  </a:lnTo>
                  <a:lnTo>
                    <a:pt x="407003" y="0"/>
                  </a:lnTo>
                  <a:lnTo>
                    <a:pt x="377866" y="411"/>
                  </a:lnTo>
                  <a:lnTo>
                    <a:pt x="349063" y="2709"/>
                  </a:lnTo>
                  <a:lnTo>
                    <a:pt x="320713" y="6884"/>
                  </a:lnTo>
                  <a:lnTo>
                    <a:pt x="292933" y="12917"/>
                  </a:lnTo>
                  <a:lnTo>
                    <a:pt x="265838" y="20786"/>
                  </a:lnTo>
                  <a:lnTo>
                    <a:pt x="239537" y="30457"/>
                  </a:lnTo>
                  <a:lnTo>
                    <a:pt x="214140" y="41890"/>
                  </a:lnTo>
                  <a:lnTo>
                    <a:pt x="189751" y="55039"/>
                  </a:lnTo>
                  <a:lnTo>
                    <a:pt x="166469" y="69849"/>
                  </a:lnTo>
                  <a:lnTo>
                    <a:pt x="144391" y="86260"/>
                  </a:lnTo>
                  <a:lnTo>
                    <a:pt x="123608" y="104204"/>
                  </a:lnTo>
                  <a:lnTo>
                    <a:pt x="104204" y="123608"/>
                  </a:lnTo>
                  <a:lnTo>
                    <a:pt x="86260" y="144391"/>
                  </a:lnTo>
                  <a:lnTo>
                    <a:pt x="69849" y="166469"/>
                  </a:lnTo>
                  <a:lnTo>
                    <a:pt x="55039" y="189751"/>
                  </a:lnTo>
                  <a:lnTo>
                    <a:pt x="41890" y="214140"/>
                  </a:lnTo>
                  <a:lnTo>
                    <a:pt x="30457" y="239537"/>
                  </a:lnTo>
                  <a:lnTo>
                    <a:pt x="20786" y="265838"/>
                  </a:lnTo>
                  <a:lnTo>
                    <a:pt x="12917" y="292933"/>
                  </a:lnTo>
                  <a:lnTo>
                    <a:pt x="6884" y="320713"/>
                  </a:lnTo>
                  <a:lnTo>
                    <a:pt x="2709" y="349063"/>
                  </a:lnTo>
                  <a:lnTo>
                    <a:pt x="411" y="377866"/>
                  </a:lnTo>
                  <a:lnTo>
                    <a:pt x="0" y="407003"/>
                  </a:lnTo>
                  <a:lnTo>
                    <a:pt x="1475" y="436357"/>
                  </a:lnTo>
                  <a:lnTo>
                    <a:pt x="4833" y="465804"/>
                  </a:lnTo>
                  <a:lnTo>
                    <a:pt x="10058" y="495226"/>
                  </a:lnTo>
                  <a:lnTo>
                    <a:pt x="17130" y="524500"/>
                  </a:lnTo>
                  <a:lnTo>
                    <a:pt x="26019" y="553506"/>
                  </a:lnTo>
                  <a:lnTo>
                    <a:pt x="36688" y="582126"/>
                  </a:lnTo>
                  <a:lnTo>
                    <a:pt x="49095" y="610241"/>
                  </a:lnTo>
                  <a:lnTo>
                    <a:pt x="63187" y="637736"/>
                  </a:lnTo>
                  <a:lnTo>
                    <a:pt x="78908" y="664498"/>
                  </a:lnTo>
                  <a:lnTo>
                    <a:pt x="96192" y="690418"/>
                  </a:lnTo>
                  <a:lnTo>
                    <a:pt x="114969" y="715388"/>
                  </a:lnTo>
                  <a:lnTo>
                    <a:pt x="135160" y="739306"/>
                  </a:lnTo>
                  <a:lnTo>
                    <a:pt x="156684" y="762074"/>
                  </a:lnTo>
                  <a:lnTo>
                    <a:pt x="179452" y="783598"/>
                  </a:lnTo>
                  <a:lnTo>
                    <a:pt x="203370" y="803790"/>
                  </a:lnTo>
                  <a:lnTo>
                    <a:pt x="228340" y="822566"/>
                  </a:lnTo>
                  <a:lnTo>
                    <a:pt x="254260" y="839850"/>
                  </a:lnTo>
                  <a:lnTo>
                    <a:pt x="281022" y="855571"/>
                  </a:lnTo>
                  <a:lnTo>
                    <a:pt x="308518" y="869663"/>
                  </a:lnTo>
                  <a:lnTo>
                    <a:pt x="336633" y="882070"/>
                  </a:lnTo>
                  <a:lnTo>
                    <a:pt x="365252" y="892740"/>
                  </a:lnTo>
                  <a:lnTo>
                    <a:pt x="394259" y="901629"/>
                  </a:lnTo>
                  <a:lnTo>
                    <a:pt x="423533" y="908700"/>
                  </a:lnTo>
                  <a:lnTo>
                    <a:pt x="452954" y="913925"/>
                  </a:lnTo>
                  <a:lnTo>
                    <a:pt x="482402" y="917283"/>
                  </a:lnTo>
                  <a:lnTo>
                    <a:pt x="511755" y="918759"/>
                  </a:lnTo>
                  <a:lnTo>
                    <a:pt x="540893" y="918347"/>
                  </a:lnTo>
                  <a:lnTo>
                    <a:pt x="569696" y="916049"/>
                  </a:lnTo>
                  <a:lnTo>
                    <a:pt x="598045" y="911875"/>
                  </a:lnTo>
                  <a:lnTo>
                    <a:pt x="625825" y="905841"/>
                  </a:lnTo>
                  <a:lnTo>
                    <a:pt x="652921" y="897972"/>
                  </a:lnTo>
                  <a:lnTo>
                    <a:pt x="679221" y="888302"/>
                  </a:lnTo>
                  <a:lnTo>
                    <a:pt x="704618" y="876868"/>
                  </a:lnTo>
                  <a:lnTo>
                    <a:pt x="729008" y="863720"/>
                  </a:lnTo>
                  <a:lnTo>
                    <a:pt x="752289" y="848909"/>
                  </a:lnTo>
                  <a:lnTo>
                    <a:pt x="774367" y="832498"/>
                  </a:lnTo>
                  <a:lnTo>
                    <a:pt x="795150" y="814554"/>
                  </a:lnTo>
                  <a:lnTo>
                    <a:pt x="814554" y="795150"/>
                  </a:lnTo>
                  <a:lnTo>
                    <a:pt x="832498" y="774367"/>
                  </a:lnTo>
                  <a:lnTo>
                    <a:pt x="848909" y="752289"/>
                  </a:lnTo>
                  <a:lnTo>
                    <a:pt x="863720" y="729008"/>
                  </a:lnTo>
                  <a:lnTo>
                    <a:pt x="876868" y="704618"/>
                  </a:lnTo>
                  <a:lnTo>
                    <a:pt x="888302" y="679221"/>
                  </a:lnTo>
                  <a:lnTo>
                    <a:pt x="897972" y="652921"/>
                  </a:lnTo>
                  <a:lnTo>
                    <a:pt x="905841" y="625825"/>
                  </a:lnTo>
                  <a:lnTo>
                    <a:pt x="911875" y="598045"/>
                  </a:lnTo>
                  <a:lnTo>
                    <a:pt x="916049" y="569696"/>
                  </a:lnTo>
                  <a:lnTo>
                    <a:pt x="918347" y="540893"/>
                  </a:lnTo>
                  <a:lnTo>
                    <a:pt x="918759" y="511755"/>
                  </a:lnTo>
                  <a:lnTo>
                    <a:pt x="917283" y="482402"/>
                  </a:lnTo>
                  <a:lnTo>
                    <a:pt x="913925" y="452954"/>
                  </a:lnTo>
                  <a:lnTo>
                    <a:pt x="908700" y="423533"/>
                  </a:lnTo>
                  <a:lnTo>
                    <a:pt x="901629" y="394259"/>
                  </a:lnTo>
                  <a:lnTo>
                    <a:pt x="892740" y="365252"/>
                  </a:lnTo>
                  <a:lnTo>
                    <a:pt x="882070" y="336633"/>
                  </a:lnTo>
                  <a:lnTo>
                    <a:pt x="869663" y="308518"/>
                  </a:lnTo>
                  <a:lnTo>
                    <a:pt x="855571" y="281022"/>
                  </a:lnTo>
                  <a:lnTo>
                    <a:pt x="839850" y="254260"/>
                  </a:lnTo>
                  <a:lnTo>
                    <a:pt x="822566" y="228340"/>
                  </a:lnTo>
                  <a:lnTo>
                    <a:pt x="803790" y="203370"/>
                  </a:lnTo>
                  <a:lnTo>
                    <a:pt x="783598" y="179452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470315" y="2040134"/>
              <a:ext cx="918530" cy="918530"/>
            </a:xfrm>
            <a:custGeom>
              <a:avLst/>
              <a:gdLst/>
              <a:ahLst/>
              <a:cxnLst/>
              <a:rect l="0" t="0" r="0" b="0"/>
              <a:pathLst>
                <a:path w="918530" h="918530">
                  <a:moveTo>
                    <a:pt x="777795" y="140734"/>
                  </a:moveTo>
                  <a:lnTo>
                    <a:pt x="755926" y="120174"/>
                  </a:lnTo>
                  <a:lnTo>
                    <a:pt x="732838" y="101007"/>
                  </a:lnTo>
                  <a:lnTo>
                    <a:pt x="708626" y="83313"/>
                  </a:lnTo>
                  <a:lnTo>
                    <a:pt x="683389" y="67163"/>
                  </a:lnTo>
                  <a:lnTo>
                    <a:pt x="657231" y="52624"/>
                  </a:lnTo>
                  <a:lnTo>
                    <a:pt x="630260" y="39757"/>
                  </a:lnTo>
                  <a:lnTo>
                    <a:pt x="602586" y="28613"/>
                  </a:lnTo>
                  <a:lnTo>
                    <a:pt x="574323" y="19239"/>
                  </a:lnTo>
                  <a:lnTo>
                    <a:pt x="545587" y="11673"/>
                  </a:lnTo>
                  <a:lnTo>
                    <a:pt x="516496" y="5947"/>
                  </a:lnTo>
                  <a:lnTo>
                    <a:pt x="487171" y="2083"/>
                  </a:lnTo>
                  <a:lnTo>
                    <a:pt x="457730" y="98"/>
                  </a:lnTo>
                  <a:lnTo>
                    <a:pt x="428296" y="0"/>
                  </a:lnTo>
                  <a:lnTo>
                    <a:pt x="398990" y="1788"/>
                  </a:lnTo>
                  <a:lnTo>
                    <a:pt x="369931" y="5457"/>
                  </a:lnTo>
                  <a:lnTo>
                    <a:pt x="341239" y="10991"/>
                  </a:lnTo>
                  <a:lnTo>
                    <a:pt x="313032" y="18366"/>
                  </a:lnTo>
                  <a:lnTo>
                    <a:pt x="285425" y="27554"/>
                  </a:lnTo>
                  <a:lnTo>
                    <a:pt x="258534" y="38515"/>
                  </a:lnTo>
                  <a:lnTo>
                    <a:pt x="232467" y="51205"/>
                  </a:lnTo>
                  <a:lnTo>
                    <a:pt x="207332" y="65572"/>
                  </a:lnTo>
                  <a:lnTo>
                    <a:pt x="183232" y="81557"/>
                  </a:lnTo>
                  <a:lnTo>
                    <a:pt x="160267" y="99094"/>
                  </a:lnTo>
                  <a:lnTo>
                    <a:pt x="138530" y="118111"/>
                  </a:lnTo>
                  <a:lnTo>
                    <a:pt x="118111" y="138530"/>
                  </a:lnTo>
                  <a:lnTo>
                    <a:pt x="99094" y="160267"/>
                  </a:lnTo>
                  <a:lnTo>
                    <a:pt x="81557" y="183232"/>
                  </a:lnTo>
                  <a:lnTo>
                    <a:pt x="65572" y="207332"/>
                  </a:lnTo>
                  <a:lnTo>
                    <a:pt x="51205" y="232467"/>
                  </a:lnTo>
                  <a:lnTo>
                    <a:pt x="38515" y="258534"/>
                  </a:lnTo>
                  <a:lnTo>
                    <a:pt x="27554" y="285425"/>
                  </a:lnTo>
                  <a:lnTo>
                    <a:pt x="18366" y="313032"/>
                  </a:lnTo>
                  <a:lnTo>
                    <a:pt x="10991" y="341239"/>
                  </a:lnTo>
                  <a:lnTo>
                    <a:pt x="5457" y="369931"/>
                  </a:lnTo>
                  <a:lnTo>
                    <a:pt x="1788" y="398990"/>
                  </a:lnTo>
                  <a:lnTo>
                    <a:pt x="0" y="428296"/>
                  </a:lnTo>
                  <a:lnTo>
                    <a:pt x="98" y="457730"/>
                  </a:lnTo>
                  <a:lnTo>
                    <a:pt x="2083" y="487171"/>
                  </a:lnTo>
                  <a:lnTo>
                    <a:pt x="5947" y="516496"/>
                  </a:lnTo>
                  <a:lnTo>
                    <a:pt x="11673" y="545587"/>
                  </a:lnTo>
                  <a:lnTo>
                    <a:pt x="19239" y="574323"/>
                  </a:lnTo>
                  <a:lnTo>
                    <a:pt x="28613" y="602586"/>
                  </a:lnTo>
                  <a:lnTo>
                    <a:pt x="39757" y="630260"/>
                  </a:lnTo>
                  <a:lnTo>
                    <a:pt x="52624" y="657231"/>
                  </a:lnTo>
                  <a:lnTo>
                    <a:pt x="67163" y="683389"/>
                  </a:lnTo>
                  <a:lnTo>
                    <a:pt x="83313" y="708626"/>
                  </a:lnTo>
                  <a:lnTo>
                    <a:pt x="101007" y="732838"/>
                  </a:lnTo>
                  <a:lnTo>
                    <a:pt x="120174" y="755926"/>
                  </a:lnTo>
                  <a:lnTo>
                    <a:pt x="140734" y="777795"/>
                  </a:lnTo>
                  <a:lnTo>
                    <a:pt x="162603" y="798356"/>
                  </a:lnTo>
                  <a:lnTo>
                    <a:pt x="185691" y="817522"/>
                  </a:lnTo>
                  <a:lnTo>
                    <a:pt x="209903" y="835217"/>
                  </a:lnTo>
                  <a:lnTo>
                    <a:pt x="235140" y="851367"/>
                  </a:lnTo>
                  <a:lnTo>
                    <a:pt x="261298" y="865905"/>
                  </a:lnTo>
                  <a:lnTo>
                    <a:pt x="288270" y="878772"/>
                  </a:lnTo>
                  <a:lnTo>
                    <a:pt x="315944" y="889916"/>
                  </a:lnTo>
                  <a:lnTo>
                    <a:pt x="344207" y="899290"/>
                  </a:lnTo>
                  <a:lnTo>
                    <a:pt x="372942" y="906856"/>
                  </a:lnTo>
                  <a:lnTo>
                    <a:pt x="402033" y="912583"/>
                  </a:lnTo>
                  <a:lnTo>
                    <a:pt x="431359" y="916446"/>
                  </a:lnTo>
                  <a:lnTo>
                    <a:pt x="460799" y="918432"/>
                  </a:lnTo>
                  <a:lnTo>
                    <a:pt x="490233" y="918530"/>
                  </a:lnTo>
                  <a:lnTo>
                    <a:pt x="519540" y="916741"/>
                  </a:lnTo>
                  <a:lnTo>
                    <a:pt x="548599" y="913072"/>
                  </a:lnTo>
                  <a:lnTo>
                    <a:pt x="577291" y="907539"/>
                  </a:lnTo>
                  <a:lnTo>
                    <a:pt x="605498" y="900163"/>
                  </a:lnTo>
                  <a:lnTo>
                    <a:pt x="633104" y="890976"/>
                  </a:lnTo>
                  <a:lnTo>
                    <a:pt x="659996" y="880015"/>
                  </a:lnTo>
                  <a:lnTo>
                    <a:pt x="686063" y="867324"/>
                  </a:lnTo>
                  <a:lnTo>
                    <a:pt x="711198" y="852957"/>
                  </a:lnTo>
                  <a:lnTo>
                    <a:pt x="735297" y="836972"/>
                  </a:lnTo>
                  <a:lnTo>
                    <a:pt x="758263" y="819435"/>
                  </a:lnTo>
                  <a:lnTo>
                    <a:pt x="780000" y="800418"/>
                  </a:lnTo>
                  <a:lnTo>
                    <a:pt x="800418" y="780000"/>
                  </a:lnTo>
                  <a:lnTo>
                    <a:pt x="819435" y="758263"/>
                  </a:lnTo>
                  <a:lnTo>
                    <a:pt x="836972" y="735297"/>
                  </a:lnTo>
                  <a:lnTo>
                    <a:pt x="852957" y="711198"/>
                  </a:lnTo>
                  <a:lnTo>
                    <a:pt x="867324" y="686063"/>
                  </a:lnTo>
                  <a:lnTo>
                    <a:pt x="880015" y="659996"/>
                  </a:lnTo>
                  <a:lnTo>
                    <a:pt x="890976" y="633104"/>
                  </a:lnTo>
                  <a:lnTo>
                    <a:pt x="900163" y="605498"/>
                  </a:lnTo>
                  <a:lnTo>
                    <a:pt x="907539" y="577291"/>
                  </a:lnTo>
                  <a:lnTo>
                    <a:pt x="913072" y="548599"/>
                  </a:lnTo>
                  <a:lnTo>
                    <a:pt x="916741" y="519540"/>
                  </a:lnTo>
                  <a:lnTo>
                    <a:pt x="918530" y="490233"/>
                  </a:lnTo>
                  <a:lnTo>
                    <a:pt x="918432" y="460799"/>
                  </a:lnTo>
                  <a:lnTo>
                    <a:pt x="916446" y="431359"/>
                  </a:lnTo>
                  <a:lnTo>
                    <a:pt x="912583" y="402033"/>
                  </a:lnTo>
                  <a:lnTo>
                    <a:pt x="906856" y="372942"/>
                  </a:lnTo>
                  <a:lnTo>
                    <a:pt x="899290" y="344207"/>
                  </a:lnTo>
                  <a:lnTo>
                    <a:pt x="889916" y="315944"/>
                  </a:lnTo>
                  <a:lnTo>
                    <a:pt x="878772" y="288270"/>
                  </a:lnTo>
                  <a:lnTo>
                    <a:pt x="865905" y="261298"/>
                  </a:lnTo>
                  <a:lnTo>
                    <a:pt x="851367" y="235140"/>
                  </a:lnTo>
                  <a:lnTo>
                    <a:pt x="835217" y="209903"/>
                  </a:lnTo>
                  <a:lnTo>
                    <a:pt x="817522" y="185691"/>
                  </a:lnTo>
                  <a:lnTo>
                    <a:pt x="798356" y="16260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6470347" y="3121236"/>
              <a:ext cx="918466" cy="918466"/>
            </a:xfrm>
            <a:custGeom>
              <a:avLst/>
              <a:gdLst/>
              <a:ahLst/>
              <a:cxnLst/>
              <a:rect l="0" t="0" r="0" b="0"/>
              <a:pathLst>
                <a:path w="918466" h="918466">
                  <a:moveTo>
                    <a:pt x="757423" y="161043"/>
                  </a:moveTo>
                  <a:lnTo>
                    <a:pt x="734415" y="139260"/>
                  </a:lnTo>
                  <a:lnTo>
                    <a:pt x="710276" y="118793"/>
                  </a:lnTo>
                  <a:lnTo>
                    <a:pt x="685105" y="99724"/>
                  </a:lnTo>
                  <a:lnTo>
                    <a:pt x="659007" y="82132"/>
                  </a:lnTo>
                  <a:lnTo>
                    <a:pt x="632087" y="66090"/>
                  </a:lnTo>
                  <a:lnTo>
                    <a:pt x="604457" y="51663"/>
                  </a:lnTo>
                  <a:lnTo>
                    <a:pt x="576231" y="38912"/>
                  </a:lnTo>
                  <a:lnTo>
                    <a:pt x="547524" y="27887"/>
                  </a:lnTo>
                  <a:lnTo>
                    <a:pt x="518453" y="18635"/>
                  </a:lnTo>
                  <a:lnTo>
                    <a:pt x="489140" y="11193"/>
                  </a:lnTo>
                  <a:lnTo>
                    <a:pt x="459704" y="5593"/>
                  </a:lnTo>
                  <a:lnTo>
                    <a:pt x="430265" y="1856"/>
                  </a:lnTo>
                  <a:lnTo>
                    <a:pt x="400946" y="0"/>
                  </a:lnTo>
                  <a:lnTo>
                    <a:pt x="371866" y="30"/>
                  </a:lnTo>
                  <a:lnTo>
                    <a:pt x="343145" y="1947"/>
                  </a:lnTo>
                  <a:lnTo>
                    <a:pt x="314902" y="5743"/>
                  </a:lnTo>
                  <a:lnTo>
                    <a:pt x="287251" y="11403"/>
                  </a:lnTo>
                  <a:lnTo>
                    <a:pt x="260307" y="18903"/>
                  </a:lnTo>
                  <a:lnTo>
                    <a:pt x="234181" y="28212"/>
                  </a:lnTo>
                  <a:lnTo>
                    <a:pt x="208979" y="39293"/>
                  </a:lnTo>
                  <a:lnTo>
                    <a:pt x="184806" y="52099"/>
                  </a:lnTo>
                  <a:lnTo>
                    <a:pt x="161760" y="66578"/>
                  </a:lnTo>
                  <a:lnTo>
                    <a:pt x="139937" y="82670"/>
                  </a:lnTo>
                  <a:lnTo>
                    <a:pt x="119425" y="100310"/>
                  </a:lnTo>
                  <a:lnTo>
                    <a:pt x="100310" y="119425"/>
                  </a:lnTo>
                  <a:lnTo>
                    <a:pt x="82670" y="139937"/>
                  </a:lnTo>
                  <a:lnTo>
                    <a:pt x="66578" y="161760"/>
                  </a:lnTo>
                  <a:lnTo>
                    <a:pt x="52099" y="184806"/>
                  </a:lnTo>
                  <a:lnTo>
                    <a:pt x="39293" y="208979"/>
                  </a:lnTo>
                  <a:lnTo>
                    <a:pt x="28212" y="234181"/>
                  </a:lnTo>
                  <a:lnTo>
                    <a:pt x="18903" y="260307"/>
                  </a:lnTo>
                  <a:lnTo>
                    <a:pt x="11403" y="287251"/>
                  </a:lnTo>
                  <a:lnTo>
                    <a:pt x="5743" y="314902"/>
                  </a:lnTo>
                  <a:lnTo>
                    <a:pt x="1947" y="343145"/>
                  </a:lnTo>
                  <a:lnTo>
                    <a:pt x="30" y="371866"/>
                  </a:lnTo>
                  <a:lnTo>
                    <a:pt x="0" y="400946"/>
                  </a:lnTo>
                  <a:lnTo>
                    <a:pt x="1856" y="430265"/>
                  </a:lnTo>
                  <a:lnTo>
                    <a:pt x="5593" y="459704"/>
                  </a:lnTo>
                  <a:lnTo>
                    <a:pt x="11193" y="489140"/>
                  </a:lnTo>
                  <a:lnTo>
                    <a:pt x="18635" y="518453"/>
                  </a:lnTo>
                  <a:lnTo>
                    <a:pt x="27887" y="547524"/>
                  </a:lnTo>
                  <a:lnTo>
                    <a:pt x="38912" y="576231"/>
                  </a:lnTo>
                  <a:lnTo>
                    <a:pt x="51663" y="604457"/>
                  </a:lnTo>
                  <a:lnTo>
                    <a:pt x="66090" y="632087"/>
                  </a:lnTo>
                  <a:lnTo>
                    <a:pt x="82132" y="659007"/>
                  </a:lnTo>
                  <a:lnTo>
                    <a:pt x="99724" y="685105"/>
                  </a:lnTo>
                  <a:lnTo>
                    <a:pt x="118793" y="710276"/>
                  </a:lnTo>
                  <a:lnTo>
                    <a:pt x="139260" y="734415"/>
                  </a:lnTo>
                  <a:lnTo>
                    <a:pt x="161043" y="757423"/>
                  </a:lnTo>
                  <a:lnTo>
                    <a:pt x="184051" y="779205"/>
                  </a:lnTo>
                  <a:lnTo>
                    <a:pt x="208190" y="799673"/>
                  </a:lnTo>
                  <a:lnTo>
                    <a:pt x="233361" y="818742"/>
                  </a:lnTo>
                  <a:lnTo>
                    <a:pt x="259459" y="836334"/>
                  </a:lnTo>
                  <a:lnTo>
                    <a:pt x="286379" y="852376"/>
                  </a:lnTo>
                  <a:lnTo>
                    <a:pt x="314008" y="866803"/>
                  </a:lnTo>
                  <a:lnTo>
                    <a:pt x="342235" y="879554"/>
                  </a:lnTo>
                  <a:lnTo>
                    <a:pt x="370942" y="890579"/>
                  </a:lnTo>
                  <a:lnTo>
                    <a:pt x="400012" y="899831"/>
                  </a:lnTo>
                  <a:lnTo>
                    <a:pt x="429326" y="907273"/>
                  </a:lnTo>
                  <a:lnTo>
                    <a:pt x="458762" y="912873"/>
                  </a:lnTo>
                  <a:lnTo>
                    <a:pt x="488201" y="916609"/>
                  </a:lnTo>
                  <a:lnTo>
                    <a:pt x="517520" y="918466"/>
                  </a:lnTo>
                  <a:lnTo>
                    <a:pt x="546600" y="918436"/>
                  </a:lnTo>
                  <a:lnTo>
                    <a:pt x="575320" y="916519"/>
                  </a:lnTo>
                  <a:lnTo>
                    <a:pt x="603564" y="912723"/>
                  </a:lnTo>
                  <a:lnTo>
                    <a:pt x="631215" y="907063"/>
                  </a:lnTo>
                  <a:lnTo>
                    <a:pt x="658159" y="899563"/>
                  </a:lnTo>
                  <a:lnTo>
                    <a:pt x="684285" y="890254"/>
                  </a:lnTo>
                  <a:lnTo>
                    <a:pt x="709487" y="879173"/>
                  </a:lnTo>
                  <a:lnTo>
                    <a:pt x="733660" y="866367"/>
                  </a:lnTo>
                  <a:lnTo>
                    <a:pt x="756706" y="851888"/>
                  </a:lnTo>
                  <a:lnTo>
                    <a:pt x="778529" y="835795"/>
                  </a:lnTo>
                  <a:lnTo>
                    <a:pt x="799041" y="818155"/>
                  </a:lnTo>
                  <a:lnTo>
                    <a:pt x="818155" y="799041"/>
                  </a:lnTo>
                  <a:lnTo>
                    <a:pt x="835795" y="778529"/>
                  </a:lnTo>
                  <a:lnTo>
                    <a:pt x="851888" y="756706"/>
                  </a:lnTo>
                  <a:lnTo>
                    <a:pt x="866367" y="733660"/>
                  </a:lnTo>
                  <a:lnTo>
                    <a:pt x="879173" y="709487"/>
                  </a:lnTo>
                  <a:lnTo>
                    <a:pt x="890254" y="684285"/>
                  </a:lnTo>
                  <a:lnTo>
                    <a:pt x="899563" y="658159"/>
                  </a:lnTo>
                  <a:lnTo>
                    <a:pt x="907063" y="631215"/>
                  </a:lnTo>
                  <a:lnTo>
                    <a:pt x="912723" y="603564"/>
                  </a:lnTo>
                  <a:lnTo>
                    <a:pt x="916519" y="575320"/>
                  </a:lnTo>
                  <a:lnTo>
                    <a:pt x="918436" y="546600"/>
                  </a:lnTo>
                  <a:lnTo>
                    <a:pt x="918466" y="517520"/>
                  </a:lnTo>
                  <a:lnTo>
                    <a:pt x="916609" y="488201"/>
                  </a:lnTo>
                  <a:lnTo>
                    <a:pt x="912873" y="458762"/>
                  </a:lnTo>
                  <a:lnTo>
                    <a:pt x="907273" y="429326"/>
                  </a:lnTo>
                  <a:lnTo>
                    <a:pt x="899831" y="400012"/>
                  </a:lnTo>
                  <a:lnTo>
                    <a:pt x="890579" y="370942"/>
                  </a:lnTo>
                  <a:lnTo>
                    <a:pt x="879554" y="342235"/>
                  </a:lnTo>
                  <a:lnTo>
                    <a:pt x="866803" y="314008"/>
                  </a:lnTo>
                  <a:lnTo>
                    <a:pt x="852376" y="286379"/>
                  </a:lnTo>
                  <a:lnTo>
                    <a:pt x="836334" y="259459"/>
                  </a:lnTo>
                  <a:lnTo>
                    <a:pt x="818742" y="233361"/>
                  </a:lnTo>
                  <a:lnTo>
                    <a:pt x="799673" y="208190"/>
                  </a:lnTo>
                  <a:lnTo>
                    <a:pt x="779205" y="184051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6470306" y="5283335"/>
              <a:ext cx="918548" cy="918548"/>
            </a:xfrm>
            <a:custGeom>
              <a:avLst/>
              <a:gdLst/>
              <a:ahLst/>
              <a:cxnLst/>
              <a:rect l="0" t="0" r="0" b="0"/>
              <a:pathLst>
                <a:path w="918548" h="918548">
                  <a:moveTo>
                    <a:pt x="660285" y="258262"/>
                  </a:moveTo>
                  <a:lnTo>
                    <a:pt x="633402" y="232204"/>
                  </a:lnTo>
                  <a:lnTo>
                    <a:pt x="605802" y="207080"/>
                  </a:lnTo>
                  <a:lnTo>
                    <a:pt x="577601" y="182992"/>
                  </a:lnTo>
                  <a:lnTo>
                    <a:pt x="548914" y="160039"/>
                  </a:lnTo>
                  <a:lnTo>
                    <a:pt x="519858" y="138315"/>
                  </a:lnTo>
                  <a:lnTo>
                    <a:pt x="490553" y="117911"/>
                  </a:lnTo>
                  <a:lnTo>
                    <a:pt x="461120" y="98909"/>
                  </a:lnTo>
                  <a:lnTo>
                    <a:pt x="431679" y="81388"/>
                  </a:lnTo>
                  <a:lnTo>
                    <a:pt x="402351" y="65420"/>
                  </a:lnTo>
                  <a:lnTo>
                    <a:pt x="373258" y="51071"/>
                  </a:lnTo>
                  <a:lnTo>
                    <a:pt x="344517" y="38399"/>
                  </a:lnTo>
                  <a:lnTo>
                    <a:pt x="316249" y="27456"/>
                  </a:lnTo>
                  <a:lnTo>
                    <a:pt x="288568" y="18287"/>
                  </a:lnTo>
                  <a:lnTo>
                    <a:pt x="261589" y="10931"/>
                  </a:lnTo>
                  <a:lnTo>
                    <a:pt x="235422" y="5417"/>
                  </a:lnTo>
                  <a:lnTo>
                    <a:pt x="210174" y="1768"/>
                  </a:lnTo>
                  <a:lnTo>
                    <a:pt x="185951" y="0"/>
                  </a:lnTo>
                  <a:lnTo>
                    <a:pt x="162850" y="118"/>
                  </a:lnTo>
                  <a:lnTo>
                    <a:pt x="140968" y="2123"/>
                  </a:lnTo>
                  <a:lnTo>
                    <a:pt x="120393" y="6007"/>
                  </a:lnTo>
                  <a:lnTo>
                    <a:pt x="101211" y="11753"/>
                  </a:lnTo>
                  <a:lnTo>
                    <a:pt x="83501" y="19338"/>
                  </a:lnTo>
                  <a:lnTo>
                    <a:pt x="67334" y="28731"/>
                  </a:lnTo>
                  <a:lnTo>
                    <a:pt x="52779" y="39893"/>
                  </a:lnTo>
                  <a:lnTo>
                    <a:pt x="39893" y="52779"/>
                  </a:lnTo>
                  <a:lnTo>
                    <a:pt x="28731" y="67334"/>
                  </a:lnTo>
                  <a:lnTo>
                    <a:pt x="19338" y="83501"/>
                  </a:lnTo>
                  <a:lnTo>
                    <a:pt x="11753" y="101211"/>
                  </a:lnTo>
                  <a:lnTo>
                    <a:pt x="6007" y="120393"/>
                  </a:lnTo>
                  <a:lnTo>
                    <a:pt x="2123" y="140968"/>
                  </a:lnTo>
                  <a:lnTo>
                    <a:pt x="118" y="162850"/>
                  </a:lnTo>
                  <a:lnTo>
                    <a:pt x="0" y="185951"/>
                  </a:lnTo>
                  <a:lnTo>
                    <a:pt x="1768" y="210174"/>
                  </a:lnTo>
                  <a:lnTo>
                    <a:pt x="5417" y="235422"/>
                  </a:lnTo>
                  <a:lnTo>
                    <a:pt x="10931" y="261589"/>
                  </a:lnTo>
                  <a:lnTo>
                    <a:pt x="18287" y="288568"/>
                  </a:lnTo>
                  <a:lnTo>
                    <a:pt x="27456" y="316249"/>
                  </a:lnTo>
                  <a:lnTo>
                    <a:pt x="38399" y="344517"/>
                  </a:lnTo>
                  <a:lnTo>
                    <a:pt x="51071" y="373258"/>
                  </a:lnTo>
                  <a:lnTo>
                    <a:pt x="65420" y="402351"/>
                  </a:lnTo>
                  <a:lnTo>
                    <a:pt x="81388" y="431679"/>
                  </a:lnTo>
                  <a:lnTo>
                    <a:pt x="98909" y="461120"/>
                  </a:lnTo>
                  <a:lnTo>
                    <a:pt x="117911" y="490553"/>
                  </a:lnTo>
                  <a:lnTo>
                    <a:pt x="138315" y="519858"/>
                  </a:lnTo>
                  <a:lnTo>
                    <a:pt x="160039" y="548914"/>
                  </a:lnTo>
                  <a:lnTo>
                    <a:pt x="182992" y="577601"/>
                  </a:lnTo>
                  <a:lnTo>
                    <a:pt x="207080" y="605802"/>
                  </a:lnTo>
                  <a:lnTo>
                    <a:pt x="232204" y="633402"/>
                  </a:lnTo>
                  <a:lnTo>
                    <a:pt x="258262" y="660285"/>
                  </a:lnTo>
                  <a:lnTo>
                    <a:pt x="285146" y="686343"/>
                  </a:lnTo>
                  <a:lnTo>
                    <a:pt x="312745" y="711467"/>
                  </a:lnTo>
                  <a:lnTo>
                    <a:pt x="340946" y="735556"/>
                  </a:lnTo>
                  <a:lnTo>
                    <a:pt x="369633" y="758508"/>
                  </a:lnTo>
                  <a:lnTo>
                    <a:pt x="398689" y="780232"/>
                  </a:lnTo>
                  <a:lnTo>
                    <a:pt x="427994" y="800636"/>
                  </a:lnTo>
                  <a:lnTo>
                    <a:pt x="457427" y="819638"/>
                  </a:lnTo>
                  <a:lnTo>
                    <a:pt x="486868" y="837159"/>
                  </a:lnTo>
                  <a:lnTo>
                    <a:pt x="516196" y="853127"/>
                  </a:lnTo>
                  <a:lnTo>
                    <a:pt x="545289" y="867476"/>
                  </a:lnTo>
                  <a:lnTo>
                    <a:pt x="574030" y="880149"/>
                  </a:lnTo>
                  <a:lnTo>
                    <a:pt x="602298" y="891091"/>
                  </a:lnTo>
                  <a:lnTo>
                    <a:pt x="629979" y="900260"/>
                  </a:lnTo>
                  <a:lnTo>
                    <a:pt x="656959" y="907616"/>
                  </a:lnTo>
                  <a:lnTo>
                    <a:pt x="683126" y="913130"/>
                  </a:lnTo>
                  <a:lnTo>
                    <a:pt x="708373" y="916779"/>
                  </a:lnTo>
                  <a:lnTo>
                    <a:pt x="732596" y="918548"/>
                  </a:lnTo>
                  <a:lnTo>
                    <a:pt x="755697" y="918429"/>
                  </a:lnTo>
                  <a:lnTo>
                    <a:pt x="777579" y="916424"/>
                  </a:lnTo>
                  <a:lnTo>
                    <a:pt x="798154" y="912541"/>
                  </a:lnTo>
                  <a:lnTo>
                    <a:pt x="817336" y="906794"/>
                  </a:lnTo>
                  <a:lnTo>
                    <a:pt x="835046" y="899209"/>
                  </a:lnTo>
                  <a:lnTo>
                    <a:pt x="851213" y="889816"/>
                  </a:lnTo>
                  <a:lnTo>
                    <a:pt x="865769" y="878654"/>
                  </a:lnTo>
                  <a:lnTo>
                    <a:pt x="878654" y="865769"/>
                  </a:lnTo>
                  <a:lnTo>
                    <a:pt x="889816" y="851213"/>
                  </a:lnTo>
                  <a:lnTo>
                    <a:pt x="899209" y="835046"/>
                  </a:lnTo>
                  <a:lnTo>
                    <a:pt x="906794" y="817336"/>
                  </a:lnTo>
                  <a:lnTo>
                    <a:pt x="912541" y="798154"/>
                  </a:lnTo>
                  <a:lnTo>
                    <a:pt x="916424" y="777579"/>
                  </a:lnTo>
                  <a:lnTo>
                    <a:pt x="918429" y="755697"/>
                  </a:lnTo>
                  <a:lnTo>
                    <a:pt x="918548" y="732596"/>
                  </a:lnTo>
                  <a:lnTo>
                    <a:pt x="916779" y="708373"/>
                  </a:lnTo>
                  <a:lnTo>
                    <a:pt x="913130" y="683126"/>
                  </a:lnTo>
                  <a:lnTo>
                    <a:pt x="907616" y="656959"/>
                  </a:lnTo>
                  <a:lnTo>
                    <a:pt x="900260" y="629979"/>
                  </a:lnTo>
                  <a:lnTo>
                    <a:pt x="891091" y="602298"/>
                  </a:lnTo>
                  <a:lnTo>
                    <a:pt x="880149" y="574030"/>
                  </a:lnTo>
                  <a:lnTo>
                    <a:pt x="867476" y="545289"/>
                  </a:lnTo>
                  <a:lnTo>
                    <a:pt x="853127" y="516196"/>
                  </a:lnTo>
                  <a:lnTo>
                    <a:pt x="837159" y="486868"/>
                  </a:lnTo>
                  <a:lnTo>
                    <a:pt x="819638" y="457427"/>
                  </a:lnTo>
                  <a:lnTo>
                    <a:pt x="800636" y="427994"/>
                  </a:lnTo>
                  <a:lnTo>
                    <a:pt x="780232" y="398689"/>
                  </a:lnTo>
                  <a:lnTo>
                    <a:pt x="758508" y="369633"/>
                  </a:lnTo>
                  <a:lnTo>
                    <a:pt x="735556" y="340946"/>
                  </a:lnTo>
                  <a:lnTo>
                    <a:pt x="711467" y="312745"/>
                  </a:lnTo>
                  <a:lnTo>
                    <a:pt x="686343" y="285146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7551196" y="2039946"/>
              <a:ext cx="918907" cy="918907"/>
            </a:xfrm>
            <a:custGeom>
              <a:avLst/>
              <a:gdLst/>
              <a:ahLst/>
              <a:cxnLst/>
              <a:rect l="0" t="0" r="0" b="0"/>
              <a:pathLst>
                <a:path w="918907" h="918907">
                  <a:moveTo>
                    <a:pt x="767744" y="151163"/>
                  </a:moveTo>
                  <a:lnTo>
                    <a:pt x="745284" y="129970"/>
                  </a:lnTo>
                  <a:lnTo>
                    <a:pt x="721649" y="110130"/>
                  </a:lnTo>
                  <a:lnTo>
                    <a:pt x="696937" y="91726"/>
                  </a:lnTo>
                  <a:lnTo>
                    <a:pt x="671249" y="74833"/>
                  </a:lnTo>
                  <a:lnTo>
                    <a:pt x="644691" y="59521"/>
                  </a:lnTo>
                  <a:lnTo>
                    <a:pt x="617371" y="45852"/>
                  </a:lnTo>
                  <a:lnTo>
                    <a:pt x="589403" y="33882"/>
                  </a:lnTo>
                  <a:lnTo>
                    <a:pt x="560900" y="23662"/>
                  </a:lnTo>
                  <a:lnTo>
                    <a:pt x="531981" y="15232"/>
                  </a:lnTo>
                  <a:lnTo>
                    <a:pt x="502764" y="8627"/>
                  </a:lnTo>
                  <a:lnTo>
                    <a:pt x="473369" y="3875"/>
                  </a:lnTo>
                  <a:lnTo>
                    <a:pt x="443916" y="995"/>
                  </a:lnTo>
                  <a:lnTo>
                    <a:pt x="414528" y="0"/>
                  </a:lnTo>
                  <a:lnTo>
                    <a:pt x="385324" y="892"/>
                  </a:lnTo>
                  <a:lnTo>
                    <a:pt x="356424" y="3668"/>
                  </a:lnTo>
                  <a:lnTo>
                    <a:pt x="327948" y="8317"/>
                  </a:lnTo>
                  <a:lnTo>
                    <a:pt x="300013" y="14820"/>
                  </a:lnTo>
                  <a:lnTo>
                    <a:pt x="272732" y="23150"/>
                  </a:lnTo>
                  <a:lnTo>
                    <a:pt x="246219" y="33273"/>
                  </a:lnTo>
                  <a:lnTo>
                    <a:pt x="220582" y="45148"/>
                  </a:lnTo>
                  <a:lnTo>
                    <a:pt x="195927" y="58724"/>
                  </a:lnTo>
                  <a:lnTo>
                    <a:pt x="172354" y="73948"/>
                  </a:lnTo>
                  <a:lnTo>
                    <a:pt x="149961" y="90755"/>
                  </a:lnTo>
                  <a:lnTo>
                    <a:pt x="128840" y="109078"/>
                  </a:lnTo>
                  <a:lnTo>
                    <a:pt x="109078" y="128840"/>
                  </a:lnTo>
                  <a:lnTo>
                    <a:pt x="90755" y="149961"/>
                  </a:lnTo>
                  <a:lnTo>
                    <a:pt x="73948" y="172354"/>
                  </a:lnTo>
                  <a:lnTo>
                    <a:pt x="58724" y="195927"/>
                  </a:lnTo>
                  <a:lnTo>
                    <a:pt x="45148" y="220582"/>
                  </a:lnTo>
                  <a:lnTo>
                    <a:pt x="33273" y="246219"/>
                  </a:lnTo>
                  <a:lnTo>
                    <a:pt x="23150" y="272732"/>
                  </a:lnTo>
                  <a:lnTo>
                    <a:pt x="14820" y="300013"/>
                  </a:lnTo>
                  <a:lnTo>
                    <a:pt x="8317" y="327948"/>
                  </a:lnTo>
                  <a:lnTo>
                    <a:pt x="3668" y="356424"/>
                  </a:lnTo>
                  <a:lnTo>
                    <a:pt x="892" y="385324"/>
                  </a:lnTo>
                  <a:lnTo>
                    <a:pt x="0" y="414528"/>
                  </a:lnTo>
                  <a:lnTo>
                    <a:pt x="995" y="443916"/>
                  </a:lnTo>
                  <a:lnTo>
                    <a:pt x="3875" y="473369"/>
                  </a:lnTo>
                  <a:lnTo>
                    <a:pt x="8627" y="502764"/>
                  </a:lnTo>
                  <a:lnTo>
                    <a:pt x="15232" y="531981"/>
                  </a:lnTo>
                  <a:lnTo>
                    <a:pt x="23662" y="560900"/>
                  </a:lnTo>
                  <a:lnTo>
                    <a:pt x="33882" y="589403"/>
                  </a:lnTo>
                  <a:lnTo>
                    <a:pt x="45852" y="617371"/>
                  </a:lnTo>
                  <a:lnTo>
                    <a:pt x="59521" y="644691"/>
                  </a:lnTo>
                  <a:lnTo>
                    <a:pt x="74833" y="671249"/>
                  </a:lnTo>
                  <a:lnTo>
                    <a:pt x="91726" y="696937"/>
                  </a:lnTo>
                  <a:lnTo>
                    <a:pt x="110130" y="721649"/>
                  </a:lnTo>
                  <a:lnTo>
                    <a:pt x="129970" y="745284"/>
                  </a:lnTo>
                  <a:lnTo>
                    <a:pt x="151163" y="767744"/>
                  </a:lnTo>
                  <a:lnTo>
                    <a:pt x="173623" y="788937"/>
                  </a:lnTo>
                  <a:lnTo>
                    <a:pt x="197258" y="808777"/>
                  </a:lnTo>
                  <a:lnTo>
                    <a:pt x="221970" y="827181"/>
                  </a:lnTo>
                  <a:lnTo>
                    <a:pt x="247658" y="844074"/>
                  </a:lnTo>
                  <a:lnTo>
                    <a:pt x="274216" y="859386"/>
                  </a:lnTo>
                  <a:lnTo>
                    <a:pt x="301536" y="873055"/>
                  </a:lnTo>
                  <a:lnTo>
                    <a:pt x="329504" y="885024"/>
                  </a:lnTo>
                  <a:lnTo>
                    <a:pt x="358006" y="895245"/>
                  </a:lnTo>
                  <a:lnTo>
                    <a:pt x="386926" y="903675"/>
                  </a:lnTo>
                  <a:lnTo>
                    <a:pt x="416143" y="910280"/>
                  </a:lnTo>
                  <a:lnTo>
                    <a:pt x="445538" y="915031"/>
                  </a:lnTo>
                  <a:lnTo>
                    <a:pt x="474991" y="917911"/>
                  </a:lnTo>
                  <a:lnTo>
                    <a:pt x="504379" y="918907"/>
                  </a:lnTo>
                  <a:lnTo>
                    <a:pt x="533583" y="918015"/>
                  </a:lnTo>
                  <a:lnTo>
                    <a:pt x="562483" y="915239"/>
                  </a:lnTo>
                  <a:lnTo>
                    <a:pt x="590959" y="910590"/>
                  </a:lnTo>
                  <a:lnTo>
                    <a:pt x="618894" y="904087"/>
                  </a:lnTo>
                  <a:lnTo>
                    <a:pt x="646175" y="895757"/>
                  </a:lnTo>
                  <a:lnTo>
                    <a:pt x="672688" y="885634"/>
                  </a:lnTo>
                  <a:lnTo>
                    <a:pt x="698325" y="873759"/>
                  </a:lnTo>
                  <a:lnTo>
                    <a:pt x="722980" y="860182"/>
                  </a:lnTo>
                  <a:lnTo>
                    <a:pt x="746553" y="844959"/>
                  </a:lnTo>
                  <a:lnTo>
                    <a:pt x="768945" y="828151"/>
                  </a:lnTo>
                  <a:lnTo>
                    <a:pt x="790066" y="809829"/>
                  </a:lnTo>
                  <a:lnTo>
                    <a:pt x="809829" y="790066"/>
                  </a:lnTo>
                  <a:lnTo>
                    <a:pt x="828151" y="768945"/>
                  </a:lnTo>
                  <a:lnTo>
                    <a:pt x="844959" y="746553"/>
                  </a:lnTo>
                  <a:lnTo>
                    <a:pt x="860182" y="722980"/>
                  </a:lnTo>
                  <a:lnTo>
                    <a:pt x="873759" y="698325"/>
                  </a:lnTo>
                  <a:lnTo>
                    <a:pt x="885634" y="672688"/>
                  </a:lnTo>
                  <a:lnTo>
                    <a:pt x="895757" y="646175"/>
                  </a:lnTo>
                  <a:lnTo>
                    <a:pt x="904087" y="618894"/>
                  </a:lnTo>
                  <a:lnTo>
                    <a:pt x="910590" y="590959"/>
                  </a:lnTo>
                  <a:lnTo>
                    <a:pt x="915239" y="562483"/>
                  </a:lnTo>
                  <a:lnTo>
                    <a:pt x="918015" y="533583"/>
                  </a:lnTo>
                  <a:lnTo>
                    <a:pt x="918907" y="504379"/>
                  </a:lnTo>
                  <a:lnTo>
                    <a:pt x="917911" y="474991"/>
                  </a:lnTo>
                  <a:lnTo>
                    <a:pt x="915031" y="445538"/>
                  </a:lnTo>
                  <a:lnTo>
                    <a:pt x="910280" y="416143"/>
                  </a:lnTo>
                  <a:lnTo>
                    <a:pt x="903675" y="386926"/>
                  </a:lnTo>
                  <a:lnTo>
                    <a:pt x="895245" y="358006"/>
                  </a:lnTo>
                  <a:lnTo>
                    <a:pt x="885024" y="329504"/>
                  </a:lnTo>
                  <a:lnTo>
                    <a:pt x="873055" y="301536"/>
                  </a:lnTo>
                  <a:lnTo>
                    <a:pt x="859386" y="274216"/>
                  </a:lnTo>
                  <a:lnTo>
                    <a:pt x="844074" y="247658"/>
                  </a:lnTo>
                  <a:lnTo>
                    <a:pt x="827181" y="221970"/>
                  </a:lnTo>
                  <a:lnTo>
                    <a:pt x="808777" y="197258"/>
                  </a:lnTo>
                  <a:lnTo>
                    <a:pt x="788937" y="17362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gdLst/>
              <a:ahLst/>
              <a:cxnLst/>
              <a:rect l="0" t="0" r="0" b="0"/>
              <a:pathLst>
                <a:path w="918872" h="918872">
                  <a:moveTo>
                    <a:pt x="786619" y="132253"/>
                  </a:moveTo>
                  <a:lnTo>
                    <a:pt x="765280" y="112258"/>
                  </a:lnTo>
                  <a:lnTo>
                    <a:pt x="742684" y="93690"/>
                  </a:lnTo>
                  <a:lnTo>
                    <a:pt x="718924" y="76625"/>
                  </a:lnTo>
                  <a:lnTo>
                    <a:pt x="694098" y="61132"/>
                  </a:lnTo>
                  <a:lnTo>
                    <a:pt x="668308" y="47277"/>
                  </a:lnTo>
                  <a:lnTo>
                    <a:pt x="641659" y="35115"/>
                  </a:lnTo>
                  <a:lnTo>
                    <a:pt x="614261" y="24697"/>
                  </a:lnTo>
                  <a:lnTo>
                    <a:pt x="586227" y="16065"/>
                  </a:lnTo>
                  <a:lnTo>
                    <a:pt x="557673" y="9256"/>
                  </a:lnTo>
                  <a:lnTo>
                    <a:pt x="528714" y="4296"/>
                  </a:lnTo>
                  <a:lnTo>
                    <a:pt x="499471" y="1206"/>
                  </a:lnTo>
                  <a:lnTo>
                    <a:pt x="470063" y="0"/>
                  </a:lnTo>
                  <a:lnTo>
                    <a:pt x="440612" y="681"/>
                  </a:lnTo>
                  <a:lnTo>
                    <a:pt x="411238" y="3247"/>
                  </a:lnTo>
                  <a:lnTo>
                    <a:pt x="382062" y="7688"/>
                  </a:lnTo>
                  <a:lnTo>
                    <a:pt x="353204" y="13985"/>
                  </a:lnTo>
                  <a:lnTo>
                    <a:pt x="324783" y="22113"/>
                  </a:lnTo>
                  <a:lnTo>
                    <a:pt x="296915" y="32038"/>
                  </a:lnTo>
                  <a:lnTo>
                    <a:pt x="269714" y="43719"/>
                  </a:lnTo>
                  <a:lnTo>
                    <a:pt x="243294" y="57108"/>
                  </a:lnTo>
                  <a:lnTo>
                    <a:pt x="217761" y="72151"/>
                  </a:lnTo>
                  <a:lnTo>
                    <a:pt x="193222" y="88785"/>
                  </a:lnTo>
                  <a:lnTo>
                    <a:pt x="169776" y="106942"/>
                  </a:lnTo>
                  <a:lnTo>
                    <a:pt x="147521" y="126548"/>
                  </a:lnTo>
                  <a:lnTo>
                    <a:pt x="126548" y="147521"/>
                  </a:lnTo>
                  <a:lnTo>
                    <a:pt x="106942" y="169776"/>
                  </a:lnTo>
                  <a:lnTo>
                    <a:pt x="88785" y="193222"/>
                  </a:lnTo>
                  <a:lnTo>
                    <a:pt x="72151" y="217761"/>
                  </a:lnTo>
                  <a:lnTo>
                    <a:pt x="57108" y="243294"/>
                  </a:lnTo>
                  <a:lnTo>
                    <a:pt x="43719" y="269714"/>
                  </a:lnTo>
                  <a:lnTo>
                    <a:pt x="32038" y="296915"/>
                  </a:lnTo>
                  <a:lnTo>
                    <a:pt x="22113" y="324783"/>
                  </a:lnTo>
                  <a:lnTo>
                    <a:pt x="13985" y="353204"/>
                  </a:lnTo>
                  <a:lnTo>
                    <a:pt x="7688" y="382062"/>
                  </a:lnTo>
                  <a:lnTo>
                    <a:pt x="3247" y="411238"/>
                  </a:lnTo>
                  <a:lnTo>
                    <a:pt x="681" y="440612"/>
                  </a:lnTo>
                  <a:lnTo>
                    <a:pt x="0" y="470063"/>
                  </a:lnTo>
                  <a:lnTo>
                    <a:pt x="1206" y="499471"/>
                  </a:lnTo>
                  <a:lnTo>
                    <a:pt x="4296" y="528714"/>
                  </a:lnTo>
                  <a:lnTo>
                    <a:pt x="9256" y="557673"/>
                  </a:lnTo>
                  <a:lnTo>
                    <a:pt x="16065" y="586227"/>
                  </a:lnTo>
                  <a:lnTo>
                    <a:pt x="24697" y="614261"/>
                  </a:lnTo>
                  <a:lnTo>
                    <a:pt x="35115" y="641659"/>
                  </a:lnTo>
                  <a:lnTo>
                    <a:pt x="47277" y="668308"/>
                  </a:lnTo>
                  <a:lnTo>
                    <a:pt x="61132" y="694098"/>
                  </a:lnTo>
                  <a:lnTo>
                    <a:pt x="76625" y="718924"/>
                  </a:lnTo>
                  <a:lnTo>
                    <a:pt x="93690" y="742684"/>
                  </a:lnTo>
                  <a:lnTo>
                    <a:pt x="112258" y="765280"/>
                  </a:lnTo>
                  <a:lnTo>
                    <a:pt x="132253" y="786619"/>
                  </a:lnTo>
                  <a:lnTo>
                    <a:pt x="153592" y="806614"/>
                  </a:lnTo>
                  <a:lnTo>
                    <a:pt x="176188" y="825182"/>
                  </a:lnTo>
                  <a:lnTo>
                    <a:pt x="199948" y="842247"/>
                  </a:lnTo>
                  <a:lnTo>
                    <a:pt x="224774" y="857739"/>
                  </a:lnTo>
                  <a:lnTo>
                    <a:pt x="250564" y="871595"/>
                  </a:lnTo>
                  <a:lnTo>
                    <a:pt x="277213" y="883756"/>
                  </a:lnTo>
                  <a:lnTo>
                    <a:pt x="304611" y="894175"/>
                  </a:lnTo>
                  <a:lnTo>
                    <a:pt x="332644" y="902806"/>
                  </a:lnTo>
                  <a:lnTo>
                    <a:pt x="361199" y="909616"/>
                  </a:lnTo>
                  <a:lnTo>
                    <a:pt x="390158" y="914576"/>
                  </a:lnTo>
                  <a:lnTo>
                    <a:pt x="419401" y="917666"/>
                  </a:lnTo>
                  <a:lnTo>
                    <a:pt x="448808" y="918872"/>
                  </a:lnTo>
                  <a:lnTo>
                    <a:pt x="478260" y="918191"/>
                  </a:lnTo>
                  <a:lnTo>
                    <a:pt x="507634" y="915625"/>
                  </a:lnTo>
                  <a:lnTo>
                    <a:pt x="536810" y="911184"/>
                  </a:lnTo>
                  <a:lnTo>
                    <a:pt x="565667" y="904886"/>
                  </a:lnTo>
                  <a:lnTo>
                    <a:pt x="594089" y="896759"/>
                  </a:lnTo>
                  <a:lnTo>
                    <a:pt x="621957" y="886834"/>
                  </a:lnTo>
                  <a:lnTo>
                    <a:pt x="649157" y="875153"/>
                  </a:lnTo>
                  <a:lnTo>
                    <a:pt x="675578" y="861763"/>
                  </a:lnTo>
                  <a:lnTo>
                    <a:pt x="701111" y="846721"/>
                  </a:lnTo>
                  <a:lnTo>
                    <a:pt x="725650" y="830087"/>
                  </a:lnTo>
                  <a:lnTo>
                    <a:pt x="749095" y="811930"/>
                  </a:lnTo>
                  <a:lnTo>
                    <a:pt x="771351" y="792324"/>
                  </a:lnTo>
                  <a:lnTo>
                    <a:pt x="792324" y="771351"/>
                  </a:lnTo>
                  <a:lnTo>
                    <a:pt x="811930" y="749095"/>
                  </a:lnTo>
                  <a:lnTo>
                    <a:pt x="830087" y="725650"/>
                  </a:lnTo>
                  <a:lnTo>
                    <a:pt x="846721" y="701111"/>
                  </a:lnTo>
                  <a:lnTo>
                    <a:pt x="861763" y="675578"/>
                  </a:lnTo>
                  <a:lnTo>
                    <a:pt x="875153" y="649157"/>
                  </a:lnTo>
                  <a:lnTo>
                    <a:pt x="886834" y="621957"/>
                  </a:lnTo>
                  <a:lnTo>
                    <a:pt x="896759" y="594089"/>
                  </a:lnTo>
                  <a:lnTo>
                    <a:pt x="904886" y="565667"/>
                  </a:lnTo>
                  <a:lnTo>
                    <a:pt x="911184" y="536810"/>
                  </a:lnTo>
                  <a:lnTo>
                    <a:pt x="915625" y="507634"/>
                  </a:lnTo>
                  <a:lnTo>
                    <a:pt x="918191" y="478260"/>
                  </a:lnTo>
                  <a:lnTo>
                    <a:pt x="918872" y="448808"/>
                  </a:lnTo>
                  <a:lnTo>
                    <a:pt x="917666" y="419401"/>
                  </a:lnTo>
                  <a:lnTo>
                    <a:pt x="914576" y="390158"/>
                  </a:lnTo>
                  <a:lnTo>
                    <a:pt x="909616" y="361199"/>
                  </a:lnTo>
                  <a:lnTo>
                    <a:pt x="902806" y="332644"/>
                  </a:lnTo>
                  <a:lnTo>
                    <a:pt x="894175" y="304611"/>
                  </a:lnTo>
                  <a:lnTo>
                    <a:pt x="883756" y="277213"/>
                  </a:lnTo>
                  <a:lnTo>
                    <a:pt x="871595" y="250564"/>
                  </a:lnTo>
                  <a:lnTo>
                    <a:pt x="857739" y="224774"/>
                  </a:lnTo>
                  <a:lnTo>
                    <a:pt x="842247" y="199948"/>
                  </a:lnTo>
                  <a:lnTo>
                    <a:pt x="825182" y="176188"/>
                  </a:lnTo>
                  <a:lnTo>
                    <a:pt x="806614" y="15359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gdLst/>
              <a:ahLst/>
              <a:cxnLst/>
              <a:rect l="0" t="0" r="0" b="0"/>
              <a:pathLst>
                <a:path w="918506" h="918506">
                  <a:moveTo>
                    <a:pt x="708952" y="209554"/>
                  </a:moveTo>
                  <a:lnTo>
                    <a:pt x="683729" y="185356"/>
                  </a:lnTo>
                  <a:lnTo>
                    <a:pt x="657583" y="162284"/>
                  </a:lnTo>
                  <a:lnTo>
                    <a:pt x="630622" y="140432"/>
                  </a:lnTo>
                  <a:lnTo>
                    <a:pt x="602956" y="119891"/>
                  </a:lnTo>
                  <a:lnTo>
                    <a:pt x="574701" y="100744"/>
                  </a:lnTo>
                  <a:lnTo>
                    <a:pt x="545971" y="83070"/>
                  </a:lnTo>
                  <a:lnTo>
                    <a:pt x="516884" y="66941"/>
                  </a:lnTo>
                  <a:lnTo>
                    <a:pt x="487561" y="52425"/>
                  </a:lnTo>
                  <a:lnTo>
                    <a:pt x="458121" y="39581"/>
                  </a:lnTo>
                  <a:lnTo>
                    <a:pt x="428686" y="28461"/>
                  </a:lnTo>
                  <a:lnTo>
                    <a:pt x="399377" y="19112"/>
                  </a:lnTo>
                  <a:lnTo>
                    <a:pt x="370314" y="11571"/>
                  </a:lnTo>
                  <a:lnTo>
                    <a:pt x="341616" y="5870"/>
                  </a:lnTo>
                  <a:lnTo>
                    <a:pt x="313401" y="2031"/>
                  </a:lnTo>
                  <a:lnTo>
                    <a:pt x="285786" y="72"/>
                  </a:lnTo>
                  <a:lnTo>
                    <a:pt x="258884" y="0"/>
                  </a:lnTo>
                  <a:lnTo>
                    <a:pt x="232805" y="1814"/>
                  </a:lnTo>
                  <a:lnTo>
                    <a:pt x="207657" y="5508"/>
                  </a:lnTo>
                  <a:lnTo>
                    <a:pt x="183542" y="11067"/>
                  </a:lnTo>
                  <a:lnTo>
                    <a:pt x="160561" y="18468"/>
                  </a:lnTo>
                  <a:lnTo>
                    <a:pt x="138806" y="27680"/>
                  </a:lnTo>
                  <a:lnTo>
                    <a:pt x="118369" y="38665"/>
                  </a:lnTo>
                  <a:lnTo>
                    <a:pt x="99332" y="51379"/>
                  </a:lnTo>
                  <a:lnTo>
                    <a:pt x="81775" y="65768"/>
                  </a:lnTo>
                  <a:lnTo>
                    <a:pt x="65768" y="81775"/>
                  </a:lnTo>
                  <a:lnTo>
                    <a:pt x="51379" y="99332"/>
                  </a:lnTo>
                  <a:lnTo>
                    <a:pt x="38665" y="118369"/>
                  </a:lnTo>
                  <a:lnTo>
                    <a:pt x="27680" y="138806"/>
                  </a:lnTo>
                  <a:lnTo>
                    <a:pt x="18468" y="160561"/>
                  </a:lnTo>
                  <a:lnTo>
                    <a:pt x="11067" y="183542"/>
                  </a:lnTo>
                  <a:lnTo>
                    <a:pt x="5508" y="207657"/>
                  </a:lnTo>
                  <a:lnTo>
                    <a:pt x="1814" y="232805"/>
                  </a:lnTo>
                  <a:lnTo>
                    <a:pt x="0" y="258884"/>
                  </a:lnTo>
                  <a:lnTo>
                    <a:pt x="72" y="285786"/>
                  </a:lnTo>
                  <a:lnTo>
                    <a:pt x="2031" y="313401"/>
                  </a:lnTo>
                  <a:lnTo>
                    <a:pt x="5870" y="341616"/>
                  </a:lnTo>
                  <a:lnTo>
                    <a:pt x="11571" y="370314"/>
                  </a:lnTo>
                  <a:lnTo>
                    <a:pt x="19112" y="399377"/>
                  </a:lnTo>
                  <a:lnTo>
                    <a:pt x="28461" y="428686"/>
                  </a:lnTo>
                  <a:lnTo>
                    <a:pt x="39581" y="458121"/>
                  </a:lnTo>
                  <a:lnTo>
                    <a:pt x="52425" y="487561"/>
                  </a:lnTo>
                  <a:lnTo>
                    <a:pt x="66941" y="516884"/>
                  </a:lnTo>
                  <a:lnTo>
                    <a:pt x="83070" y="545971"/>
                  </a:lnTo>
                  <a:lnTo>
                    <a:pt x="100744" y="574701"/>
                  </a:lnTo>
                  <a:lnTo>
                    <a:pt x="119891" y="602956"/>
                  </a:lnTo>
                  <a:lnTo>
                    <a:pt x="140432" y="630622"/>
                  </a:lnTo>
                  <a:lnTo>
                    <a:pt x="162284" y="657583"/>
                  </a:lnTo>
                  <a:lnTo>
                    <a:pt x="185356" y="683729"/>
                  </a:lnTo>
                  <a:lnTo>
                    <a:pt x="209554" y="708952"/>
                  </a:lnTo>
                  <a:lnTo>
                    <a:pt x="234777" y="733150"/>
                  </a:lnTo>
                  <a:lnTo>
                    <a:pt x="260923" y="756222"/>
                  </a:lnTo>
                  <a:lnTo>
                    <a:pt x="287884" y="778074"/>
                  </a:lnTo>
                  <a:lnTo>
                    <a:pt x="315549" y="798615"/>
                  </a:lnTo>
                  <a:lnTo>
                    <a:pt x="343805" y="817762"/>
                  </a:lnTo>
                  <a:lnTo>
                    <a:pt x="372535" y="835436"/>
                  </a:lnTo>
                  <a:lnTo>
                    <a:pt x="401622" y="851564"/>
                  </a:lnTo>
                  <a:lnTo>
                    <a:pt x="430945" y="866080"/>
                  </a:lnTo>
                  <a:lnTo>
                    <a:pt x="460385" y="878925"/>
                  </a:lnTo>
                  <a:lnTo>
                    <a:pt x="489820" y="890045"/>
                  </a:lnTo>
                  <a:lnTo>
                    <a:pt x="519129" y="899394"/>
                  </a:lnTo>
                  <a:lnTo>
                    <a:pt x="548192" y="906935"/>
                  </a:lnTo>
                  <a:lnTo>
                    <a:pt x="576890" y="912636"/>
                  </a:lnTo>
                  <a:lnTo>
                    <a:pt x="605104" y="916474"/>
                  </a:lnTo>
                  <a:lnTo>
                    <a:pt x="632720" y="918434"/>
                  </a:lnTo>
                  <a:lnTo>
                    <a:pt x="659622" y="918506"/>
                  </a:lnTo>
                  <a:lnTo>
                    <a:pt x="685701" y="916692"/>
                  </a:lnTo>
                  <a:lnTo>
                    <a:pt x="710849" y="912997"/>
                  </a:lnTo>
                  <a:lnTo>
                    <a:pt x="734964" y="907439"/>
                  </a:lnTo>
                  <a:lnTo>
                    <a:pt x="757945" y="900038"/>
                  </a:lnTo>
                  <a:lnTo>
                    <a:pt x="779700" y="890826"/>
                  </a:lnTo>
                  <a:lnTo>
                    <a:pt x="800137" y="879841"/>
                  </a:lnTo>
                  <a:lnTo>
                    <a:pt x="819174" y="867127"/>
                  </a:lnTo>
                  <a:lnTo>
                    <a:pt x="836731" y="852738"/>
                  </a:lnTo>
                  <a:lnTo>
                    <a:pt x="852738" y="836731"/>
                  </a:lnTo>
                  <a:lnTo>
                    <a:pt x="867127" y="819174"/>
                  </a:lnTo>
                  <a:lnTo>
                    <a:pt x="879841" y="800137"/>
                  </a:lnTo>
                  <a:lnTo>
                    <a:pt x="890826" y="779700"/>
                  </a:lnTo>
                  <a:lnTo>
                    <a:pt x="900038" y="757945"/>
                  </a:lnTo>
                  <a:lnTo>
                    <a:pt x="907439" y="734964"/>
                  </a:lnTo>
                  <a:lnTo>
                    <a:pt x="912997" y="710849"/>
                  </a:lnTo>
                  <a:lnTo>
                    <a:pt x="916692" y="685701"/>
                  </a:lnTo>
                  <a:lnTo>
                    <a:pt x="918506" y="659622"/>
                  </a:lnTo>
                  <a:lnTo>
                    <a:pt x="918434" y="632720"/>
                  </a:lnTo>
                  <a:lnTo>
                    <a:pt x="916474" y="605104"/>
                  </a:lnTo>
                  <a:lnTo>
                    <a:pt x="912636" y="576890"/>
                  </a:lnTo>
                  <a:lnTo>
                    <a:pt x="906935" y="548192"/>
                  </a:lnTo>
                  <a:lnTo>
                    <a:pt x="899394" y="519129"/>
                  </a:lnTo>
                  <a:lnTo>
                    <a:pt x="890045" y="489820"/>
                  </a:lnTo>
                  <a:lnTo>
                    <a:pt x="878925" y="460385"/>
                  </a:lnTo>
                  <a:lnTo>
                    <a:pt x="866080" y="430945"/>
                  </a:lnTo>
                  <a:lnTo>
                    <a:pt x="851564" y="401622"/>
                  </a:lnTo>
                  <a:lnTo>
                    <a:pt x="835436" y="372535"/>
                  </a:lnTo>
                  <a:lnTo>
                    <a:pt x="817762" y="343805"/>
                  </a:lnTo>
                  <a:lnTo>
                    <a:pt x="798615" y="315549"/>
                  </a:lnTo>
                  <a:lnTo>
                    <a:pt x="778074" y="287884"/>
                  </a:lnTo>
                  <a:lnTo>
                    <a:pt x="756222" y="260923"/>
                  </a:lnTo>
                  <a:lnTo>
                    <a:pt x="733150" y="234777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0.437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51379" y="568493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713519" y="352279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-0.617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879346" y="2441840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826202"/>
            <a:chOff x="777081" y="1038225"/>
            <a:chExt cx="9144000" cy="5826202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308059" y="3121087"/>
              <a:ext cx="918764" cy="918764"/>
            </a:xfrm>
            <a:custGeom>
              <a:avLst/>
              <a:gdLst/>
              <a:ahLst/>
              <a:cxnLst/>
              <a:rect l="0" t="0" r="0" b="0"/>
              <a:pathLst>
                <a:path w="918764" h="918764">
                  <a:moveTo>
                    <a:pt x="848841" y="69922"/>
                  </a:moveTo>
                  <a:lnTo>
                    <a:pt x="832423" y="55104"/>
                  </a:lnTo>
                  <a:lnTo>
                    <a:pt x="814472" y="41948"/>
                  </a:lnTo>
                  <a:lnTo>
                    <a:pt x="795062" y="30507"/>
                  </a:lnTo>
                  <a:lnTo>
                    <a:pt x="774272" y="20828"/>
                  </a:lnTo>
                  <a:lnTo>
                    <a:pt x="752189" y="12951"/>
                  </a:lnTo>
                  <a:lnTo>
                    <a:pt x="728902" y="6909"/>
                  </a:lnTo>
                  <a:lnTo>
                    <a:pt x="704508" y="2726"/>
                  </a:lnTo>
                  <a:lnTo>
                    <a:pt x="679107" y="420"/>
                  </a:lnTo>
                  <a:lnTo>
                    <a:pt x="652802" y="0"/>
                  </a:lnTo>
                  <a:lnTo>
                    <a:pt x="625703" y="1467"/>
                  </a:lnTo>
                  <a:lnTo>
                    <a:pt x="597920" y="4816"/>
                  </a:lnTo>
                  <a:lnTo>
                    <a:pt x="569569" y="10033"/>
                  </a:lnTo>
                  <a:lnTo>
                    <a:pt x="540764" y="17096"/>
                  </a:lnTo>
                  <a:lnTo>
                    <a:pt x="511625" y="25977"/>
                  </a:lnTo>
                  <a:lnTo>
                    <a:pt x="482271" y="36638"/>
                  </a:lnTo>
                  <a:lnTo>
                    <a:pt x="452823" y="49037"/>
                  </a:lnTo>
                  <a:lnTo>
                    <a:pt x="423402" y="63122"/>
                  </a:lnTo>
                  <a:lnTo>
                    <a:pt x="394129" y="78836"/>
                  </a:lnTo>
                  <a:lnTo>
                    <a:pt x="365124" y="96113"/>
                  </a:lnTo>
                  <a:lnTo>
                    <a:pt x="336507" y="114883"/>
                  </a:lnTo>
                  <a:lnTo>
                    <a:pt x="308394" y="135068"/>
                  </a:lnTo>
                  <a:lnTo>
                    <a:pt x="280902" y="156587"/>
                  </a:lnTo>
                  <a:lnTo>
                    <a:pt x="254143" y="179349"/>
                  </a:lnTo>
                  <a:lnTo>
                    <a:pt x="228228" y="203262"/>
                  </a:lnTo>
                  <a:lnTo>
                    <a:pt x="203262" y="228228"/>
                  </a:lnTo>
                  <a:lnTo>
                    <a:pt x="179349" y="254143"/>
                  </a:lnTo>
                  <a:lnTo>
                    <a:pt x="156587" y="280902"/>
                  </a:lnTo>
                  <a:lnTo>
                    <a:pt x="135068" y="308394"/>
                  </a:lnTo>
                  <a:lnTo>
                    <a:pt x="114883" y="336507"/>
                  </a:lnTo>
                  <a:lnTo>
                    <a:pt x="96113" y="365124"/>
                  </a:lnTo>
                  <a:lnTo>
                    <a:pt x="78836" y="394129"/>
                  </a:lnTo>
                  <a:lnTo>
                    <a:pt x="63122" y="423402"/>
                  </a:lnTo>
                  <a:lnTo>
                    <a:pt x="49037" y="452823"/>
                  </a:lnTo>
                  <a:lnTo>
                    <a:pt x="36638" y="482271"/>
                  </a:lnTo>
                  <a:lnTo>
                    <a:pt x="25977" y="511625"/>
                  </a:lnTo>
                  <a:lnTo>
                    <a:pt x="17096" y="540764"/>
                  </a:lnTo>
                  <a:lnTo>
                    <a:pt x="10033" y="569569"/>
                  </a:lnTo>
                  <a:lnTo>
                    <a:pt x="4816" y="597920"/>
                  </a:lnTo>
                  <a:lnTo>
                    <a:pt x="1467" y="625703"/>
                  </a:lnTo>
                  <a:lnTo>
                    <a:pt x="0" y="652802"/>
                  </a:lnTo>
                  <a:lnTo>
                    <a:pt x="420" y="679107"/>
                  </a:lnTo>
                  <a:lnTo>
                    <a:pt x="2726" y="704508"/>
                  </a:lnTo>
                  <a:lnTo>
                    <a:pt x="6909" y="728902"/>
                  </a:lnTo>
                  <a:lnTo>
                    <a:pt x="12951" y="752189"/>
                  </a:lnTo>
                  <a:lnTo>
                    <a:pt x="20828" y="774272"/>
                  </a:lnTo>
                  <a:lnTo>
                    <a:pt x="30507" y="795062"/>
                  </a:lnTo>
                  <a:lnTo>
                    <a:pt x="41948" y="814472"/>
                  </a:lnTo>
                  <a:lnTo>
                    <a:pt x="55104" y="832423"/>
                  </a:lnTo>
                  <a:lnTo>
                    <a:pt x="69922" y="848841"/>
                  </a:lnTo>
                  <a:lnTo>
                    <a:pt x="86340" y="863659"/>
                  </a:lnTo>
                  <a:lnTo>
                    <a:pt x="104291" y="876815"/>
                  </a:lnTo>
                  <a:lnTo>
                    <a:pt x="123701" y="888256"/>
                  </a:lnTo>
                  <a:lnTo>
                    <a:pt x="144491" y="897935"/>
                  </a:lnTo>
                  <a:lnTo>
                    <a:pt x="166574" y="905812"/>
                  </a:lnTo>
                  <a:lnTo>
                    <a:pt x="189861" y="911854"/>
                  </a:lnTo>
                  <a:lnTo>
                    <a:pt x="214255" y="916037"/>
                  </a:lnTo>
                  <a:lnTo>
                    <a:pt x="239656" y="918343"/>
                  </a:lnTo>
                  <a:lnTo>
                    <a:pt x="265961" y="918764"/>
                  </a:lnTo>
                  <a:lnTo>
                    <a:pt x="293060" y="917296"/>
                  </a:lnTo>
                  <a:lnTo>
                    <a:pt x="320843" y="913947"/>
                  </a:lnTo>
                  <a:lnTo>
                    <a:pt x="349194" y="908730"/>
                  </a:lnTo>
                  <a:lnTo>
                    <a:pt x="377999" y="901667"/>
                  </a:lnTo>
                  <a:lnTo>
                    <a:pt x="407138" y="892786"/>
                  </a:lnTo>
                  <a:lnTo>
                    <a:pt x="436492" y="882125"/>
                  </a:lnTo>
                  <a:lnTo>
                    <a:pt x="465940" y="869726"/>
                  </a:lnTo>
                  <a:lnTo>
                    <a:pt x="495361" y="855641"/>
                  </a:lnTo>
                  <a:lnTo>
                    <a:pt x="524634" y="839927"/>
                  </a:lnTo>
                  <a:lnTo>
                    <a:pt x="553639" y="822650"/>
                  </a:lnTo>
                  <a:lnTo>
                    <a:pt x="582256" y="803880"/>
                  </a:lnTo>
                  <a:lnTo>
                    <a:pt x="610369" y="783695"/>
                  </a:lnTo>
                  <a:lnTo>
                    <a:pt x="637861" y="762177"/>
                  </a:lnTo>
                  <a:lnTo>
                    <a:pt x="664620" y="739414"/>
                  </a:lnTo>
                  <a:lnTo>
                    <a:pt x="690535" y="715501"/>
                  </a:lnTo>
                  <a:lnTo>
                    <a:pt x="715501" y="690535"/>
                  </a:lnTo>
                  <a:lnTo>
                    <a:pt x="739414" y="664620"/>
                  </a:lnTo>
                  <a:lnTo>
                    <a:pt x="762177" y="637861"/>
                  </a:lnTo>
                  <a:lnTo>
                    <a:pt x="783695" y="610369"/>
                  </a:lnTo>
                  <a:lnTo>
                    <a:pt x="803880" y="582256"/>
                  </a:lnTo>
                  <a:lnTo>
                    <a:pt x="822650" y="553639"/>
                  </a:lnTo>
                  <a:lnTo>
                    <a:pt x="839927" y="524634"/>
                  </a:lnTo>
                  <a:lnTo>
                    <a:pt x="855641" y="495361"/>
                  </a:lnTo>
                  <a:lnTo>
                    <a:pt x="869726" y="465940"/>
                  </a:lnTo>
                  <a:lnTo>
                    <a:pt x="882125" y="436492"/>
                  </a:lnTo>
                  <a:lnTo>
                    <a:pt x="892786" y="407138"/>
                  </a:lnTo>
                  <a:lnTo>
                    <a:pt x="901667" y="377999"/>
                  </a:lnTo>
                  <a:lnTo>
                    <a:pt x="908730" y="349194"/>
                  </a:lnTo>
                  <a:lnTo>
                    <a:pt x="913947" y="320843"/>
                  </a:lnTo>
                  <a:lnTo>
                    <a:pt x="917296" y="293060"/>
                  </a:lnTo>
                  <a:lnTo>
                    <a:pt x="918764" y="265961"/>
                  </a:lnTo>
                  <a:lnTo>
                    <a:pt x="918343" y="239656"/>
                  </a:lnTo>
                  <a:lnTo>
                    <a:pt x="916037" y="214255"/>
                  </a:lnTo>
                  <a:lnTo>
                    <a:pt x="911854" y="189861"/>
                  </a:lnTo>
                  <a:lnTo>
                    <a:pt x="905812" y="166574"/>
                  </a:lnTo>
                  <a:lnTo>
                    <a:pt x="897935" y="144491"/>
                  </a:lnTo>
                  <a:lnTo>
                    <a:pt x="888256" y="123701"/>
                  </a:lnTo>
                  <a:lnTo>
                    <a:pt x="876815" y="104291"/>
                  </a:lnTo>
                  <a:lnTo>
                    <a:pt x="863659" y="86340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308000" y="4202098"/>
              <a:ext cx="918881" cy="918881"/>
            </a:xfrm>
            <a:custGeom>
              <a:avLst/>
              <a:gdLst/>
              <a:ahLst/>
              <a:cxnLst/>
              <a:rect l="0" t="0" r="0" b="0"/>
              <a:pathLst>
                <a:path w="918881" h="918881">
                  <a:moveTo>
                    <a:pt x="787007" y="131874"/>
                  </a:moveTo>
                  <a:lnTo>
                    <a:pt x="765692" y="111905"/>
                  </a:lnTo>
                  <a:lnTo>
                    <a:pt x="743119" y="93364"/>
                  </a:lnTo>
                  <a:lnTo>
                    <a:pt x="719379" y="76327"/>
                  </a:lnTo>
                  <a:lnTo>
                    <a:pt x="694572" y="60865"/>
                  </a:lnTo>
                  <a:lnTo>
                    <a:pt x="668799" y="47040"/>
                  </a:lnTo>
                  <a:lnTo>
                    <a:pt x="642165" y="34911"/>
                  </a:lnTo>
                  <a:lnTo>
                    <a:pt x="614780" y="24525"/>
                  </a:lnTo>
                  <a:lnTo>
                    <a:pt x="586757" y="15927"/>
                  </a:lnTo>
                  <a:lnTo>
                    <a:pt x="558211" y="9151"/>
                  </a:lnTo>
                  <a:lnTo>
                    <a:pt x="529259" y="4226"/>
                  </a:lnTo>
                  <a:lnTo>
                    <a:pt x="500020" y="1171"/>
                  </a:lnTo>
                  <a:lnTo>
                    <a:pt x="470614" y="0"/>
                  </a:lnTo>
                  <a:lnTo>
                    <a:pt x="441162" y="716"/>
                  </a:lnTo>
                  <a:lnTo>
                    <a:pt x="411786" y="3317"/>
                  </a:lnTo>
                  <a:lnTo>
                    <a:pt x="382605" y="7793"/>
                  </a:lnTo>
                  <a:lnTo>
                    <a:pt x="353740" y="14124"/>
                  </a:lnTo>
                  <a:lnTo>
                    <a:pt x="325310" y="22286"/>
                  </a:lnTo>
                  <a:lnTo>
                    <a:pt x="297430" y="32243"/>
                  </a:lnTo>
                  <a:lnTo>
                    <a:pt x="270217" y="43956"/>
                  </a:lnTo>
                  <a:lnTo>
                    <a:pt x="243780" y="57377"/>
                  </a:lnTo>
                  <a:lnTo>
                    <a:pt x="218231" y="72450"/>
                  </a:lnTo>
                  <a:lnTo>
                    <a:pt x="193672" y="89113"/>
                  </a:lnTo>
                  <a:lnTo>
                    <a:pt x="170205" y="107297"/>
                  </a:lnTo>
                  <a:lnTo>
                    <a:pt x="147927" y="126929"/>
                  </a:lnTo>
                  <a:lnTo>
                    <a:pt x="126929" y="147927"/>
                  </a:lnTo>
                  <a:lnTo>
                    <a:pt x="107297" y="170205"/>
                  </a:lnTo>
                  <a:lnTo>
                    <a:pt x="89113" y="193672"/>
                  </a:lnTo>
                  <a:lnTo>
                    <a:pt x="72450" y="218231"/>
                  </a:lnTo>
                  <a:lnTo>
                    <a:pt x="57377" y="243780"/>
                  </a:lnTo>
                  <a:lnTo>
                    <a:pt x="43956" y="270217"/>
                  </a:lnTo>
                  <a:lnTo>
                    <a:pt x="32243" y="297430"/>
                  </a:lnTo>
                  <a:lnTo>
                    <a:pt x="22286" y="325310"/>
                  </a:lnTo>
                  <a:lnTo>
                    <a:pt x="14124" y="353740"/>
                  </a:lnTo>
                  <a:lnTo>
                    <a:pt x="7793" y="382605"/>
                  </a:lnTo>
                  <a:lnTo>
                    <a:pt x="3317" y="411786"/>
                  </a:lnTo>
                  <a:lnTo>
                    <a:pt x="716" y="441162"/>
                  </a:lnTo>
                  <a:lnTo>
                    <a:pt x="0" y="470614"/>
                  </a:lnTo>
                  <a:lnTo>
                    <a:pt x="1171" y="500020"/>
                  </a:lnTo>
                  <a:lnTo>
                    <a:pt x="4226" y="529259"/>
                  </a:lnTo>
                  <a:lnTo>
                    <a:pt x="9151" y="558211"/>
                  </a:lnTo>
                  <a:lnTo>
                    <a:pt x="15927" y="586757"/>
                  </a:lnTo>
                  <a:lnTo>
                    <a:pt x="24525" y="614780"/>
                  </a:lnTo>
                  <a:lnTo>
                    <a:pt x="34911" y="642165"/>
                  </a:lnTo>
                  <a:lnTo>
                    <a:pt x="47040" y="668799"/>
                  </a:lnTo>
                  <a:lnTo>
                    <a:pt x="60865" y="694572"/>
                  </a:lnTo>
                  <a:lnTo>
                    <a:pt x="76327" y="719379"/>
                  </a:lnTo>
                  <a:lnTo>
                    <a:pt x="93364" y="743119"/>
                  </a:lnTo>
                  <a:lnTo>
                    <a:pt x="111905" y="765692"/>
                  </a:lnTo>
                  <a:lnTo>
                    <a:pt x="131874" y="787007"/>
                  </a:lnTo>
                  <a:lnTo>
                    <a:pt x="153189" y="806976"/>
                  </a:lnTo>
                  <a:lnTo>
                    <a:pt x="175762" y="825517"/>
                  </a:lnTo>
                  <a:lnTo>
                    <a:pt x="199501" y="842554"/>
                  </a:lnTo>
                  <a:lnTo>
                    <a:pt x="224309" y="858016"/>
                  </a:lnTo>
                  <a:lnTo>
                    <a:pt x="250082" y="871840"/>
                  </a:lnTo>
                  <a:lnTo>
                    <a:pt x="276716" y="883970"/>
                  </a:lnTo>
                  <a:lnTo>
                    <a:pt x="304101" y="894356"/>
                  </a:lnTo>
                  <a:lnTo>
                    <a:pt x="332124" y="902954"/>
                  </a:lnTo>
                  <a:lnTo>
                    <a:pt x="360670" y="909729"/>
                  </a:lnTo>
                  <a:lnTo>
                    <a:pt x="389622" y="914655"/>
                  </a:lnTo>
                  <a:lnTo>
                    <a:pt x="418861" y="917710"/>
                  </a:lnTo>
                  <a:lnTo>
                    <a:pt x="448267" y="918881"/>
                  </a:lnTo>
                  <a:lnTo>
                    <a:pt x="477718" y="918165"/>
                  </a:lnTo>
                  <a:lnTo>
                    <a:pt x="507095" y="915564"/>
                  </a:lnTo>
                  <a:lnTo>
                    <a:pt x="536276" y="911088"/>
                  </a:lnTo>
                  <a:lnTo>
                    <a:pt x="565140" y="904757"/>
                  </a:lnTo>
                  <a:lnTo>
                    <a:pt x="593571" y="896595"/>
                  </a:lnTo>
                  <a:lnTo>
                    <a:pt x="621450" y="886638"/>
                  </a:lnTo>
                  <a:lnTo>
                    <a:pt x="648664" y="874924"/>
                  </a:lnTo>
                  <a:lnTo>
                    <a:pt x="675100" y="861504"/>
                  </a:lnTo>
                  <a:lnTo>
                    <a:pt x="700650" y="846431"/>
                  </a:lnTo>
                  <a:lnTo>
                    <a:pt x="725209" y="829768"/>
                  </a:lnTo>
                  <a:lnTo>
                    <a:pt x="748676" y="811584"/>
                  </a:lnTo>
                  <a:lnTo>
                    <a:pt x="770954" y="791952"/>
                  </a:lnTo>
                  <a:lnTo>
                    <a:pt x="791952" y="770954"/>
                  </a:lnTo>
                  <a:lnTo>
                    <a:pt x="811584" y="748676"/>
                  </a:lnTo>
                  <a:lnTo>
                    <a:pt x="829768" y="725209"/>
                  </a:lnTo>
                  <a:lnTo>
                    <a:pt x="846431" y="700650"/>
                  </a:lnTo>
                  <a:lnTo>
                    <a:pt x="861504" y="675100"/>
                  </a:lnTo>
                  <a:lnTo>
                    <a:pt x="874924" y="648664"/>
                  </a:lnTo>
                  <a:lnTo>
                    <a:pt x="886638" y="621450"/>
                  </a:lnTo>
                  <a:lnTo>
                    <a:pt x="896595" y="593571"/>
                  </a:lnTo>
                  <a:lnTo>
                    <a:pt x="904757" y="565140"/>
                  </a:lnTo>
                  <a:lnTo>
                    <a:pt x="911088" y="536276"/>
                  </a:lnTo>
                  <a:lnTo>
                    <a:pt x="915564" y="507095"/>
                  </a:lnTo>
                  <a:lnTo>
                    <a:pt x="918165" y="477718"/>
                  </a:lnTo>
                  <a:lnTo>
                    <a:pt x="918881" y="448267"/>
                  </a:lnTo>
                  <a:lnTo>
                    <a:pt x="917710" y="418861"/>
                  </a:lnTo>
                  <a:lnTo>
                    <a:pt x="914655" y="389622"/>
                  </a:lnTo>
                  <a:lnTo>
                    <a:pt x="909729" y="360670"/>
                  </a:lnTo>
                  <a:lnTo>
                    <a:pt x="902954" y="332124"/>
                  </a:lnTo>
                  <a:lnTo>
                    <a:pt x="894356" y="304101"/>
                  </a:lnTo>
                  <a:lnTo>
                    <a:pt x="883970" y="276716"/>
                  </a:lnTo>
                  <a:lnTo>
                    <a:pt x="871840" y="250082"/>
                  </a:lnTo>
                  <a:lnTo>
                    <a:pt x="858016" y="224309"/>
                  </a:lnTo>
                  <a:lnTo>
                    <a:pt x="842554" y="199501"/>
                  </a:lnTo>
                  <a:lnTo>
                    <a:pt x="825517" y="175762"/>
                  </a:lnTo>
                  <a:lnTo>
                    <a:pt x="806976" y="15318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4308025" y="5283193"/>
              <a:ext cx="918831" cy="918831"/>
            </a:xfrm>
            <a:custGeom>
              <a:avLst/>
              <a:gdLst/>
              <a:ahLst/>
              <a:cxnLst/>
              <a:rect l="0" t="0" r="0" b="0"/>
              <a:pathLst>
                <a:path w="918831" h="918831">
                  <a:moveTo>
                    <a:pt x="702694" y="216136"/>
                  </a:moveTo>
                  <a:lnTo>
                    <a:pt x="677222" y="191664"/>
                  </a:lnTo>
                  <a:lnTo>
                    <a:pt x="650855" y="168292"/>
                  </a:lnTo>
                  <a:lnTo>
                    <a:pt x="623702" y="146116"/>
                  </a:lnTo>
                  <a:lnTo>
                    <a:pt x="595873" y="125228"/>
                  </a:lnTo>
                  <a:lnTo>
                    <a:pt x="567483" y="105713"/>
                  </a:lnTo>
                  <a:lnTo>
                    <a:pt x="538650" y="87651"/>
                  </a:lnTo>
                  <a:lnTo>
                    <a:pt x="509491" y="71117"/>
                  </a:lnTo>
                  <a:lnTo>
                    <a:pt x="480126" y="56179"/>
                  </a:lnTo>
                  <a:lnTo>
                    <a:pt x="450676" y="42897"/>
                  </a:lnTo>
                  <a:lnTo>
                    <a:pt x="421262" y="31328"/>
                  </a:lnTo>
                  <a:lnTo>
                    <a:pt x="392005" y="21517"/>
                  </a:lnTo>
                  <a:lnTo>
                    <a:pt x="363024" y="13506"/>
                  </a:lnTo>
                  <a:lnTo>
                    <a:pt x="334440" y="7327"/>
                  </a:lnTo>
                  <a:lnTo>
                    <a:pt x="306369" y="3005"/>
                  </a:lnTo>
                  <a:lnTo>
                    <a:pt x="278928" y="560"/>
                  </a:lnTo>
                  <a:lnTo>
                    <a:pt x="252228" y="0"/>
                  </a:lnTo>
                  <a:lnTo>
                    <a:pt x="226379" y="1327"/>
                  </a:lnTo>
                  <a:lnTo>
                    <a:pt x="201488" y="4537"/>
                  </a:lnTo>
                  <a:lnTo>
                    <a:pt x="177656" y="9616"/>
                  </a:lnTo>
                  <a:lnTo>
                    <a:pt x="154983" y="16544"/>
                  </a:lnTo>
                  <a:lnTo>
                    <a:pt x="133561" y="25291"/>
                  </a:lnTo>
                  <a:lnTo>
                    <a:pt x="113477" y="35822"/>
                  </a:lnTo>
                  <a:lnTo>
                    <a:pt x="94815" y="48094"/>
                  </a:lnTo>
                  <a:lnTo>
                    <a:pt x="77651" y="62057"/>
                  </a:lnTo>
                  <a:lnTo>
                    <a:pt x="62057" y="77651"/>
                  </a:lnTo>
                  <a:lnTo>
                    <a:pt x="48094" y="94815"/>
                  </a:lnTo>
                  <a:lnTo>
                    <a:pt x="35822" y="113477"/>
                  </a:lnTo>
                  <a:lnTo>
                    <a:pt x="25291" y="133561"/>
                  </a:lnTo>
                  <a:lnTo>
                    <a:pt x="16544" y="154983"/>
                  </a:lnTo>
                  <a:lnTo>
                    <a:pt x="9616" y="177656"/>
                  </a:lnTo>
                  <a:lnTo>
                    <a:pt x="4537" y="201488"/>
                  </a:lnTo>
                  <a:lnTo>
                    <a:pt x="1327" y="226379"/>
                  </a:lnTo>
                  <a:lnTo>
                    <a:pt x="0" y="252228"/>
                  </a:lnTo>
                  <a:lnTo>
                    <a:pt x="560" y="278928"/>
                  </a:lnTo>
                  <a:lnTo>
                    <a:pt x="3005" y="306369"/>
                  </a:lnTo>
                  <a:lnTo>
                    <a:pt x="7327" y="334440"/>
                  </a:lnTo>
                  <a:lnTo>
                    <a:pt x="13506" y="363024"/>
                  </a:lnTo>
                  <a:lnTo>
                    <a:pt x="21517" y="392005"/>
                  </a:lnTo>
                  <a:lnTo>
                    <a:pt x="31328" y="421262"/>
                  </a:lnTo>
                  <a:lnTo>
                    <a:pt x="42897" y="450676"/>
                  </a:lnTo>
                  <a:lnTo>
                    <a:pt x="56179" y="480126"/>
                  </a:lnTo>
                  <a:lnTo>
                    <a:pt x="71117" y="509491"/>
                  </a:lnTo>
                  <a:lnTo>
                    <a:pt x="87651" y="538650"/>
                  </a:lnTo>
                  <a:lnTo>
                    <a:pt x="105713" y="567483"/>
                  </a:lnTo>
                  <a:lnTo>
                    <a:pt x="125228" y="595873"/>
                  </a:lnTo>
                  <a:lnTo>
                    <a:pt x="146116" y="623702"/>
                  </a:lnTo>
                  <a:lnTo>
                    <a:pt x="168292" y="650855"/>
                  </a:lnTo>
                  <a:lnTo>
                    <a:pt x="191664" y="677222"/>
                  </a:lnTo>
                  <a:lnTo>
                    <a:pt x="216136" y="702694"/>
                  </a:lnTo>
                  <a:lnTo>
                    <a:pt x="241608" y="727166"/>
                  </a:lnTo>
                  <a:lnTo>
                    <a:pt x="267975" y="750538"/>
                  </a:lnTo>
                  <a:lnTo>
                    <a:pt x="295129" y="772714"/>
                  </a:lnTo>
                  <a:lnTo>
                    <a:pt x="322957" y="793602"/>
                  </a:lnTo>
                  <a:lnTo>
                    <a:pt x="351347" y="813117"/>
                  </a:lnTo>
                  <a:lnTo>
                    <a:pt x="380180" y="831179"/>
                  </a:lnTo>
                  <a:lnTo>
                    <a:pt x="409339" y="847713"/>
                  </a:lnTo>
                  <a:lnTo>
                    <a:pt x="438704" y="862651"/>
                  </a:lnTo>
                  <a:lnTo>
                    <a:pt x="468154" y="875933"/>
                  </a:lnTo>
                  <a:lnTo>
                    <a:pt x="497568" y="887503"/>
                  </a:lnTo>
                  <a:lnTo>
                    <a:pt x="526826" y="897313"/>
                  </a:lnTo>
                  <a:lnTo>
                    <a:pt x="555806" y="905325"/>
                  </a:lnTo>
                  <a:lnTo>
                    <a:pt x="584390" y="911504"/>
                  </a:lnTo>
                  <a:lnTo>
                    <a:pt x="612461" y="915825"/>
                  </a:lnTo>
                  <a:lnTo>
                    <a:pt x="639903" y="918271"/>
                  </a:lnTo>
                  <a:lnTo>
                    <a:pt x="666603" y="918831"/>
                  </a:lnTo>
                  <a:lnTo>
                    <a:pt x="692451" y="917503"/>
                  </a:lnTo>
                  <a:lnTo>
                    <a:pt x="717343" y="914293"/>
                  </a:lnTo>
                  <a:lnTo>
                    <a:pt x="741174" y="909214"/>
                  </a:lnTo>
                  <a:lnTo>
                    <a:pt x="763847" y="902286"/>
                  </a:lnTo>
                  <a:lnTo>
                    <a:pt x="785270" y="893539"/>
                  </a:lnTo>
                  <a:lnTo>
                    <a:pt x="805353" y="883008"/>
                  </a:lnTo>
                  <a:lnTo>
                    <a:pt x="824015" y="870736"/>
                  </a:lnTo>
                  <a:lnTo>
                    <a:pt x="841179" y="856774"/>
                  </a:lnTo>
                  <a:lnTo>
                    <a:pt x="856774" y="841179"/>
                  </a:lnTo>
                  <a:lnTo>
                    <a:pt x="870736" y="824015"/>
                  </a:lnTo>
                  <a:lnTo>
                    <a:pt x="883008" y="805353"/>
                  </a:lnTo>
                  <a:lnTo>
                    <a:pt x="893539" y="785270"/>
                  </a:lnTo>
                  <a:lnTo>
                    <a:pt x="902286" y="763847"/>
                  </a:lnTo>
                  <a:lnTo>
                    <a:pt x="909214" y="741174"/>
                  </a:lnTo>
                  <a:lnTo>
                    <a:pt x="914293" y="717343"/>
                  </a:lnTo>
                  <a:lnTo>
                    <a:pt x="917503" y="692451"/>
                  </a:lnTo>
                  <a:lnTo>
                    <a:pt x="918831" y="666603"/>
                  </a:lnTo>
                  <a:lnTo>
                    <a:pt x="918271" y="639903"/>
                  </a:lnTo>
                  <a:lnTo>
                    <a:pt x="915825" y="612461"/>
                  </a:lnTo>
                  <a:lnTo>
                    <a:pt x="911504" y="584390"/>
                  </a:lnTo>
                  <a:lnTo>
                    <a:pt x="905325" y="555806"/>
                  </a:lnTo>
                  <a:lnTo>
                    <a:pt x="897313" y="526826"/>
                  </a:lnTo>
                  <a:lnTo>
                    <a:pt x="887503" y="497568"/>
                  </a:lnTo>
                  <a:lnTo>
                    <a:pt x="875933" y="468154"/>
                  </a:lnTo>
                  <a:lnTo>
                    <a:pt x="862651" y="438704"/>
                  </a:lnTo>
                  <a:lnTo>
                    <a:pt x="847713" y="409339"/>
                  </a:lnTo>
                  <a:lnTo>
                    <a:pt x="831179" y="380180"/>
                  </a:lnTo>
                  <a:lnTo>
                    <a:pt x="813117" y="351347"/>
                  </a:lnTo>
                  <a:lnTo>
                    <a:pt x="793602" y="322957"/>
                  </a:lnTo>
                  <a:lnTo>
                    <a:pt x="772714" y="295129"/>
                  </a:lnTo>
                  <a:lnTo>
                    <a:pt x="750538" y="267975"/>
                  </a:lnTo>
                  <a:lnTo>
                    <a:pt x="727166" y="241608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5389081" y="2039971"/>
              <a:ext cx="918857" cy="918857"/>
            </a:xfrm>
            <a:custGeom>
              <a:avLst/>
              <a:gdLst/>
              <a:ahLst/>
              <a:cxnLst/>
              <a:rect l="0" t="0" r="0" b="0"/>
              <a:pathLst>
                <a:path w="918857" h="918857">
                  <a:moveTo>
                    <a:pt x="824714" y="94143"/>
                  </a:moveTo>
                  <a:lnTo>
                    <a:pt x="806108" y="77038"/>
                  </a:lnTo>
                  <a:lnTo>
                    <a:pt x="786078" y="61505"/>
                  </a:lnTo>
                  <a:lnTo>
                    <a:pt x="764705" y="47606"/>
                  </a:lnTo>
                  <a:lnTo>
                    <a:pt x="742078" y="35400"/>
                  </a:lnTo>
                  <a:lnTo>
                    <a:pt x="718289" y="24936"/>
                  </a:lnTo>
                  <a:lnTo>
                    <a:pt x="693437" y="16258"/>
                  </a:lnTo>
                  <a:lnTo>
                    <a:pt x="667623" y="9401"/>
                  </a:lnTo>
                  <a:lnTo>
                    <a:pt x="640953" y="4393"/>
                  </a:lnTo>
                  <a:lnTo>
                    <a:pt x="613538" y="1255"/>
                  </a:lnTo>
                  <a:lnTo>
                    <a:pt x="585489" y="0"/>
                  </a:lnTo>
                  <a:lnTo>
                    <a:pt x="556922" y="632"/>
                  </a:lnTo>
                  <a:lnTo>
                    <a:pt x="527955" y="3150"/>
                  </a:lnTo>
                  <a:lnTo>
                    <a:pt x="498706" y="7543"/>
                  </a:lnTo>
                  <a:lnTo>
                    <a:pt x="469296" y="13792"/>
                  </a:lnTo>
                  <a:lnTo>
                    <a:pt x="439845" y="21873"/>
                  </a:lnTo>
                  <a:lnTo>
                    <a:pt x="410475" y="31752"/>
                  </a:lnTo>
                  <a:lnTo>
                    <a:pt x="381305" y="43388"/>
                  </a:lnTo>
                  <a:lnTo>
                    <a:pt x="352457" y="56734"/>
                  </a:lnTo>
                  <a:lnTo>
                    <a:pt x="324049" y="71735"/>
                  </a:lnTo>
                  <a:lnTo>
                    <a:pt x="296196" y="88329"/>
                  </a:lnTo>
                  <a:lnTo>
                    <a:pt x="269015" y="106447"/>
                  </a:lnTo>
                  <a:lnTo>
                    <a:pt x="242616" y="126017"/>
                  </a:lnTo>
                  <a:lnTo>
                    <a:pt x="217107" y="146956"/>
                  </a:lnTo>
                  <a:lnTo>
                    <a:pt x="192595" y="169179"/>
                  </a:lnTo>
                  <a:lnTo>
                    <a:pt x="169179" y="192595"/>
                  </a:lnTo>
                  <a:lnTo>
                    <a:pt x="146956" y="217107"/>
                  </a:lnTo>
                  <a:lnTo>
                    <a:pt x="126017" y="242616"/>
                  </a:lnTo>
                  <a:lnTo>
                    <a:pt x="106447" y="269015"/>
                  </a:lnTo>
                  <a:lnTo>
                    <a:pt x="88329" y="296196"/>
                  </a:lnTo>
                  <a:lnTo>
                    <a:pt x="71735" y="324049"/>
                  </a:lnTo>
                  <a:lnTo>
                    <a:pt x="56734" y="352457"/>
                  </a:lnTo>
                  <a:lnTo>
                    <a:pt x="43388" y="381305"/>
                  </a:lnTo>
                  <a:lnTo>
                    <a:pt x="31752" y="410475"/>
                  </a:lnTo>
                  <a:lnTo>
                    <a:pt x="21873" y="439845"/>
                  </a:lnTo>
                  <a:lnTo>
                    <a:pt x="13792" y="469296"/>
                  </a:lnTo>
                  <a:lnTo>
                    <a:pt x="7543" y="498706"/>
                  </a:lnTo>
                  <a:lnTo>
                    <a:pt x="3150" y="527955"/>
                  </a:lnTo>
                  <a:lnTo>
                    <a:pt x="632" y="556922"/>
                  </a:lnTo>
                  <a:lnTo>
                    <a:pt x="0" y="585489"/>
                  </a:lnTo>
                  <a:lnTo>
                    <a:pt x="1255" y="613538"/>
                  </a:lnTo>
                  <a:lnTo>
                    <a:pt x="4393" y="640953"/>
                  </a:lnTo>
                  <a:lnTo>
                    <a:pt x="9401" y="667623"/>
                  </a:lnTo>
                  <a:lnTo>
                    <a:pt x="16258" y="693437"/>
                  </a:lnTo>
                  <a:lnTo>
                    <a:pt x="24936" y="718289"/>
                  </a:lnTo>
                  <a:lnTo>
                    <a:pt x="35400" y="742078"/>
                  </a:lnTo>
                  <a:lnTo>
                    <a:pt x="47606" y="764705"/>
                  </a:lnTo>
                  <a:lnTo>
                    <a:pt x="61505" y="786078"/>
                  </a:lnTo>
                  <a:lnTo>
                    <a:pt x="77038" y="806108"/>
                  </a:lnTo>
                  <a:lnTo>
                    <a:pt x="94143" y="824714"/>
                  </a:lnTo>
                  <a:lnTo>
                    <a:pt x="112749" y="841819"/>
                  </a:lnTo>
                  <a:lnTo>
                    <a:pt x="132779" y="857352"/>
                  </a:lnTo>
                  <a:lnTo>
                    <a:pt x="154152" y="871251"/>
                  </a:lnTo>
                  <a:lnTo>
                    <a:pt x="176779" y="883457"/>
                  </a:lnTo>
                  <a:lnTo>
                    <a:pt x="200568" y="893921"/>
                  </a:lnTo>
                  <a:lnTo>
                    <a:pt x="225420" y="902599"/>
                  </a:lnTo>
                  <a:lnTo>
                    <a:pt x="251234" y="909456"/>
                  </a:lnTo>
                  <a:lnTo>
                    <a:pt x="277904" y="914464"/>
                  </a:lnTo>
                  <a:lnTo>
                    <a:pt x="305319" y="917602"/>
                  </a:lnTo>
                  <a:lnTo>
                    <a:pt x="333368" y="918857"/>
                  </a:lnTo>
                  <a:lnTo>
                    <a:pt x="361935" y="918225"/>
                  </a:lnTo>
                  <a:lnTo>
                    <a:pt x="390902" y="915707"/>
                  </a:lnTo>
                  <a:lnTo>
                    <a:pt x="420151" y="911314"/>
                  </a:lnTo>
                  <a:lnTo>
                    <a:pt x="449561" y="905065"/>
                  </a:lnTo>
                  <a:lnTo>
                    <a:pt x="479012" y="896984"/>
                  </a:lnTo>
                  <a:lnTo>
                    <a:pt x="508382" y="887105"/>
                  </a:lnTo>
                  <a:lnTo>
                    <a:pt x="537551" y="875469"/>
                  </a:lnTo>
                  <a:lnTo>
                    <a:pt x="566400" y="862123"/>
                  </a:lnTo>
                  <a:lnTo>
                    <a:pt x="594808" y="847122"/>
                  </a:lnTo>
                  <a:lnTo>
                    <a:pt x="622661" y="830528"/>
                  </a:lnTo>
                  <a:lnTo>
                    <a:pt x="649842" y="812409"/>
                  </a:lnTo>
                  <a:lnTo>
                    <a:pt x="676241" y="792840"/>
                  </a:lnTo>
                  <a:lnTo>
                    <a:pt x="701749" y="771901"/>
                  </a:lnTo>
                  <a:lnTo>
                    <a:pt x="726262" y="749678"/>
                  </a:lnTo>
                  <a:lnTo>
                    <a:pt x="749678" y="726262"/>
                  </a:lnTo>
                  <a:lnTo>
                    <a:pt x="771901" y="701749"/>
                  </a:lnTo>
                  <a:lnTo>
                    <a:pt x="792840" y="676241"/>
                  </a:lnTo>
                  <a:lnTo>
                    <a:pt x="812409" y="649842"/>
                  </a:lnTo>
                  <a:lnTo>
                    <a:pt x="830528" y="622661"/>
                  </a:lnTo>
                  <a:lnTo>
                    <a:pt x="847122" y="594808"/>
                  </a:lnTo>
                  <a:lnTo>
                    <a:pt x="862123" y="566400"/>
                  </a:lnTo>
                  <a:lnTo>
                    <a:pt x="875469" y="537551"/>
                  </a:lnTo>
                  <a:lnTo>
                    <a:pt x="887105" y="508382"/>
                  </a:lnTo>
                  <a:lnTo>
                    <a:pt x="896984" y="479012"/>
                  </a:lnTo>
                  <a:lnTo>
                    <a:pt x="905065" y="449561"/>
                  </a:lnTo>
                  <a:lnTo>
                    <a:pt x="911314" y="420151"/>
                  </a:lnTo>
                  <a:lnTo>
                    <a:pt x="915707" y="390902"/>
                  </a:lnTo>
                  <a:lnTo>
                    <a:pt x="918225" y="361935"/>
                  </a:lnTo>
                  <a:lnTo>
                    <a:pt x="918857" y="333368"/>
                  </a:lnTo>
                  <a:lnTo>
                    <a:pt x="917602" y="305319"/>
                  </a:lnTo>
                  <a:lnTo>
                    <a:pt x="914464" y="277904"/>
                  </a:lnTo>
                  <a:lnTo>
                    <a:pt x="909456" y="251234"/>
                  </a:lnTo>
                  <a:lnTo>
                    <a:pt x="902599" y="225420"/>
                  </a:lnTo>
                  <a:lnTo>
                    <a:pt x="893921" y="200568"/>
                  </a:lnTo>
                  <a:lnTo>
                    <a:pt x="883457" y="176779"/>
                  </a:lnTo>
                  <a:lnTo>
                    <a:pt x="871251" y="154152"/>
                  </a:lnTo>
                  <a:lnTo>
                    <a:pt x="857352" y="132779"/>
                  </a:lnTo>
                  <a:lnTo>
                    <a:pt x="841819" y="11274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5389067" y="4202096"/>
              <a:ext cx="918885" cy="918885"/>
            </a:xfrm>
            <a:custGeom>
              <a:avLst/>
              <a:gdLst/>
              <a:ahLst/>
              <a:cxnLst/>
              <a:rect l="0" t="0" r="0" b="0"/>
              <a:pathLst>
                <a:path w="918885" h="918885">
                  <a:moveTo>
                    <a:pt x="791762" y="127123"/>
                  </a:moveTo>
                  <a:lnTo>
                    <a:pt x="770751" y="107478"/>
                  </a:lnTo>
                  <a:lnTo>
                    <a:pt x="748461" y="89280"/>
                  </a:lnTo>
                  <a:lnTo>
                    <a:pt x="724984" y="72602"/>
                  </a:lnTo>
                  <a:lnTo>
                    <a:pt x="700415" y="57514"/>
                  </a:lnTo>
                  <a:lnTo>
                    <a:pt x="674856" y="44077"/>
                  </a:lnTo>
                  <a:lnTo>
                    <a:pt x="648412" y="32348"/>
                  </a:lnTo>
                  <a:lnTo>
                    <a:pt x="621192" y="22373"/>
                  </a:lnTo>
                  <a:lnTo>
                    <a:pt x="593307" y="14195"/>
                  </a:lnTo>
                  <a:lnTo>
                    <a:pt x="564871" y="7846"/>
                  </a:lnTo>
                  <a:lnTo>
                    <a:pt x="536003" y="3353"/>
                  </a:lnTo>
                  <a:lnTo>
                    <a:pt x="506820" y="734"/>
                  </a:lnTo>
                  <a:lnTo>
                    <a:pt x="477442" y="0"/>
                  </a:lnTo>
                  <a:lnTo>
                    <a:pt x="447990" y="1153"/>
                  </a:lnTo>
                  <a:lnTo>
                    <a:pt x="418586" y="4190"/>
                  </a:lnTo>
                  <a:lnTo>
                    <a:pt x="389349" y="9098"/>
                  </a:lnTo>
                  <a:lnTo>
                    <a:pt x="360400" y="15856"/>
                  </a:lnTo>
                  <a:lnTo>
                    <a:pt x="331858" y="24438"/>
                  </a:lnTo>
                  <a:lnTo>
                    <a:pt x="303841" y="34806"/>
                  </a:lnTo>
                  <a:lnTo>
                    <a:pt x="276463" y="46920"/>
                  </a:lnTo>
                  <a:lnTo>
                    <a:pt x="249837" y="60729"/>
                  </a:lnTo>
                  <a:lnTo>
                    <a:pt x="224072" y="76176"/>
                  </a:lnTo>
                  <a:lnTo>
                    <a:pt x="199274" y="93198"/>
                  </a:lnTo>
                  <a:lnTo>
                    <a:pt x="175545" y="111725"/>
                  </a:lnTo>
                  <a:lnTo>
                    <a:pt x="152983" y="131681"/>
                  </a:lnTo>
                  <a:lnTo>
                    <a:pt x="131681" y="152983"/>
                  </a:lnTo>
                  <a:lnTo>
                    <a:pt x="111725" y="175545"/>
                  </a:lnTo>
                  <a:lnTo>
                    <a:pt x="93198" y="199274"/>
                  </a:lnTo>
                  <a:lnTo>
                    <a:pt x="76176" y="224072"/>
                  </a:lnTo>
                  <a:lnTo>
                    <a:pt x="60729" y="249837"/>
                  </a:lnTo>
                  <a:lnTo>
                    <a:pt x="46920" y="276463"/>
                  </a:lnTo>
                  <a:lnTo>
                    <a:pt x="34806" y="303841"/>
                  </a:lnTo>
                  <a:lnTo>
                    <a:pt x="24438" y="331858"/>
                  </a:lnTo>
                  <a:lnTo>
                    <a:pt x="15856" y="360400"/>
                  </a:lnTo>
                  <a:lnTo>
                    <a:pt x="9098" y="389349"/>
                  </a:lnTo>
                  <a:lnTo>
                    <a:pt x="4190" y="418586"/>
                  </a:lnTo>
                  <a:lnTo>
                    <a:pt x="1153" y="447990"/>
                  </a:lnTo>
                  <a:lnTo>
                    <a:pt x="0" y="477442"/>
                  </a:lnTo>
                  <a:lnTo>
                    <a:pt x="734" y="506820"/>
                  </a:lnTo>
                  <a:lnTo>
                    <a:pt x="3353" y="536003"/>
                  </a:lnTo>
                  <a:lnTo>
                    <a:pt x="7846" y="564871"/>
                  </a:lnTo>
                  <a:lnTo>
                    <a:pt x="14195" y="593307"/>
                  </a:lnTo>
                  <a:lnTo>
                    <a:pt x="22373" y="621192"/>
                  </a:lnTo>
                  <a:lnTo>
                    <a:pt x="32348" y="648412"/>
                  </a:lnTo>
                  <a:lnTo>
                    <a:pt x="44077" y="674856"/>
                  </a:lnTo>
                  <a:lnTo>
                    <a:pt x="57514" y="700415"/>
                  </a:lnTo>
                  <a:lnTo>
                    <a:pt x="72602" y="724984"/>
                  </a:lnTo>
                  <a:lnTo>
                    <a:pt x="89280" y="748461"/>
                  </a:lnTo>
                  <a:lnTo>
                    <a:pt x="107478" y="770751"/>
                  </a:lnTo>
                  <a:lnTo>
                    <a:pt x="127123" y="791762"/>
                  </a:lnTo>
                  <a:lnTo>
                    <a:pt x="148134" y="811407"/>
                  </a:lnTo>
                  <a:lnTo>
                    <a:pt x="170424" y="829605"/>
                  </a:lnTo>
                  <a:lnTo>
                    <a:pt x="193901" y="846283"/>
                  </a:lnTo>
                  <a:lnTo>
                    <a:pt x="218470" y="861371"/>
                  </a:lnTo>
                  <a:lnTo>
                    <a:pt x="244028" y="874807"/>
                  </a:lnTo>
                  <a:lnTo>
                    <a:pt x="270472" y="886537"/>
                  </a:lnTo>
                  <a:lnTo>
                    <a:pt x="297693" y="896512"/>
                  </a:lnTo>
                  <a:lnTo>
                    <a:pt x="325578" y="904690"/>
                  </a:lnTo>
                  <a:lnTo>
                    <a:pt x="354013" y="911039"/>
                  </a:lnTo>
                  <a:lnTo>
                    <a:pt x="382882" y="915532"/>
                  </a:lnTo>
                  <a:lnTo>
                    <a:pt x="412065" y="918151"/>
                  </a:lnTo>
                  <a:lnTo>
                    <a:pt x="441443" y="918885"/>
                  </a:lnTo>
                  <a:lnTo>
                    <a:pt x="470895" y="917732"/>
                  </a:lnTo>
                  <a:lnTo>
                    <a:pt x="500299" y="914695"/>
                  </a:lnTo>
                  <a:lnTo>
                    <a:pt x="529536" y="909787"/>
                  </a:lnTo>
                  <a:lnTo>
                    <a:pt x="558485" y="903028"/>
                  </a:lnTo>
                  <a:lnTo>
                    <a:pt x="587027" y="894447"/>
                  </a:lnTo>
                  <a:lnTo>
                    <a:pt x="615044" y="884079"/>
                  </a:lnTo>
                  <a:lnTo>
                    <a:pt x="642422" y="871965"/>
                  </a:lnTo>
                  <a:lnTo>
                    <a:pt x="669048" y="858156"/>
                  </a:lnTo>
                  <a:lnTo>
                    <a:pt x="694813" y="842709"/>
                  </a:lnTo>
                  <a:lnTo>
                    <a:pt x="719611" y="825687"/>
                  </a:lnTo>
                  <a:lnTo>
                    <a:pt x="743340" y="807160"/>
                  </a:lnTo>
                  <a:lnTo>
                    <a:pt x="765902" y="787204"/>
                  </a:lnTo>
                  <a:lnTo>
                    <a:pt x="787204" y="765902"/>
                  </a:lnTo>
                  <a:lnTo>
                    <a:pt x="807160" y="743340"/>
                  </a:lnTo>
                  <a:lnTo>
                    <a:pt x="825687" y="719611"/>
                  </a:lnTo>
                  <a:lnTo>
                    <a:pt x="842709" y="694813"/>
                  </a:lnTo>
                  <a:lnTo>
                    <a:pt x="858156" y="669048"/>
                  </a:lnTo>
                  <a:lnTo>
                    <a:pt x="871965" y="642422"/>
                  </a:lnTo>
                  <a:lnTo>
                    <a:pt x="884079" y="615044"/>
                  </a:lnTo>
                  <a:lnTo>
                    <a:pt x="894447" y="587027"/>
                  </a:lnTo>
                  <a:lnTo>
                    <a:pt x="903028" y="558485"/>
                  </a:lnTo>
                  <a:lnTo>
                    <a:pt x="909787" y="529536"/>
                  </a:lnTo>
                  <a:lnTo>
                    <a:pt x="914695" y="500299"/>
                  </a:lnTo>
                  <a:lnTo>
                    <a:pt x="917732" y="470895"/>
                  </a:lnTo>
                  <a:lnTo>
                    <a:pt x="918885" y="441443"/>
                  </a:lnTo>
                  <a:lnTo>
                    <a:pt x="918151" y="412065"/>
                  </a:lnTo>
                  <a:lnTo>
                    <a:pt x="915532" y="382882"/>
                  </a:lnTo>
                  <a:lnTo>
                    <a:pt x="911039" y="354013"/>
                  </a:lnTo>
                  <a:lnTo>
                    <a:pt x="904690" y="325578"/>
                  </a:lnTo>
                  <a:lnTo>
                    <a:pt x="896512" y="297693"/>
                  </a:lnTo>
                  <a:lnTo>
                    <a:pt x="886537" y="270472"/>
                  </a:lnTo>
                  <a:lnTo>
                    <a:pt x="874807" y="244028"/>
                  </a:lnTo>
                  <a:lnTo>
                    <a:pt x="861371" y="218470"/>
                  </a:lnTo>
                  <a:lnTo>
                    <a:pt x="846283" y="193901"/>
                  </a:lnTo>
                  <a:lnTo>
                    <a:pt x="829605" y="170424"/>
                  </a:lnTo>
                  <a:lnTo>
                    <a:pt x="811407" y="14813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389131" y="5283229"/>
              <a:ext cx="918759" cy="918759"/>
            </a:xfrm>
            <a:custGeom>
              <a:avLst/>
              <a:gdLst/>
              <a:ahLst/>
              <a:cxnLst/>
              <a:rect l="0" t="0" r="0" b="0"/>
              <a:pathLst>
                <a:path w="918759" h="918759">
                  <a:moveTo>
                    <a:pt x="762074" y="156684"/>
                  </a:moveTo>
                  <a:lnTo>
                    <a:pt x="739306" y="135160"/>
                  </a:lnTo>
                  <a:lnTo>
                    <a:pt x="715388" y="114969"/>
                  </a:lnTo>
                  <a:lnTo>
                    <a:pt x="690418" y="96192"/>
                  </a:lnTo>
                  <a:lnTo>
                    <a:pt x="664498" y="78908"/>
                  </a:lnTo>
                  <a:lnTo>
                    <a:pt x="637736" y="63187"/>
                  </a:lnTo>
                  <a:lnTo>
                    <a:pt x="610241" y="49095"/>
                  </a:lnTo>
                  <a:lnTo>
                    <a:pt x="582126" y="36688"/>
                  </a:lnTo>
                  <a:lnTo>
                    <a:pt x="553506" y="26019"/>
                  </a:lnTo>
                  <a:lnTo>
                    <a:pt x="524500" y="17130"/>
                  </a:lnTo>
                  <a:lnTo>
                    <a:pt x="495226" y="10058"/>
                  </a:lnTo>
                  <a:lnTo>
                    <a:pt x="465804" y="4833"/>
                  </a:lnTo>
                  <a:lnTo>
                    <a:pt x="436357" y="1475"/>
                  </a:lnTo>
                  <a:lnTo>
                    <a:pt x="407003" y="0"/>
                  </a:lnTo>
                  <a:lnTo>
                    <a:pt x="377866" y="411"/>
                  </a:lnTo>
                  <a:lnTo>
                    <a:pt x="349063" y="2709"/>
                  </a:lnTo>
                  <a:lnTo>
                    <a:pt x="320713" y="6884"/>
                  </a:lnTo>
                  <a:lnTo>
                    <a:pt x="292933" y="12917"/>
                  </a:lnTo>
                  <a:lnTo>
                    <a:pt x="265838" y="20786"/>
                  </a:lnTo>
                  <a:lnTo>
                    <a:pt x="239537" y="30457"/>
                  </a:lnTo>
                  <a:lnTo>
                    <a:pt x="214140" y="41890"/>
                  </a:lnTo>
                  <a:lnTo>
                    <a:pt x="189751" y="55039"/>
                  </a:lnTo>
                  <a:lnTo>
                    <a:pt x="166469" y="69849"/>
                  </a:lnTo>
                  <a:lnTo>
                    <a:pt x="144391" y="86260"/>
                  </a:lnTo>
                  <a:lnTo>
                    <a:pt x="123608" y="104204"/>
                  </a:lnTo>
                  <a:lnTo>
                    <a:pt x="104204" y="123608"/>
                  </a:lnTo>
                  <a:lnTo>
                    <a:pt x="86260" y="144391"/>
                  </a:lnTo>
                  <a:lnTo>
                    <a:pt x="69849" y="166469"/>
                  </a:lnTo>
                  <a:lnTo>
                    <a:pt x="55039" y="189751"/>
                  </a:lnTo>
                  <a:lnTo>
                    <a:pt x="41890" y="214140"/>
                  </a:lnTo>
                  <a:lnTo>
                    <a:pt x="30457" y="239537"/>
                  </a:lnTo>
                  <a:lnTo>
                    <a:pt x="20786" y="265838"/>
                  </a:lnTo>
                  <a:lnTo>
                    <a:pt x="12917" y="292933"/>
                  </a:lnTo>
                  <a:lnTo>
                    <a:pt x="6884" y="320713"/>
                  </a:lnTo>
                  <a:lnTo>
                    <a:pt x="2709" y="349063"/>
                  </a:lnTo>
                  <a:lnTo>
                    <a:pt x="411" y="377866"/>
                  </a:lnTo>
                  <a:lnTo>
                    <a:pt x="0" y="407003"/>
                  </a:lnTo>
                  <a:lnTo>
                    <a:pt x="1475" y="436357"/>
                  </a:lnTo>
                  <a:lnTo>
                    <a:pt x="4833" y="465804"/>
                  </a:lnTo>
                  <a:lnTo>
                    <a:pt x="10058" y="495226"/>
                  </a:lnTo>
                  <a:lnTo>
                    <a:pt x="17130" y="524500"/>
                  </a:lnTo>
                  <a:lnTo>
                    <a:pt x="26019" y="553506"/>
                  </a:lnTo>
                  <a:lnTo>
                    <a:pt x="36688" y="582126"/>
                  </a:lnTo>
                  <a:lnTo>
                    <a:pt x="49095" y="610241"/>
                  </a:lnTo>
                  <a:lnTo>
                    <a:pt x="63187" y="637736"/>
                  </a:lnTo>
                  <a:lnTo>
                    <a:pt x="78908" y="664498"/>
                  </a:lnTo>
                  <a:lnTo>
                    <a:pt x="96192" y="690418"/>
                  </a:lnTo>
                  <a:lnTo>
                    <a:pt x="114969" y="715388"/>
                  </a:lnTo>
                  <a:lnTo>
                    <a:pt x="135160" y="739306"/>
                  </a:lnTo>
                  <a:lnTo>
                    <a:pt x="156684" y="762074"/>
                  </a:lnTo>
                  <a:lnTo>
                    <a:pt x="179452" y="783598"/>
                  </a:lnTo>
                  <a:lnTo>
                    <a:pt x="203370" y="803790"/>
                  </a:lnTo>
                  <a:lnTo>
                    <a:pt x="228340" y="822566"/>
                  </a:lnTo>
                  <a:lnTo>
                    <a:pt x="254260" y="839850"/>
                  </a:lnTo>
                  <a:lnTo>
                    <a:pt x="281022" y="855571"/>
                  </a:lnTo>
                  <a:lnTo>
                    <a:pt x="308518" y="869663"/>
                  </a:lnTo>
                  <a:lnTo>
                    <a:pt x="336633" y="882070"/>
                  </a:lnTo>
                  <a:lnTo>
                    <a:pt x="365252" y="892740"/>
                  </a:lnTo>
                  <a:lnTo>
                    <a:pt x="394259" y="901629"/>
                  </a:lnTo>
                  <a:lnTo>
                    <a:pt x="423533" y="908700"/>
                  </a:lnTo>
                  <a:lnTo>
                    <a:pt x="452954" y="913925"/>
                  </a:lnTo>
                  <a:lnTo>
                    <a:pt x="482402" y="917283"/>
                  </a:lnTo>
                  <a:lnTo>
                    <a:pt x="511755" y="918759"/>
                  </a:lnTo>
                  <a:lnTo>
                    <a:pt x="540893" y="918347"/>
                  </a:lnTo>
                  <a:lnTo>
                    <a:pt x="569696" y="916049"/>
                  </a:lnTo>
                  <a:lnTo>
                    <a:pt x="598045" y="911875"/>
                  </a:lnTo>
                  <a:lnTo>
                    <a:pt x="625825" y="905841"/>
                  </a:lnTo>
                  <a:lnTo>
                    <a:pt x="652921" y="897972"/>
                  </a:lnTo>
                  <a:lnTo>
                    <a:pt x="679221" y="888302"/>
                  </a:lnTo>
                  <a:lnTo>
                    <a:pt x="704618" y="876868"/>
                  </a:lnTo>
                  <a:lnTo>
                    <a:pt x="729008" y="863720"/>
                  </a:lnTo>
                  <a:lnTo>
                    <a:pt x="752289" y="848909"/>
                  </a:lnTo>
                  <a:lnTo>
                    <a:pt x="774367" y="832498"/>
                  </a:lnTo>
                  <a:lnTo>
                    <a:pt x="795150" y="814554"/>
                  </a:lnTo>
                  <a:lnTo>
                    <a:pt x="814554" y="795150"/>
                  </a:lnTo>
                  <a:lnTo>
                    <a:pt x="832498" y="774367"/>
                  </a:lnTo>
                  <a:lnTo>
                    <a:pt x="848909" y="752289"/>
                  </a:lnTo>
                  <a:lnTo>
                    <a:pt x="863720" y="729008"/>
                  </a:lnTo>
                  <a:lnTo>
                    <a:pt x="876868" y="704618"/>
                  </a:lnTo>
                  <a:lnTo>
                    <a:pt x="888302" y="679221"/>
                  </a:lnTo>
                  <a:lnTo>
                    <a:pt x="897972" y="652921"/>
                  </a:lnTo>
                  <a:lnTo>
                    <a:pt x="905841" y="625825"/>
                  </a:lnTo>
                  <a:lnTo>
                    <a:pt x="911875" y="598045"/>
                  </a:lnTo>
                  <a:lnTo>
                    <a:pt x="916049" y="569696"/>
                  </a:lnTo>
                  <a:lnTo>
                    <a:pt x="918347" y="540893"/>
                  </a:lnTo>
                  <a:lnTo>
                    <a:pt x="918759" y="511755"/>
                  </a:lnTo>
                  <a:lnTo>
                    <a:pt x="917283" y="482402"/>
                  </a:lnTo>
                  <a:lnTo>
                    <a:pt x="913925" y="452954"/>
                  </a:lnTo>
                  <a:lnTo>
                    <a:pt x="908700" y="423533"/>
                  </a:lnTo>
                  <a:lnTo>
                    <a:pt x="901629" y="394259"/>
                  </a:lnTo>
                  <a:lnTo>
                    <a:pt x="892740" y="365252"/>
                  </a:lnTo>
                  <a:lnTo>
                    <a:pt x="882070" y="336633"/>
                  </a:lnTo>
                  <a:lnTo>
                    <a:pt x="869663" y="308518"/>
                  </a:lnTo>
                  <a:lnTo>
                    <a:pt x="855571" y="281022"/>
                  </a:lnTo>
                  <a:lnTo>
                    <a:pt x="839850" y="254260"/>
                  </a:lnTo>
                  <a:lnTo>
                    <a:pt x="822566" y="228340"/>
                  </a:lnTo>
                  <a:lnTo>
                    <a:pt x="803790" y="203370"/>
                  </a:lnTo>
                  <a:lnTo>
                    <a:pt x="783598" y="179452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470315" y="2040134"/>
              <a:ext cx="918530" cy="918530"/>
            </a:xfrm>
            <a:custGeom>
              <a:avLst/>
              <a:gdLst/>
              <a:ahLst/>
              <a:cxnLst/>
              <a:rect l="0" t="0" r="0" b="0"/>
              <a:pathLst>
                <a:path w="918530" h="918530">
                  <a:moveTo>
                    <a:pt x="777795" y="140734"/>
                  </a:moveTo>
                  <a:lnTo>
                    <a:pt x="755926" y="120174"/>
                  </a:lnTo>
                  <a:lnTo>
                    <a:pt x="732838" y="101007"/>
                  </a:lnTo>
                  <a:lnTo>
                    <a:pt x="708626" y="83313"/>
                  </a:lnTo>
                  <a:lnTo>
                    <a:pt x="683389" y="67163"/>
                  </a:lnTo>
                  <a:lnTo>
                    <a:pt x="657231" y="52624"/>
                  </a:lnTo>
                  <a:lnTo>
                    <a:pt x="630260" y="39757"/>
                  </a:lnTo>
                  <a:lnTo>
                    <a:pt x="602586" y="28613"/>
                  </a:lnTo>
                  <a:lnTo>
                    <a:pt x="574323" y="19239"/>
                  </a:lnTo>
                  <a:lnTo>
                    <a:pt x="545587" y="11673"/>
                  </a:lnTo>
                  <a:lnTo>
                    <a:pt x="516496" y="5947"/>
                  </a:lnTo>
                  <a:lnTo>
                    <a:pt x="487171" y="2083"/>
                  </a:lnTo>
                  <a:lnTo>
                    <a:pt x="457730" y="98"/>
                  </a:lnTo>
                  <a:lnTo>
                    <a:pt x="428296" y="0"/>
                  </a:lnTo>
                  <a:lnTo>
                    <a:pt x="398990" y="1788"/>
                  </a:lnTo>
                  <a:lnTo>
                    <a:pt x="369931" y="5457"/>
                  </a:lnTo>
                  <a:lnTo>
                    <a:pt x="341239" y="10991"/>
                  </a:lnTo>
                  <a:lnTo>
                    <a:pt x="313032" y="18366"/>
                  </a:lnTo>
                  <a:lnTo>
                    <a:pt x="285425" y="27554"/>
                  </a:lnTo>
                  <a:lnTo>
                    <a:pt x="258534" y="38515"/>
                  </a:lnTo>
                  <a:lnTo>
                    <a:pt x="232467" y="51205"/>
                  </a:lnTo>
                  <a:lnTo>
                    <a:pt x="207332" y="65572"/>
                  </a:lnTo>
                  <a:lnTo>
                    <a:pt x="183232" y="81557"/>
                  </a:lnTo>
                  <a:lnTo>
                    <a:pt x="160267" y="99094"/>
                  </a:lnTo>
                  <a:lnTo>
                    <a:pt x="138530" y="118111"/>
                  </a:lnTo>
                  <a:lnTo>
                    <a:pt x="118111" y="138530"/>
                  </a:lnTo>
                  <a:lnTo>
                    <a:pt x="99094" y="160267"/>
                  </a:lnTo>
                  <a:lnTo>
                    <a:pt x="81557" y="183232"/>
                  </a:lnTo>
                  <a:lnTo>
                    <a:pt x="65572" y="207332"/>
                  </a:lnTo>
                  <a:lnTo>
                    <a:pt x="51205" y="232467"/>
                  </a:lnTo>
                  <a:lnTo>
                    <a:pt x="38515" y="258534"/>
                  </a:lnTo>
                  <a:lnTo>
                    <a:pt x="27554" y="285425"/>
                  </a:lnTo>
                  <a:lnTo>
                    <a:pt x="18366" y="313032"/>
                  </a:lnTo>
                  <a:lnTo>
                    <a:pt x="10991" y="341239"/>
                  </a:lnTo>
                  <a:lnTo>
                    <a:pt x="5457" y="369931"/>
                  </a:lnTo>
                  <a:lnTo>
                    <a:pt x="1788" y="398990"/>
                  </a:lnTo>
                  <a:lnTo>
                    <a:pt x="0" y="428296"/>
                  </a:lnTo>
                  <a:lnTo>
                    <a:pt x="98" y="457730"/>
                  </a:lnTo>
                  <a:lnTo>
                    <a:pt x="2083" y="487171"/>
                  </a:lnTo>
                  <a:lnTo>
                    <a:pt x="5947" y="516496"/>
                  </a:lnTo>
                  <a:lnTo>
                    <a:pt x="11673" y="545587"/>
                  </a:lnTo>
                  <a:lnTo>
                    <a:pt x="19239" y="574323"/>
                  </a:lnTo>
                  <a:lnTo>
                    <a:pt x="28613" y="602586"/>
                  </a:lnTo>
                  <a:lnTo>
                    <a:pt x="39757" y="630260"/>
                  </a:lnTo>
                  <a:lnTo>
                    <a:pt x="52624" y="657231"/>
                  </a:lnTo>
                  <a:lnTo>
                    <a:pt x="67163" y="683389"/>
                  </a:lnTo>
                  <a:lnTo>
                    <a:pt x="83313" y="708626"/>
                  </a:lnTo>
                  <a:lnTo>
                    <a:pt x="101007" y="732838"/>
                  </a:lnTo>
                  <a:lnTo>
                    <a:pt x="120174" y="755926"/>
                  </a:lnTo>
                  <a:lnTo>
                    <a:pt x="140734" y="777795"/>
                  </a:lnTo>
                  <a:lnTo>
                    <a:pt x="162603" y="798356"/>
                  </a:lnTo>
                  <a:lnTo>
                    <a:pt x="185691" y="817522"/>
                  </a:lnTo>
                  <a:lnTo>
                    <a:pt x="209903" y="835217"/>
                  </a:lnTo>
                  <a:lnTo>
                    <a:pt x="235140" y="851367"/>
                  </a:lnTo>
                  <a:lnTo>
                    <a:pt x="261298" y="865905"/>
                  </a:lnTo>
                  <a:lnTo>
                    <a:pt x="288270" y="878772"/>
                  </a:lnTo>
                  <a:lnTo>
                    <a:pt x="315944" y="889916"/>
                  </a:lnTo>
                  <a:lnTo>
                    <a:pt x="344207" y="899290"/>
                  </a:lnTo>
                  <a:lnTo>
                    <a:pt x="372942" y="906856"/>
                  </a:lnTo>
                  <a:lnTo>
                    <a:pt x="402033" y="912583"/>
                  </a:lnTo>
                  <a:lnTo>
                    <a:pt x="431359" y="916446"/>
                  </a:lnTo>
                  <a:lnTo>
                    <a:pt x="460799" y="918432"/>
                  </a:lnTo>
                  <a:lnTo>
                    <a:pt x="490233" y="918530"/>
                  </a:lnTo>
                  <a:lnTo>
                    <a:pt x="519540" y="916741"/>
                  </a:lnTo>
                  <a:lnTo>
                    <a:pt x="548599" y="913072"/>
                  </a:lnTo>
                  <a:lnTo>
                    <a:pt x="577291" y="907539"/>
                  </a:lnTo>
                  <a:lnTo>
                    <a:pt x="605498" y="900163"/>
                  </a:lnTo>
                  <a:lnTo>
                    <a:pt x="633104" y="890976"/>
                  </a:lnTo>
                  <a:lnTo>
                    <a:pt x="659996" y="880015"/>
                  </a:lnTo>
                  <a:lnTo>
                    <a:pt x="686063" y="867324"/>
                  </a:lnTo>
                  <a:lnTo>
                    <a:pt x="711198" y="852957"/>
                  </a:lnTo>
                  <a:lnTo>
                    <a:pt x="735297" y="836972"/>
                  </a:lnTo>
                  <a:lnTo>
                    <a:pt x="758263" y="819435"/>
                  </a:lnTo>
                  <a:lnTo>
                    <a:pt x="780000" y="800418"/>
                  </a:lnTo>
                  <a:lnTo>
                    <a:pt x="800418" y="780000"/>
                  </a:lnTo>
                  <a:lnTo>
                    <a:pt x="819435" y="758263"/>
                  </a:lnTo>
                  <a:lnTo>
                    <a:pt x="836972" y="735297"/>
                  </a:lnTo>
                  <a:lnTo>
                    <a:pt x="852957" y="711198"/>
                  </a:lnTo>
                  <a:lnTo>
                    <a:pt x="867324" y="686063"/>
                  </a:lnTo>
                  <a:lnTo>
                    <a:pt x="880015" y="659996"/>
                  </a:lnTo>
                  <a:lnTo>
                    <a:pt x="890976" y="633104"/>
                  </a:lnTo>
                  <a:lnTo>
                    <a:pt x="900163" y="605498"/>
                  </a:lnTo>
                  <a:lnTo>
                    <a:pt x="907539" y="577291"/>
                  </a:lnTo>
                  <a:lnTo>
                    <a:pt x="913072" y="548599"/>
                  </a:lnTo>
                  <a:lnTo>
                    <a:pt x="916741" y="519540"/>
                  </a:lnTo>
                  <a:lnTo>
                    <a:pt x="918530" y="490233"/>
                  </a:lnTo>
                  <a:lnTo>
                    <a:pt x="918432" y="460799"/>
                  </a:lnTo>
                  <a:lnTo>
                    <a:pt x="916446" y="431359"/>
                  </a:lnTo>
                  <a:lnTo>
                    <a:pt x="912583" y="402033"/>
                  </a:lnTo>
                  <a:lnTo>
                    <a:pt x="906856" y="372942"/>
                  </a:lnTo>
                  <a:lnTo>
                    <a:pt x="899290" y="344207"/>
                  </a:lnTo>
                  <a:lnTo>
                    <a:pt x="889916" y="315944"/>
                  </a:lnTo>
                  <a:lnTo>
                    <a:pt x="878772" y="288270"/>
                  </a:lnTo>
                  <a:lnTo>
                    <a:pt x="865905" y="261298"/>
                  </a:lnTo>
                  <a:lnTo>
                    <a:pt x="851367" y="235140"/>
                  </a:lnTo>
                  <a:lnTo>
                    <a:pt x="835217" y="209903"/>
                  </a:lnTo>
                  <a:lnTo>
                    <a:pt x="817522" y="185691"/>
                  </a:lnTo>
                  <a:lnTo>
                    <a:pt x="798356" y="16260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6470347" y="3121236"/>
              <a:ext cx="918466" cy="918466"/>
            </a:xfrm>
            <a:custGeom>
              <a:avLst/>
              <a:gdLst/>
              <a:ahLst/>
              <a:cxnLst/>
              <a:rect l="0" t="0" r="0" b="0"/>
              <a:pathLst>
                <a:path w="918466" h="918466">
                  <a:moveTo>
                    <a:pt x="757423" y="161043"/>
                  </a:moveTo>
                  <a:lnTo>
                    <a:pt x="734415" y="139260"/>
                  </a:lnTo>
                  <a:lnTo>
                    <a:pt x="710276" y="118793"/>
                  </a:lnTo>
                  <a:lnTo>
                    <a:pt x="685105" y="99724"/>
                  </a:lnTo>
                  <a:lnTo>
                    <a:pt x="659007" y="82132"/>
                  </a:lnTo>
                  <a:lnTo>
                    <a:pt x="632087" y="66090"/>
                  </a:lnTo>
                  <a:lnTo>
                    <a:pt x="604457" y="51663"/>
                  </a:lnTo>
                  <a:lnTo>
                    <a:pt x="576231" y="38912"/>
                  </a:lnTo>
                  <a:lnTo>
                    <a:pt x="547524" y="27887"/>
                  </a:lnTo>
                  <a:lnTo>
                    <a:pt x="518453" y="18635"/>
                  </a:lnTo>
                  <a:lnTo>
                    <a:pt x="489140" y="11193"/>
                  </a:lnTo>
                  <a:lnTo>
                    <a:pt x="459704" y="5593"/>
                  </a:lnTo>
                  <a:lnTo>
                    <a:pt x="430265" y="1856"/>
                  </a:lnTo>
                  <a:lnTo>
                    <a:pt x="400946" y="0"/>
                  </a:lnTo>
                  <a:lnTo>
                    <a:pt x="371866" y="30"/>
                  </a:lnTo>
                  <a:lnTo>
                    <a:pt x="343145" y="1947"/>
                  </a:lnTo>
                  <a:lnTo>
                    <a:pt x="314902" y="5743"/>
                  </a:lnTo>
                  <a:lnTo>
                    <a:pt x="287251" y="11403"/>
                  </a:lnTo>
                  <a:lnTo>
                    <a:pt x="260307" y="18903"/>
                  </a:lnTo>
                  <a:lnTo>
                    <a:pt x="234181" y="28212"/>
                  </a:lnTo>
                  <a:lnTo>
                    <a:pt x="208979" y="39293"/>
                  </a:lnTo>
                  <a:lnTo>
                    <a:pt x="184806" y="52099"/>
                  </a:lnTo>
                  <a:lnTo>
                    <a:pt x="161760" y="66578"/>
                  </a:lnTo>
                  <a:lnTo>
                    <a:pt x="139937" y="82670"/>
                  </a:lnTo>
                  <a:lnTo>
                    <a:pt x="119425" y="100310"/>
                  </a:lnTo>
                  <a:lnTo>
                    <a:pt x="100310" y="119425"/>
                  </a:lnTo>
                  <a:lnTo>
                    <a:pt x="82670" y="139937"/>
                  </a:lnTo>
                  <a:lnTo>
                    <a:pt x="66578" y="161760"/>
                  </a:lnTo>
                  <a:lnTo>
                    <a:pt x="52099" y="184806"/>
                  </a:lnTo>
                  <a:lnTo>
                    <a:pt x="39293" y="208979"/>
                  </a:lnTo>
                  <a:lnTo>
                    <a:pt x="28212" y="234181"/>
                  </a:lnTo>
                  <a:lnTo>
                    <a:pt x="18903" y="260307"/>
                  </a:lnTo>
                  <a:lnTo>
                    <a:pt x="11403" y="287251"/>
                  </a:lnTo>
                  <a:lnTo>
                    <a:pt x="5743" y="314902"/>
                  </a:lnTo>
                  <a:lnTo>
                    <a:pt x="1947" y="343145"/>
                  </a:lnTo>
                  <a:lnTo>
                    <a:pt x="30" y="371866"/>
                  </a:lnTo>
                  <a:lnTo>
                    <a:pt x="0" y="400946"/>
                  </a:lnTo>
                  <a:lnTo>
                    <a:pt x="1856" y="430265"/>
                  </a:lnTo>
                  <a:lnTo>
                    <a:pt x="5593" y="459704"/>
                  </a:lnTo>
                  <a:lnTo>
                    <a:pt x="11193" y="489140"/>
                  </a:lnTo>
                  <a:lnTo>
                    <a:pt x="18635" y="518453"/>
                  </a:lnTo>
                  <a:lnTo>
                    <a:pt x="27887" y="547524"/>
                  </a:lnTo>
                  <a:lnTo>
                    <a:pt x="38912" y="576231"/>
                  </a:lnTo>
                  <a:lnTo>
                    <a:pt x="51663" y="604457"/>
                  </a:lnTo>
                  <a:lnTo>
                    <a:pt x="66090" y="632087"/>
                  </a:lnTo>
                  <a:lnTo>
                    <a:pt x="82132" y="659007"/>
                  </a:lnTo>
                  <a:lnTo>
                    <a:pt x="99724" y="685105"/>
                  </a:lnTo>
                  <a:lnTo>
                    <a:pt x="118793" y="710276"/>
                  </a:lnTo>
                  <a:lnTo>
                    <a:pt x="139260" y="734415"/>
                  </a:lnTo>
                  <a:lnTo>
                    <a:pt x="161043" y="757423"/>
                  </a:lnTo>
                  <a:lnTo>
                    <a:pt x="184051" y="779205"/>
                  </a:lnTo>
                  <a:lnTo>
                    <a:pt x="208190" y="799673"/>
                  </a:lnTo>
                  <a:lnTo>
                    <a:pt x="233361" y="818742"/>
                  </a:lnTo>
                  <a:lnTo>
                    <a:pt x="259459" y="836334"/>
                  </a:lnTo>
                  <a:lnTo>
                    <a:pt x="286379" y="852376"/>
                  </a:lnTo>
                  <a:lnTo>
                    <a:pt x="314008" y="866803"/>
                  </a:lnTo>
                  <a:lnTo>
                    <a:pt x="342235" y="879554"/>
                  </a:lnTo>
                  <a:lnTo>
                    <a:pt x="370942" y="890579"/>
                  </a:lnTo>
                  <a:lnTo>
                    <a:pt x="400012" y="899831"/>
                  </a:lnTo>
                  <a:lnTo>
                    <a:pt x="429326" y="907273"/>
                  </a:lnTo>
                  <a:lnTo>
                    <a:pt x="458762" y="912873"/>
                  </a:lnTo>
                  <a:lnTo>
                    <a:pt x="488201" y="916609"/>
                  </a:lnTo>
                  <a:lnTo>
                    <a:pt x="517520" y="918466"/>
                  </a:lnTo>
                  <a:lnTo>
                    <a:pt x="546600" y="918436"/>
                  </a:lnTo>
                  <a:lnTo>
                    <a:pt x="575320" y="916519"/>
                  </a:lnTo>
                  <a:lnTo>
                    <a:pt x="603564" y="912723"/>
                  </a:lnTo>
                  <a:lnTo>
                    <a:pt x="631215" y="907063"/>
                  </a:lnTo>
                  <a:lnTo>
                    <a:pt x="658159" y="899563"/>
                  </a:lnTo>
                  <a:lnTo>
                    <a:pt x="684285" y="890254"/>
                  </a:lnTo>
                  <a:lnTo>
                    <a:pt x="709487" y="879173"/>
                  </a:lnTo>
                  <a:lnTo>
                    <a:pt x="733660" y="866367"/>
                  </a:lnTo>
                  <a:lnTo>
                    <a:pt x="756706" y="851888"/>
                  </a:lnTo>
                  <a:lnTo>
                    <a:pt x="778529" y="835795"/>
                  </a:lnTo>
                  <a:lnTo>
                    <a:pt x="799041" y="818155"/>
                  </a:lnTo>
                  <a:lnTo>
                    <a:pt x="818155" y="799041"/>
                  </a:lnTo>
                  <a:lnTo>
                    <a:pt x="835795" y="778529"/>
                  </a:lnTo>
                  <a:lnTo>
                    <a:pt x="851888" y="756706"/>
                  </a:lnTo>
                  <a:lnTo>
                    <a:pt x="866367" y="733660"/>
                  </a:lnTo>
                  <a:lnTo>
                    <a:pt x="879173" y="709487"/>
                  </a:lnTo>
                  <a:lnTo>
                    <a:pt x="890254" y="684285"/>
                  </a:lnTo>
                  <a:lnTo>
                    <a:pt x="899563" y="658159"/>
                  </a:lnTo>
                  <a:lnTo>
                    <a:pt x="907063" y="631215"/>
                  </a:lnTo>
                  <a:lnTo>
                    <a:pt x="912723" y="603564"/>
                  </a:lnTo>
                  <a:lnTo>
                    <a:pt x="916519" y="575320"/>
                  </a:lnTo>
                  <a:lnTo>
                    <a:pt x="918436" y="546600"/>
                  </a:lnTo>
                  <a:lnTo>
                    <a:pt x="918466" y="517520"/>
                  </a:lnTo>
                  <a:lnTo>
                    <a:pt x="916609" y="488201"/>
                  </a:lnTo>
                  <a:lnTo>
                    <a:pt x="912873" y="458762"/>
                  </a:lnTo>
                  <a:lnTo>
                    <a:pt x="907273" y="429326"/>
                  </a:lnTo>
                  <a:lnTo>
                    <a:pt x="899831" y="400012"/>
                  </a:lnTo>
                  <a:lnTo>
                    <a:pt x="890579" y="370942"/>
                  </a:lnTo>
                  <a:lnTo>
                    <a:pt x="879554" y="342235"/>
                  </a:lnTo>
                  <a:lnTo>
                    <a:pt x="866803" y="314008"/>
                  </a:lnTo>
                  <a:lnTo>
                    <a:pt x="852376" y="286379"/>
                  </a:lnTo>
                  <a:lnTo>
                    <a:pt x="836334" y="259459"/>
                  </a:lnTo>
                  <a:lnTo>
                    <a:pt x="818742" y="233361"/>
                  </a:lnTo>
                  <a:lnTo>
                    <a:pt x="799673" y="208190"/>
                  </a:lnTo>
                  <a:lnTo>
                    <a:pt x="779205" y="184051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6470306" y="5283335"/>
              <a:ext cx="918548" cy="918548"/>
            </a:xfrm>
            <a:custGeom>
              <a:avLst/>
              <a:gdLst/>
              <a:ahLst/>
              <a:cxnLst/>
              <a:rect l="0" t="0" r="0" b="0"/>
              <a:pathLst>
                <a:path w="918548" h="918548">
                  <a:moveTo>
                    <a:pt x="660285" y="258262"/>
                  </a:moveTo>
                  <a:lnTo>
                    <a:pt x="633402" y="232204"/>
                  </a:lnTo>
                  <a:lnTo>
                    <a:pt x="605802" y="207080"/>
                  </a:lnTo>
                  <a:lnTo>
                    <a:pt x="577601" y="182992"/>
                  </a:lnTo>
                  <a:lnTo>
                    <a:pt x="548914" y="160039"/>
                  </a:lnTo>
                  <a:lnTo>
                    <a:pt x="519858" y="138315"/>
                  </a:lnTo>
                  <a:lnTo>
                    <a:pt x="490553" y="117911"/>
                  </a:lnTo>
                  <a:lnTo>
                    <a:pt x="461120" y="98909"/>
                  </a:lnTo>
                  <a:lnTo>
                    <a:pt x="431679" y="81388"/>
                  </a:lnTo>
                  <a:lnTo>
                    <a:pt x="402351" y="65420"/>
                  </a:lnTo>
                  <a:lnTo>
                    <a:pt x="373258" y="51071"/>
                  </a:lnTo>
                  <a:lnTo>
                    <a:pt x="344517" y="38399"/>
                  </a:lnTo>
                  <a:lnTo>
                    <a:pt x="316249" y="27456"/>
                  </a:lnTo>
                  <a:lnTo>
                    <a:pt x="288568" y="18287"/>
                  </a:lnTo>
                  <a:lnTo>
                    <a:pt x="261589" y="10931"/>
                  </a:lnTo>
                  <a:lnTo>
                    <a:pt x="235422" y="5417"/>
                  </a:lnTo>
                  <a:lnTo>
                    <a:pt x="210174" y="1768"/>
                  </a:lnTo>
                  <a:lnTo>
                    <a:pt x="185951" y="0"/>
                  </a:lnTo>
                  <a:lnTo>
                    <a:pt x="162850" y="118"/>
                  </a:lnTo>
                  <a:lnTo>
                    <a:pt x="140968" y="2123"/>
                  </a:lnTo>
                  <a:lnTo>
                    <a:pt x="120393" y="6007"/>
                  </a:lnTo>
                  <a:lnTo>
                    <a:pt x="101211" y="11753"/>
                  </a:lnTo>
                  <a:lnTo>
                    <a:pt x="83501" y="19338"/>
                  </a:lnTo>
                  <a:lnTo>
                    <a:pt x="67334" y="28731"/>
                  </a:lnTo>
                  <a:lnTo>
                    <a:pt x="52779" y="39893"/>
                  </a:lnTo>
                  <a:lnTo>
                    <a:pt x="39893" y="52779"/>
                  </a:lnTo>
                  <a:lnTo>
                    <a:pt x="28731" y="67334"/>
                  </a:lnTo>
                  <a:lnTo>
                    <a:pt x="19338" y="83501"/>
                  </a:lnTo>
                  <a:lnTo>
                    <a:pt x="11753" y="101211"/>
                  </a:lnTo>
                  <a:lnTo>
                    <a:pt x="6007" y="120393"/>
                  </a:lnTo>
                  <a:lnTo>
                    <a:pt x="2123" y="140968"/>
                  </a:lnTo>
                  <a:lnTo>
                    <a:pt x="118" y="162850"/>
                  </a:lnTo>
                  <a:lnTo>
                    <a:pt x="0" y="185951"/>
                  </a:lnTo>
                  <a:lnTo>
                    <a:pt x="1768" y="210174"/>
                  </a:lnTo>
                  <a:lnTo>
                    <a:pt x="5417" y="235422"/>
                  </a:lnTo>
                  <a:lnTo>
                    <a:pt x="10931" y="261589"/>
                  </a:lnTo>
                  <a:lnTo>
                    <a:pt x="18287" y="288568"/>
                  </a:lnTo>
                  <a:lnTo>
                    <a:pt x="27456" y="316249"/>
                  </a:lnTo>
                  <a:lnTo>
                    <a:pt x="38399" y="344517"/>
                  </a:lnTo>
                  <a:lnTo>
                    <a:pt x="51071" y="373258"/>
                  </a:lnTo>
                  <a:lnTo>
                    <a:pt x="65420" y="402351"/>
                  </a:lnTo>
                  <a:lnTo>
                    <a:pt x="81388" y="431679"/>
                  </a:lnTo>
                  <a:lnTo>
                    <a:pt x="98909" y="461120"/>
                  </a:lnTo>
                  <a:lnTo>
                    <a:pt x="117911" y="490553"/>
                  </a:lnTo>
                  <a:lnTo>
                    <a:pt x="138315" y="519858"/>
                  </a:lnTo>
                  <a:lnTo>
                    <a:pt x="160039" y="548914"/>
                  </a:lnTo>
                  <a:lnTo>
                    <a:pt x="182992" y="577601"/>
                  </a:lnTo>
                  <a:lnTo>
                    <a:pt x="207080" y="605802"/>
                  </a:lnTo>
                  <a:lnTo>
                    <a:pt x="232204" y="633402"/>
                  </a:lnTo>
                  <a:lnTo>
                    <a:pt x="258262" y="660285"/>
                  </a:lnTo>
                  <a:lnTo>
                    <a:pt x="285146" y="686343"/>
                  </a:lnTo>
                  <a:lnTo>
                    <a:pt x="312745" y="711467"/>
                  </a:lnTo>
                  <a:lnTo>
                    <a:pt x="340946" y="735556"/>
                  </a:lnTo>
                  <a:lnTo>
                    <a:pt x="369633" y="758508"/>
                  </a:lnTo>
                  <a:lnTo>
                    <a:pt x="398689" y="780232"/>
                  </a:lnTo>
                  <a:lnTo>
                    <a:pt x="427994" y="800636"/>
                  </a:lnTo>
                  <a:lnTo>
                    <a:pt x="457427" y="819638"/>
                  </a:lnTo>
                  <a:lnTo>
                    <a:pt x="486868" y="837159"/>
                  </a:lnTo>
                  <a:lnTo>
                    <a:pt x="516196" y="853127"/>
                  </a:lnTo>
                  <a:lnTo>
                    <a:pt x="545289" y="867476"/>
                  </a:lnTo>
                  <a:lnTo>
                    <a:pt x="574030" y="880149"/>
                  </a:lnTo>
                  <a:lnTo>
                    <a:pt x="602298" y="891091"/>
                  </a:lnTo>
                  <a:lnTo>
                    <a:pt x="629979" y="900260"/>
                  </a:lnTo>
                  <a:lnTo>
                    <a:pt x="656959" y="907616"/>
                  </a:lnTo>
                  <a:lnTo>
                    <a:pt x="683126" y="913130"/>
                  </a:lnTo>
                  <a:lnTo>
                    <a:pt x="708373" y="916779"/>
                  </a:lnTo>
                  <a:lnTo>
                    <a:pt x="732596" y="918548"/>
                  </a:lnTo>
                  <a:lnTo>
                    <a:pt x="755697" y="918429"/>
                  </a:lnTo>
                  <a:lnTo>
                    <a:pt x="777579" y="916424"/>
                  </a:lnTo>
                  <a:lnTo>
                    <a:pt x="798154" y="912541"/>
                  </a:lnTo>
                  <a:lnTo>
                    <a:pt x="817336" y="906794"/>
                  </a:lnTo>
                  <a:lnTo>
                    <a:pt x="835046" y="899209"/>
                  </a:lnTo>
                  <a:lnTo>
                    <a:pt x="851213" y="889816"/>
                  </a:lnTo>
                  <a:lnTo>
                    <a:pt x="865769" y="878654"/>
                  </a:lnTo>
                  <a:lnTo>
                    <a:pt x="878654" y="865769"/>
                  </a:lnTo>
                  <a:lnTo>
                    <a:pt x="889816" y="851213"/>
                  </a:lnTo>
                  <a:lnTo>
                    <a:pt x="899209" y="835046"/>
                  </a:lnTo>
                  <a:lnTo>
                    <a:pt x="906794" y="817336"/>
                  </a:lnTo>
                  <a:lnTo>
                    <a:pt x="912541" y="798154"/>
                  </a:lnTo>
                  <a:lnTo>
                    <a:pt x="916424" y="777579"/>
                  </a:lnTo>
                  <a:lnTo>
                    <a:pt x="918429" y="755697"/>
                  </a:lnTo>
                  <a:lnTo>
                    <a:pt x="918548" y="732596"/>
                  </a:lnTo>
                  <a:lnTo>
                    <a:pt x="916779" y="708373"/>
                  </a:lnTo>
                  <a:lnTo>
                    <a:pt x="913130" y="683126"/>
                  </a:lnTo>
                  <a:lnTo>
                    <a:pt x="907616" y="656959"/>
                  </a:lnTo>
                  <a:lnTo>
                    <a:pt x="900260" y="629979"/>
                  </a:lnTo>
                  <a:lnTo>
                    <a:pt x="891091" y="602298"/>
                  </a:lnTo>
                  <a:lnTo>
                    <a:pt x="880149" y="574030"/>
                  </a:lnTo>
                  <a:lnTo>
                    <a:pt x="867476" y="545289"/>
                  </a:lnTo>
                  <a:lnTo>
                    <a:pt x="853127" y="516196"/>
                  </a:lnTo>
                  <a:lnTo>
                    <a:pt x="837159" y="486868"/>
                  </a:lnTo>
                  <a:lnTo>
                    <a:pt x="819638" y="457427"/>
                  </a:lnTo>
                  <a:lnTo>
                    <a:pt x="800636" y="427994"/>
                  </a:lnTo>
                  <a:lnTo>
                    <a:pt x="780232" y="398689"/>
                  </a:lnTo>
                  <a:lnTo>
                    <a:pt x="758508" y="369633"/>
                  </a:lnTo>
                  <a:lnTo>
                    <a:pt x="735556" y="340946"/>
                  </a:lnTo>
                  <a:lnTo>
                    <a:pt x="711467" y="312745"/>
                  </a:lnTo>
                  <a:lnTo>
                    <a:pt x="686343" y="285146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7551196" y="2039946"/>
              <a:ext cx="918907" cy="918907"/>
            </a:xfrm>
            <a:custGeom>
              <a:avLst/>
              <a:gdLst/>
              <a:ahLst/>
              <a:cxnLst/>
              <a:rect l="0" t="0" r="0" b="0"/>
              <a:pathLst>
                <a:path w="918907" h="918907">
                  <a:moveTo>
                    <a:pt x="767744" y="151163"/>
                  </a:moveTo>
                  <a:lnTo>
                    <a:pt x="745284" y="129970"/>
                  </a:lnTo>
                  <a:lnTo>
                    <a:pt x="721649" y="110130"/>
                  </a:lnTo>
                  <a:lnTo>
                    <a:pt x="696937" y="91726"/>
                  </a:lnTo>
                  <a:lnTo>
                    <a:pt x="671249" y="74833"/>
                  </a:lnTo>
                  <a:lnTo>
                    <a:pt x="644691" y="59521"/>
                  </a:lnTo>
                  <a:lnTo>
                    <a:pt x="617371" y="45852"/>
                  </a:lnTo>
                  <a:lnTo>
                    <a:pt x="589403" y="33882"/>
                  </a:lnTo>
                  <a:lnTo>
                    <a:pt x="560900" y="23662"/>
                  </a:lnTo>
                  <a:lnTo>
                    <a:pt x="531981" y="15232"/>
                  </a:lnTo>
                  <a:lnTo>
                    <a:pt x="502764" y="8627"/>
                  </a:lnTo>
                  <a:lnTo>
                    <a:pt x="473369" y="3875"/>
                  </a:lnTo>
                  <a:lnTo>
                    <a:pt x="443916" y="995"/>
                  </a:lnTo>
                  <a:lnTo>
                    <a:pt x="414528" y="0"/>
                  </a:lnTo>
                  <a:lnTo>
                    <a:pt x="385324" y="892"/>
                  </a:lnTo>
                  <a:lnTo>
                    <a:pt x="356424" y="3668"/>
                  </a:lnTo>
                  <a:lnTo>
                    <a:pt x="327948" y="8317"/>
                  </a:lnTo>
                  <a:lnTo>
                    <a:pt x="300013" y="14820"/>
                  </a:lnTo>
                  <a:lnTo>
                    <a:pt x="272732" y="23150"/>
                  </a:lnTo>
                  <a:lnTo>
                    <a:pt x="246219" y="33273"/>
                  </a:lnTo>
                  <a:lnTo>
                    <a:pt x="220582" y="45148"/>
                  </a:lnTo>
                  <a:lnTo>
                    <a:pt x="195927" y="58724"/>
                  </a:lnTo>
                  <a:lnTo>
                    <a:pt x="172354" y="73948"/>
                  </a:lnTo>
                  <a:lnTo>
                    <a:pt x="149961" y="90755"/>
                  </a:lnTo>
                  <a:lnTo>
                    <a:pt x="128840" y="109078"/>
                  </a:lnTo>
                  <a:lnTo>
                    <a:pt x="109078" y="128840"/>
                  </a:lnTo>
                  <a:lnTo>
                    <a:pt x="90755" y="149961"/>
                  </a:lnTo>
                  <a:lnTo>
                    <a:pt x="73948" y="172354"/>
                  </a:lnTo>
                  <a:lnTo>
                    <a:pt x="58724" y="195927"/>
                  </a:lnTo>
                  <a:lnTo>
                    <a:pt x="45148" y="220582"/>
                  </a:lnTo>
                  <a:lnTo>
                    <a:pt x="33273" y="246219"/>
                  </a:lnTo>
                  <a:lnTo>
                    <a:pt x="23150" y="272732"/>
                  </a:lnTo>
                  <a:lnTo>
                    <a:pt x="14820" y="300013"/>
                  </a:lnTo>
                  <a:lnTo>
                    <a:pt x="8317" y="327948"/>
                  </a:lnTo>
                  <a:lnTo>
                    <a:pt x="3668" y="356424"/>
                  </a:lnTo>
                  <a:lnTo>
                    <a:pt x="892" y="385324"/>
                  </a:lnTo>
                  <a:lnTo>
                    <a:pt x="0" y="414528"/>
                  </a:lnTo>
                  <a:lnTo>
                    <a:pt x="995" y="443916"/>
                  </a:lnTo>
                  <a:lnTo>
                    <a:pt x="3875" y="473369"/>
                  </a:lnTo>
                  <a:lnTo>
                    <a:pt x="8627" y="502764"/>
                  </a:lnTo>
                  <a:lnTo>
                    <a:pt x="15232" y="531981"/>
                  </a:lnTo>
                  <a:lnTo>
                    <a:pt x="23662" y="560900"/>
                  </a:lnTo>
                  <a:lnTo>
                    <a:pt x="33882" y="589403"/>
                  </a:lnTo>
                  <a:lnTo>
                    <a:pt x="45852" y="617371"/>
                  </a:lnTo>
                  <a:lnTo>
                    <a:pt x="59521" y="644691"/>
                  </a:lnTo>
                  <a:lnTo>
                    <a:pt x="74833" y="671249"/>
                  </a:lnTo>
                  <a:lnTo>
                    <a:pt x="91726" y="696937"/>
                  </a:lnTo>
                  <a:lnTo>
                    <a:pt x="110130" y="721649"/>
                  </a:lnTo>
                  <a:lnTo>
                    <a:pt x="129970" y="745284"/>
                  </a:lnTo>
                  <a:lnTo>
                    <a:pt x="151163" y="767744"/>
                  </a:lnTo>
                  <a:lnTo>
                    <a:pt x="173623" y="788937"/>
                  </a:lnTo>
                  <a:lnTo>
                    <a:pt x="197258" y="808777"/>
                  </a:lnTo>
                  <a:lnTo>
                    <a:pt x="221970" y="827181"/>
                  </a:lnTo>
                  <a:lnTo>
                    <a:pt x="247658" y="844074"/>
                  </a:lnTo>
                  <a:lnTo>
                    <a:pt x="274216" y="859386"/>
                  </a:lnTo>
                  <a:lnTo>
                    <a:pt x="301536" y="873055"/>
                  </a:lnTo>
                  <a:lnTo>
                    <a:pt x="329504" y="885024"/>
                  </a:lnTo>
                  <a:lnTo>
                    <a:pt x="358006" y="895245"/>
                  </a:lnTo>
                  <a:lnTo>
                    <a:pt x="386926" y="903675"/>
                  </a:lnTo>
                  <a:lnTo>
                    <a:pt x="416143" y="910280"/>
                  </a:lnTo>
                  <a:lnTo>
                    <a:pt x="445538" y="915031"/>
                  </a:lnTo>
                  <a:lnTo>
                    <a:pt x="474991" y="917911"/>
                  </a:lnTo>
                  <a:lnTo>
                    <a:pt x="504379" y="918907"/>
                  </a:lnTo>
                  <a:lnTo>
                    <a:pt x="533583" y="918015"/>
                  </a:lnTo>
                  <a:lnTo>
                    <a:pt x="562483" y="915239"/>
                  </a:lnTo>
                  <a:lnTo>
                    <a:pt x="590959" y="910590"/>
                  </a:lnTo>
                  <a:lnTo>
                    <a:pt x="618894" y="904087"/>
                  </a:lnTo>
                  <a:lnTo>
                    <a:pt x="646175" y="895757"/>
                  </a:lnTo>
                  <a:lnTo>
                    <a:pt x="672688" y="885634"/>
                  </a:lnTo>
                  <a:lnTo>
                    <a:pt x="698325" y="873759"/>
                  </a:lnTo>
                  <a:lnTo>
                    <a:pt x="722980" y="860182"/>
                  </a:lnTo>
                  <a:lnTo>
                    <a:pt x="746553" y="844959"/>
                  </a:lnTo>
                  <a:lnTo>
                    <a:pt x="768945" y="828151"/>
                  </a:lnTo>
                  <a:lnTo>
                    <a:pt x="790066" y="809829"/>
                  </a:lnTo>
                  <a:lnTo>
                    <a:pt x="809829" y="790066"/>
                  </a:lnTo>
                  <a:lnTo>
                    <a:pt x="828151" y="768945"/>
                  </a:lnTo>
                  <a:lnTo>
                    <a:pt x="844959" y="746553"/>
                  </a:lnTo>
                  <a:lnTo>
                    <a:pt x="860182" y="722980"/>
                  </a:lnTo>
                  <a:lnTo>
                    <a:pt x="873759" y="698325"/>
                  </a:lnTo>
                  <a:lnTo>
                    <a:pt x="885634" y="672688"/>
                  </a:lnTo>
                  <a:lnTo>
                    <a:pt x="895757" y="646175"/>
                  </a:lnTo>
                  <a:lnTo>
                    <a:pt x="904087" y="618894"/>
                  </a:lnTo>
                  <a:lnTo>
                    <a:pt x="910590" y="590959"/>
                  </a:lnTo>
                  <a:lnTo>
                    <a:pt x="915239" y="562483"/>
                  </a:lnTo>
                  <a:lnTo>
                    <a:pt x="918015" y="533583"/>
                  </a:lnTo>
                  <a:lnTo>
                    <a:pt x="918907" y="504379"/>
                  </a:lnTo>
                  <a:lnTo>
                    <a:pt x="917911" y="474991"/>
                  </a:lnTo>
                  <a:lnTo>
                    <a:pt x="915031" y="445538"/>
                  </a:lnTo>
                  <a:lnTo>
                    <a:pt x="910280" y="416143"/>
                  </a:lnTo>
                  <a:lnTo>
                    <a:pt x="903675" y="386926"/>
                  </a:lnTo>
                  <a:lnTo>
                    <a:pt x="895245" y="358006"/>
                  </a:lnTo>
                  <a:lnTo>
                    <a:pt x="885024" y="329504"/>
                  </a:lnTo>
                  <a:lnTo>
                    <a:pt x="873055" y="301536"/>
                  </a:lnTo>
                  <a:lnTo>
                    <a:pt x="859386" y="274216"/>
                  </a:lnTo>
                  <a:lnTo>
                    <a:pt x="844074" y="247658"/>
                  </a:lnTo>
                  <a:lnTo>
                    <a:pt x="827181" y="221970"/>
                  </a:lnTo>
                  <a:lnTo>
                    <a:pt x="808777" y="197258"/>
                  </a:lnTo>
                  <a:lnTo>
                    <a:pt x="788937" y="17362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gdLst/>
              <a:ahLst/>
              <a:cxnLst/>
              <a:rect l="0" t="0" r="0" b="0"/>
              <a:pathLst>
                <a:path w="918872" h="918872">
                  <a:moveTo>
                    <a:pt x="786619" y="132253"/>
                  </a:moveTo>
                  <a:lnTo>
                    <a:pt x="765280" y="112258"/>
                  </a:lnTo>
                  <a:lnTo>
                    <a:pt x="742684" y="93690"/>
                  </a:lnTo>
                  <a:lnTo>
                    <a:pt x="718924" y="76625"/>
                  </a:lnTo>
                  <a:lnTo>
                    <a:pt x="694098" y="61132"/>
                  </a:lnTo>
                  <a:lnTo>
                    <a:pt x="668308" y="47277"/>
                  </a:lnTo>
                  <a:lnTo>
                    <a:pt x="641659" y="35115"/>
                  </a:lnTo>
                  <a:lnTo>
                    <a:pt x="614261" y="24697"/>
                  </a:lnTo>
                  <a:lnTo>
                    <a:pt x="586227" y="16065"/>
                  </a:lnTo>
                  <a:lnTo>
                    <a:pt x="557673" y="9256"/>
                  </a:lnTo>
                  <a:lnTo>
                    <a:pt x="528714" y="4296"/>
                  </a:lnTo>
                  <a:lnTo>
                    <a:pt x="499471" y="1206"/>
                  </a:lnTo>
                  <a:lnTo>
                    <a:pt x="470063" y="0"/>
                  </a:lnTo>
                  <a:lnTo>
                    <a:pt x="440612" y="681"/>
                  </a:lnTo>
                  <a:lnTo>
                    <a:pt x="411238" y="3247"/>
                  </a:lnTo>
                  <a:lnTo>
                    <a:pt x="382062" y="7688"/>
                  </a:lnTo>
                  <a:lnTo>
                    <a:pt x="353204" y="13985"/>
                  </a:lnTo>
                  <a:lnTo>
                    <a:pt x="324783" y="22113"/>
                  </a:lnTo>
                  <a:lnTo>
                    <a:pt x="296915" y="32038"/>
                  </a:lnTo>
                  <a:lnTo>
                    <a:pt x="269714" y="43719"/>
                  </a:lnTo>
                  <a:lnTo>
                    <a:pt x="243294" y="57108"/>
                  </a:lnTo>
                  <a:lnTo>
                    <a:pt x="217761" y="72151"/>
                  </a:lnTo>
                  <a:lnTo>
                    <a:pt x="193222" y="88785"/>
                  </a:lnTo>
                  <a:lnTo>
                    <a:pt x="169776" y="106942"/>
                  </a:lnTo>
                  <a:lnTo>
                    <a:pt x="147521" y="126548"/>
                  </a:lnTo>
                  <a:lnTo>
                    <a:pt x="126548" y="147521"/>
                  </a:lnTo>
                  <a:lnTo>
                    <a:pt x="106942" y="169776"/>
                  </a:lnTo>
                  <a:lnTo>
                    <a:pt x="88785" y="193222"/>
                  </a:lnTo>
                  <a:lnTo>
                    <a:pt x="72151" y="217761"/>
                  </a:lnTo>
                  <a:lnTo>
                    <a:pt x="57108" y="243294"/>
                  </a:lnTo>
                  <a:lnTo>
                    <a:pt x="43719" y="269714"/>
                  </a:lnTo>
                  <a:lnTo>
                    <a:pt x="32038" y="296915"/>
                  </a:lnTo>
                  <a:lnTo>
                    <a:pt x="22113" y="324783"/>
                  </a:lnTo>
                  <a:lnTo>
                    <a:pt x="13985" y="353204"/>
                  </a:lnTo>
                  <a:lnTo>
                    <a:pt x="7688" y="382062"/>
                  </a:lnTo>
                  <a:lnTo>
                    <a:pt x="3247" y="411238"/>
                  </a:lnTo>
                  <a:lnTo>
                    <a:pt x="681" y="440612"/>
                  </a:lnTo>
                  <a:lnTo>
                    <a:pt x="0" y="470063"/>
                  </a:lnTo>
                  <a:lnTo>
                    <a:pt x="1206" y="499471"/>
                  </a:lnTo>
                  <a:lnTo>
                    <a:pt x="4296" y="528714"/>
                  </a:lnTo>
                  <a:lnTo>
                    <a:pt x="9256" y="557673"/>
                  </a:lnTo>
                  <a:lnTo>
                    <a:pt x="16065" y="586227"/>
                  </a:lnTo>
                  <a:lnTo>
                    <a:pt x="24697" y="614261"/>
                  </a:lnTo>
                  <a:lnTo>
                    <a:pt x="35115" y="641659"/>
                  </a:lnTo>
                  <a:lnTo>
                    <a:pt x="47277" y="668308"/>
                  </a:lnTo>
                  <a:lnTo>
                    <a:pt x="61132" y="694098"/>
                  </a:lnTo>
                  <a:lnTo>
                    <a:pt x="76625" y="718924"/>
                  </a:lnTo>
                  <a:lnTo>
                    <a:pt x="93690" y="742684"/>
                  </a:lnTo>
                  <a:lnTo>
                    <a:pt x="112258" y="765280"/>
                  </a:lnTo>
                  <a:lnTo>
                    <a:pt x="132253" y="786619"/>
                  </a:lnTo>
                  <a:lnTo>
                    <a:pt x="153592" y="806614"/>
                  </a:lnTo>
                  <a:lnTo>
                    <a:pt x="176188" y="825182"/>
                  </a:lnTo>
                  <a:lnTo>
                    <a:pt x="199948" y="842247"/>
                  </a:lnTo>
                  <a:lnTo>
                    <a:pt x="224774" y="857739"/>
                  </a:lnTo>
                  <a:lnTo>
                    <a:pt x="250564" y="871595"/>
                  </a:lnTo>
                  <a:lnTo>
                    <a:pt x="277213" y="883756"/>
                  </a:lnTo>
                  <a:lnTo>
                    <a:pt x="304611" y="894175"/>
                  </a:lnTo>
                  <a:lnTo>
                    <a:pt x="332644" y="902806"/>
                  </a:lnTo>
                  <a:lnTo>
                    <a:pt x="361199" y="909616"/>
                  </a:lnTo>
                  <a:lnTo>
                    <a:pt x="390158" y="914576"/>
                  </a:lnTo>
                  <a:lnTo>
                    <a:pt x="419401" y="917666"/>
                  </a:lnTo>
                  <a:lnTo>
                    <a:pt x="448808" y="918872"/>
                  </a:lnTo>
                  <a:lnTo>
                    <a:pt x="478260" y="918191"/>
                  </a:lnTo>
                  <a:lnTo>
                    <a:pt x="507634" y="915625"/>
                  </a:lnTo>
                  <a:lnTo>
                    <a:pt x="536810" y="911184"/>
                  </a:lnTo>
                  <a:lnTo>
                    <a:pt x="565667" y="904886"/>
                  </a:lnTo>
                  <a:lnTo>
                    <a:pt x="594089" y="896759"/>
                  </a:lnTo>
                  <a:lnTo>
                    <a:pt x="621957" y="886834"/>
                  </a:lnTo>
                  <a:lnTo>
                    <a:pt x="649157" y="875153"/>
                  </a:lnTo>
                  <a:lnTo>
                    <a:pt x="675578" y="861763"/>
                  </a:lnTo>
                  <a:lnTo>
                    <a:pt x="701111" y="846721"/>
                  </a:lnTo>
                  <a:lnTo>
                    <a:pt x="725650" y="830087"/>
                  </a:lnTo>
                  <a:lnTo>
                    <a:pt x="749095" y="811930"/>
                  </a:lnTo>
                  <a:lnTo>
                    <a:pt x="771351" y="792324"/>
                  </a:lnTo>
                  <a:lnTo>
                    <a:pt x="792324" y="771351"/>
                  </a:lnTo>
                  <a:lnTo>
                    <a:pt x="811930" y="749095"/>
                  </a:lnTo>
                  <a:lnTo>
                    <a:pt x="830087" y="725650"/>
                  </a:lnTo>
                  <a:lnTo>
                    <a:pt x="846721" y="701111"/>
                  </a:lnTo>
                  <a:lnTo>
                    <a:pt x="861763" y="675578"/>
                  </a:lnTo>
                  <a:lnTo>
                    <a:pt x="875153" y="649157"/>
                  </a:lnTo>
                  <a:lnTo>
                    <a:pt x="886834" y="621957"/>
                  </a:lnTo>
                  <a:lnTo>
                    <a:pt x="896759" y="594089"/>
                  </a:lnTo>
                  <a:lnTo>
                    <a:pt x="904886" y="565667"/>
                  </a:lnTo>
                  <a:lnTo>
                    <a:pt x="911184" y="536810"/>
                  </a:lnTo>
                  <a:lnTo>
                    <a:pt x="915625" y="507634"/>
                  </a:lnTo>
                  <a:lnTo>
                    <a:pt x="918191" y="478260"/>
                  </a:lnTo>
                  <a:lnTo>
                    <a:pt x="918872" y="448808"/>
                  </a:lnTo>
                  <a:lnTo>
                    <a:pt x="917666" y="419401"/>
                  </a:lnTo>
                  <a:lnTo>
                    <a:pt x="914576" y="390158"/>
                  </a:lnTo>
                  <a:lnTo>
                    <a:pt x="909616" y="361199"/>
                  </a:lnTo>
                  <a:lnTo>
                    <a:pt x="902806" y="332644"/>
                  </a:lnTo>
                  <a:lnTo>
                    <a:pt x="894175" y="304611"/>
                  </a:lnTo>
                  <a:lnTo>
                    <a:pt x="883756" y="277213"/>
                  </a:lnTo>
                  <a:lnTo>
                    <a:pt x="871595" y="250564"/>
                  </a:lnTo>
                  <a:lnTo>
                    <a:pt x="857739" y="224774"/>
                  </a:lnTo>
                  <a:lnTo>
                    <a:pt x="842247" y="199948"/>
                  </a:lnTo>
                  <a:lnTo>
                    <a:pt x="825182" y="176188"/>
                  </a:lnTo>
                  <a:lnTo>
                    <a:pt x="806614" y="15359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gdLst/>
              <a:ahLst/>
              <a:cxnLst/>
              <a:rect l="0" t="0" r="0" b="0"/>
              <a:pathLst>
                <a:path w="918506" h="918506">
                  <a:moveTo>
                    <a:pt x="708952" y="209554"/>
                  </a:moveTo>
                  <a:lnTo>
                    <a:pt x="683729" y="185356"/>
                  </a:lnTo>
                  <a:lnTo>
                    <a:pt x="657583" y="162284"/>
                  </a:lnTo>
                  <a:lnTo>
                    <a:pt x="630622" y="140432"/>
                  </a:lnTo>
                  <a:lnTo>
                    <a:pt x="602956" y="119891"/>
                  </a:lnTo>
                  <a:lnTo>
                    <a:pt x="574701" y="100744"/>
                  </a:lnTo>
                  <a:lnTo>
                    <a:pt x="545971" y="83070"/>
                  </a:lnTo>
                  <a:lnTo>
                    <a:pt x="516884" y="66941"/>
                  </a:lnTo>
                  <a:lnTo>
                    <a:pt x="487561" y="52425"/>
                  </a:lnTo>
                  <a:lnTo>
                    <a:pt x="458121" y="39581"/>
                  </a:lnTo>
                  <a:lnTo>
                    <a:pt x="428686" y="28461"/>
                  </a:lnTo>
                  <a:lnTo>
                    <a:pt x="399377" y="19112"/>
                  </a:lnTo>
                  <a:lnTo>
                    <a:pt x="370314" y="11571"/>
                  </a:lnTo>
                  <a:lnTo>
                    <a:pt x="341616" y="5870"/>
                  </a:lnTo>
                  <a:lnTo>
                    <a:pt x="313401" y="2031"/>
                  </a:lnTo>
                  <a:lnTo>
                    <a:pt x="285786" y="72"/>
                  </a:lnTo>
                  <a:lnTo>
                    <a:pt x="258884" y="0"/>
                  </a:lnTo>
                  <a:lnTo>
                    <a:pt x="232805" y="1814"/>
                  </a:lnTo>
                  <a:lnTo>
                    <a:pt x="207657" y="5508"/>
                  </a:lnTo>
                  <a:lnTo>
                    <a:pt x="183542" y="11067"/>
                  </a:lnTo>
                  <a:lnTo>
                    <a:pt x="160561" y="18468"/>
                  </a:lnTo>
                  <a:lnTo>
                    <a:pt x="138806" y="27680"/>
                  </a:lnTo>
                  <a:lnTo>
                    <a:pt x="118369" y="38665"/>
                  </a:lnTo>
                  <a:lnTo>
                    <a:pt x="99332" y="51379"/>
                  </a:lnTo>
                  <a:lnTo>
                    <a:pt x="81775" y="65768"/>
                  </a:lnTo>
                  <a:lnTo>
                    <a:pt x="65768" y="81775"/>
                  </a:lnTo>
                  <a:lnTo>
                    <a:pt x="51379" y="99332"/>
                  </a:lnTo>
                  <a:lnTo>
                    <a:pt x="38665" y="118369"/>
                  </a:lnTo>
                  <a:lnTo>
                    <a:pt x="27680" y="138806"/>
                  </a:lnTo>
                  <a:lnTo>
                    <a:pt x="18468" y="160561"/>
                  </a:lnTo>
                  <a:lnTo>
                    <a:pt x="11067" y="183542"/>
                  </a:lnTo>
                  <a:lnTo>
                    <a:pt x="5508" y="207657"/>
                  </a:lnTo>
                  <a:lnTo>
                    <a:pt x="1814" y="232805"/>
                  </a:lnTo>
                  <a:lnTo>
                    <a:pt x="0" y="258884"/>
                  </a:lnTo>
                  <a:lnTo>
                    <a:pt x="72" y="285786"/>
                  </a:lnTo>
                  <a:lnTo>
                    <a:pt x="2031" y="313401"/>
                  </a:lnTo>
                  <a:lnTo>
                    <a:pt x="5870" y="341616"/>
                  </a:lnTo>
                  <a:lnTo>
                    <a:pt x="11571" y="370314"/>
                  </a:lnTo>
                  <a:lnTo>
                    <a:pt x="19112" y="399377"/>
                  </a:lnTo>
                  <a:lnTo>
                    <a:pt x="28461" y="428686"/>
                  </a:lnTo>
                  <a:lnTo>
                    <a:pt x="39581" y="458121"/>
                  </a:lnTo>
                  <a:lnTo>
                    <a:pt x="52425" y="487561"/>
                  </a:lnTo>
                  <a:lnTo>
                    <a:pt x="66941" y="516884"/>
                  </a:lnTo>
                  <a:lnTo>
                    <a:pt x="83070" y="545971"/>
                  </a:lnTo>
                  <a:lnTo>
                    <a:pt x="100744" y="574701"/>
                  </a:lnTo>
                  <a:lnTo>
                    <a:pt x="119891" y="602956"/>
                  </a:lnTo>
                  <a:lnTo>
                    <a:pt x="140432" y="630622"/>
                  </a:lnTo>
                  <a:lnTo>
                    <a:pt x="162284" y="657583"/>
                  </a:lnTo>
                  <a:lnTo>
                    <a:pt x="185356" y="683729"/>
                  </a:lnTo>
                  <a:lnTo>
                    <a:pt x="209554" y="708952"/>
                  </a:lnTo>
                  <a:lnTo>
                    <a:pt x="234777" y="733150"/>
                  </a:lnTo>
                  <a:lnTo>
                    <a:pt x="260923" y="756222"/>
                  </a:lnTo>
                  <a:lnTo>
                    <a:pt x="287884" y="778074"/>
                  </a:lnTo>
                  <a:lnTo>
                    <a:pt x="315549" y="798615"/>
                  </a:lnTo>
                  <a:lnTo>
                    <a:pt x="343805" y="817762"/>
                  </a:lnTo>
                  <a:lnTo>
                    <a:pt x="372535" y="835436"/>
                  </a:lnTo>
                  <a:lnTo>
                    <a:pt x="401622" y="851564"/>
                  </a:lnTo>
                  <a:lnTo>
                    <a:pt x="430945" y="866080"/>
                  </a:lnTo>
                  <a:lnTo>
                    <a:pt x="460385" y="878925"/>
                  </a:lnTo>
                  <a:lnTo>
                    <a:pt x="489820" y="890045"/>
                  </a:lnTo>
                  <a:lnTo>
                    <a:pt x="519129" y="899394"/>
                  </a:lnTo>
                  <a:lnTo>
                    <a:pt x="548192" y="906935"/>
                  </a:lnTo>
                  <a:lnTo>
                    <a:pt x="576890" y="912636"/>
                  </a:lnTo>
                  <a:lnTo>
                    <a:pt x="605104" y="916474"/>
                  </a:lnTo>
                  <a:lnTo>
                    <a:pt x="632720" y="918434"/>
                  </a:lnTo>
                  <a:lnTo>
                    <a:pt x="659622" y="918506"/>
                  </a:lnTo>
                  <a:lnTo>
                    <a:pt x="685701" y="916692"/>
                  </a:lnTo>
                  <a:lnTo>
                    <a:pt x="710849" y="912997"/>
                  </a:lnTo>
                  <a:lnTo>
                    <a:pt x="734964" y="907439"/>
                  </a:lnTo>
                  <a:lnTo>
                    <a:pt x="757945" y="900038"/>
                  </a:lnTo>
                  <a:lnTo>
                    <a:pt x="779700" y="890826"/>
                  </a:lnTo>
                  <a:lnTo>
                    <a:pt x="800137" y="879841"/>
                  </a:lnTo>
                  <a:lnTo>
                    <a:pt x="819174" y="867127"/>
                  </a:lnTo>
                  <a:lnTo>
                    <a:pt x="836731" y="852738"/>
                  </a:lnTo>
                  <a:lnTo>
                    <a:pt x="852738" y="836731"/>
                  </a:lnTo>
                  <a:lnTo>
                    <a:pt x="867127" y="819174"/>
                  </a:lnTo>
                  <a:lnTo>
                    <a:pt x="879841" y="800137"/>
                  </a:lnTo>
                  <a:lnTo>
                    <a:pt x="890826" y="779700"/>
                  </a:lnTo>
                  <a:lnTo>
                    <a:pt x="900038" y="757945"/>
                  </a:lnTo>
                  <a:lnTo>
                    <a:pt x="907439" y="734964"/>
                  </a:lnTo>
                  <a:lnTo>
                    <a:pt x="912997" y="710849"/>
                  </a:lnTo>
                  <a:lnTo>
                    <a:pt x="916692" y="685701"/>
                  </a:lnTo>
                  <a:lnTo>
                    <a:pt x="918506" y="659622"/>
                  </a:lnTo>
                  <a:lnTo>
                    <a:pt x="918434" y="632720"/>
                  </a:lnTo>
                  <a:lnTo>
                    <a:pt x="916474" y="605104"/>
                  </a:lnTo>
                  <a:lnTo>
                    <a:pt x="912636" y="576890"/>
                  </a:lnTo>
                  <a:lnTo>
                    <a:pt x="906935" y="548192"/>
                  </a:lnTo>
                  <a:lnTo>
                    <a:pt x="899394" y="519129"/>
                  </a:lnTo>
                  <a:lnTo>
                    <a:pt x="890045" y="489820"/>
                  </a:lnTo>
                  <a:lnTo>
                    <a:pt x="878925" y="460385"/>
                  </a:lnTo>
                  <a:lnTo>
                    <a:pt x="866080" y="430945"/>
                  </a:lnTo>
                  <a:lnTo>
                    <a:pt x="851564" y="401622"/>
                  </a:lnTo>
                  <a:lnTo>
                    <a:pt x="835436" y="372535"/>
                  </a:lnTo>
                  <a:lnTo>
                    <a:pt x="817762" y="343805"/>
                  </a:lnTo>
                  <a:lnTo>
                    <a:pt x="798615" y="315549"/>
                  </a:lnTo>
                  <a:lnTo>
                    <a:pt x="778074" y="287884"/>
                  </a:lnTo>
                  <a:lnTo>
                    <a:pt x="756222" y="260923"/>
                  </a:lnTo>
                  <a:lnTo>
                    <a:pt x="733150" y="234777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18900000">
              <a:off x="4436360" y="649859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18900000">
              <a:off x="5518808" y="651747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18900000">
              <a:off x="6128864" y="6709148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8" name="tx88"/>
            <p:cNvSpPr/>
            <p:nvPr/>
          </p:nvSpPr>
          <p:spPr>
            <a:xfrm rot="18900000">
              <a:off x="7260779" y="6651101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0.437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51379" y="568493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713519" y="352279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-0.617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879346" y="2441840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  <a:r>
                <a:rPr lang="en-CA" sz="12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00</a:t>
              </a:r>
              <a:endParaRPr sz="12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06" name="tx106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08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/>
          <p:cNvGrpSpPr/>
          <p:nvPr/>
        </p:nvGrpSpPr>
        <p:grpSpPr>
          <a:xfrm>
            <a:off x="777081" y="1038225"/>
            <a:ext cx="9144000" cy="5826202"/>
            <a:chOff x="777081" y="1038225"/>
            <a:chExt cx="9144000" cy="5826202"/>
          </a:xfrm>
        </p:grpSpPr>
        <p:grpSp>
          <p:nvGrpSpPr>
            <p:cNvPr id="85" name="Group 84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86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rc4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rc5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rc6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rc7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rc8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rc9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rc10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rc11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rc12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rc13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g15"/>
              <p:cNvSpPr/>
              <p:nvPr/>
            </p:nvSpPr>
            <p:spPr>
              <a:xfrm>
                <a:off x="4308086" y="3121115"/>
                <a:ext cx="918708" cy="918708"/>
              </a:xfrm>
              <a:custGeom>
                <a:avLst/>
                <a:gdLst/>
                <a:ahLst/>
                <a:cxnLst/>
                <a:rect l="0" t="0" r="0" b="0"/>
                <a:pathLst>
                  <a:path w="918708" h="918708">
                    <a:moveTo>
                      <a:pt x="815349" y="103359"/>
                    </a:moveTo>
                    <a:lnTo>
                      <a:pt x="796008" y="85480"/>
                    </a:lnTo>
                    <a:lnTo>
                      <a:pt x="775283" y="69138"/>
                    </a:lnTo>
                    <a:lnTo>
                      <a:pt x="753261" y="54400"/>
                    </a:lnTo>
                    <a:lnTo>
                      <a:pt x="730030" y="41326"/>
                    </a:lnTo>
                    <a:lnTo>
                      <a:pt x="705687" y="29969"/>
                    </a:lnTo>
                    <a:lnTo>
                      <a:pt x="680332" y="20377"/>
                    </a:lnTo>
                    <a:lnTo>
                      <a:pt x="654069" y="12588"/>
                    </a:lnTo>
                    <a:lnTo>
                      <a:pt x="627006" y="6636"/>
                    </a:lnTo>
                    <a:lnTo>
                      <a:pt x="599254" y="2543"/>
                    </a:lnTo>
                    <a:lnTo>
                      <a:pt x="570927" y="328"/>
                    </a:lnTo>
                    <a:lnTo>
                      <a:pt x="542142" y="0"/>
                    </a:lnTo>
                    <a:lnTo>
                      <a:pt x="513016" y="1558"/>
                    </a:lnTo>
                    <a:lnTo>
                      <a:pt x="483670" y="4998"/>
                    </a:lnTo>
                    <a:lnTo>
                      <a:pt x="454224" y="10305"/>
                    </a:lnTo>
                    <a:lnTo>
                      <a:pt x="424799" y="17457"/>
                    </a:lnTo>
                    <a:lnTo>
                      <a:pt x="395516" y="26425"/>
                    </a:lnTo>
                    <a:lnTo>
                      <a:pt x="366495" y="37172"/>
                    </a:lnTo>
                    <a:lnTo>
                      <a:pt x="337856" y="49654"/>
                    </a:lnTo>
                    <a:lnTo>
                      <a:pt x="309716" y="63820"/>
                    </a:lnTo>
                    <a:lnTo>
                      <a:pt x="282191" y="79610"/>
                    </a:lnTo>
                    <a:lnTo>
                      <a:pt x="255394" y="96962"/>
                    </a:lnTo>
                    <a:lnTo>
                      <a:pt x="229435" y="115802"/>
                    </a:lnTo>
                    <a:lnTo>
                      <a:pt x="204421" y="136054"/>
                    </a:lnTo>
                    <a:lnTo>
                      <a:pt x="180455" y="157635"/>
                    </a:lnTo>
                    <a:lnTo>
                      <a:pt x="157635" y="180455"/>
                    </a:lnTo>
                    <a:lnTo>
                      <a:pt x="136054" y="204421"/>
                    </a:lnTo>
                    <a:lnTo>
                      <a:pt x="115802" y="229435"/>
                    </a:lnTo>
                    <a:lnTo>
                      <a:pt x="96962" y="255394"/>
                    </a:lnTo>
                    <a:lnTo>
                      <a:pt x="79610" y="282191"/>
                    </a:lnTo>
                    <a:lnTo>
                      <a:pt x="63820" y="309716"/>
                    </a:lnTo>
                    <a:lnTo>
                      <a:pt x="49654" y="337856"/>
                    </a:lnTo>
                    <a:lnTo>
                      <a:pt x="37172" y="366495"/>
                    </a:lnTo>
                    <a:lnTo>
                      <a:pt x="26425" y="395516"/>
                    </a:lnTo>
                    <a:lnTo>
                      <a:pt x="17457" y="424799"/>
                    </a:lnTo>
                    <a:lnTo>
                      <a:pt x="10305" y="454224"/>
                    </a:lnTo>
                    <a:lnTo>
                      <a:pt x="4998" y="483670"/>
                    </a:lnTo>
                    <a:lnTo>
                      <a:pt x="1558" y="513016"/>
                    </a:lnTo>
                    <a:lnTo>
                      <a:pt x="0" y="542142"/>
                    </a:lnTo>
                    <a:lnTo>
                      <a:pt x="328" y="570927"/>
                    </a:lnTo>
                    <a:lnTo>
                      <a:pt x="2543" y="599254"/>
                    </a:lnTo>
                    <a:lnTo>
                      <a:pt x="6636" y="627006"/>
                    </a:lnTo>
                    <a:lnTo>
                      <a:pt x="12588" y="654069"/>
                    </a:lnTo>
                    <a:lnTo>
                      <a:pt x="20377" y="680332"/>
                    </a:lnTo>
                    <a:lnTo>
                      <a:pt x="29969" y="705687"/>
                    </a:lnTo>
                    <a:lnTo>
                      <a:pt x="41326" y="730030"/>
                    </a:lnTo>
                    <a:lnTo>
                      <a:pt x="54400" y="753261"/>
                    </a:lnTo>
                    <a:lnTo>
                      <a:pt x="69138" y="775283"/>
                    </a:lnTo>
                    <a:lnTo>
                      <a:pt x="85480" y="796008"/>
                    </a:lnTo>
                    <a:lnTo>
                      <a:pt x="103359" y="815349"/>
                    </a:lnTo>
                    <a:lnTo>
                      <a:pt x="122700" y="833227"/>
                    </a:lnTo>
                    <a:lnTo>
                      <a:pt x="143424" y="849569"/>
                    </a:lnTo>
                    <a:lnTo>
                      <a:pt x="165447" y="864308"/>
                    </a:lnTo>
                    <a:lnTo>
                      <a:pt x="188678" y="877382"/>
                    </a:lnTo>
                    <a:lnTo>
                      <a:pt x="213020" y="888739"/>
                    </a:lnTo>
                    <a:lnTo>
                      <a:pt x="238375" y="898331"/>
                    </a:lnTo>
                    <a:lnTo>
                      <a:pt x="264639" y="906120"/>
                    </a:lnTo>
                    <a:lnTo>
                      <a:pt x="291702" y="912072"/>
                    </a:lnTo>
                    <a:lnTo>
                      <a:pt x="319454" y="916164"/>
                    </a:lnTo>
                    <a:lnTo>
                      <a:pt x="347781" y="918379"/>
                    </a:lnTo>
                    <a:lnTo>
                      <a:pt x="376566" y="918708"/>
                    </a:lnTo>
                    <a:lnTo>
                      <a:pt x="405692" y="917150"/>
                    </a:lnTo>
                    <a:lnTo>
                      <a:pt x="435038" y="913710"/>
                    </a:lnTo>
                    <a:lnTo>
                      <a:pt x="464484" y="908403"/>
                    </a:lnTo>
                    <a:lnTo>
                      <a:pt x="493909" y="901251"/>
                    </a:lnTo>
                    <a:lnTo>
                      <a:pt x="523192" y="892282"/>
                    </a:lnTo>
                    <a:lnTo>
                      <a:pt x="552213" y="881535"/>
                    </a:lnTo>
                    <a:lnTo>
                      <a:pt x="580852" y="869054"/>
                    </a:lnTo>
                    <a:lnTo>
                      <a:pt x="608992" y="854888"/>
                    </a:lnTo>
                    <a:lnTo>
                      <a:pt x="636517" y="839097"/>
                    </a:lnTo>
                    <a:lnTo>
                      <a:pt x="663313" y="821746"/>
                    </a:lnTo>
                    <a:lnTo>
                      <a:pt x="689272" y="802906"/>
                    </a:lnTo>
                    <a:lnTo>
                      <a:pt x="714286" y="782654"/>
                    </a:lnTo>
                    <a:lnTo>
                      <a:pt x="738253" y="761073"/>
                    </a:lnTo>
                    <a:lnTo>
                      <a:pt x="761073" y="738253"/>
                    </a:lnTo>
                    <a:lnTo>
                      <a:pt x="782654" y="714286"/>
                    </a:lnTo>
                    <a:lnTo>
                      <a:pt x="802906" y="689272"/>
                    </a:lnTo>
                    <a:lnTo>
                      <a:pt x="821746" y="663313"/>
                    </a:lnTo>
                    <a:lnTo>
                      <a:pt x="839097" y="636517"/>
                    </a:lnTo>
                    <a:lnTo>
                      <a:pt x="854888" y="608992"/>
                    </a:lnTo>
                    <a:lnTo>
                      <a:pt x="869054" y="580852"/>
                    </a:lnTo>
                    <a:lnTo>
                      <a:pt x="881535" y="552213"/>
                    </a:lnTo>
                    <a:lnTo>
                      <a:pt x="892282" y="523192"/>
                    </a:lnTo>
                    <a:lnTo>
                      <a:pt x="901251" y="493909"/>
                    </a:lnTo>
                    <a:lnTo>
                      <a:pt x="908403" y="464484"/>
                    </a:lnTo>
                    <a:lnTo>
                      <a:pt x="913710" y="435038"/>
                    </a:lnTo>
                    <a:lnTo>
                      <a:pt x="917150" y="405692"/>
                    </a:lnTo>
                    <a:lnTo>
                      <a:pt x="918708" y="376566"/>
                    </a:lnTo>
                    <a:lnTo>
                      <a:pt x="918379" y="347781"/>
                    </a:lnTo>
                    <a:lnTo>
                      <a:pt x="916164" y="319454"/>
                    </a:lnTo>
                    <a:lnTo>
                      <a:pt x="912072" y="291702"/>
                    </a:lnTo>
                    <a:lnTo>
                      <a:pt x="906120" y="264639"/>
                    </a:lnTo>
                    <a:lnTo>
                      <a:pt x="898331" y="238375"/>
                    </a:lnTo>
                    <a:lnTo>
                      <a:pt x="888739" y="213020"/>
                    </a:lnTo>
                    <a:lnTo>
                      <a:pt x="877382" y="188678"/>
                    </a:lnTo>
                    <a:lnTo>
                      <a:pt x="864308" y="165447"/>
                    </a:lnTo>
                    <a:lnTo>
                      <a:pt x="849569" y="143424"/>
                    </a:lnTo>
                    <a:lnTo>
                      <a:pt x="833227" y="122700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g16"/>
              <p:cNvSpPr/>
              <p:nvPr/>
            </p:nvSpPr>
            <p:spPr>
              <a:xfrm>
                <a:off x="4308205" y="4202304"/>
                <a:ext cx="918470" cy="918470"/>
              </a:xfrm>
              <a:custGeom>
                <a:avLst/>
                <a:gdLst/>
                <a:ahLst/>
                <a:cxnLst/>
                <a:rect l="0" t="0" r="0" b="0"/>
                <a:pathLst>
                  <a:path w="918470" h="918470">
                    <a:moveTo>
                      <a:pt x="818117" y="100353"/>
                    </a:moveTo>
                    <a:lnTo>
                      <a:pt x="798998" y="82710"/>
                    </a:lnTo>
                    <a:lnTo>
                      <a:pt x="778484" y="66614"/>
                    </a:lnTo>
                    <a:lnTo>
                      <a:pt x="756658" y="52131"/>
                    </a:lnTo>
                    <a:lnTo>
                      <a:pt x="733610" y="39321"/>
                    </a:lnTo>
                    <a:lnTo>
                      <a:pt x="709434" y="28237"/>
                    </a:lnTo>
                    <a:lnTo>
                      <a:pt x="684230" y="18923"/>
                    </a:lnTo>
                    <a:lnTo>
                      <a:pt x="658102" y="11419"/>
                    </a:lnTo>
                    <a:lnTo>
                      <a:pt x="631156" y="5756"/>
                    </a:lnTo>
                    <a:lnTo>
                      <a:pt x="603504" y="1955"/>
                    </a:lnTo>
                    <a:lnTo>
                      <a:pt x="575259" y="34"/>
                    </a:lnTo>
                    <a:lnTo>
                      <a:pt x="546537" y="0"/>
                    </a:lnTo>
                    <a:lnTo>
                      <a:pt x="517457" y="1852"/>
                    </a:lnTo>
                    <a:lnTo>
                      <a:pt x="488137" y="5584"/>
                    </a:lnTo>
                    <a:lnTo>
                      <a:pt x="458699" y="11181"/>
                    </a:lnTo>
                    <a:lnTo>
                      <a:pt x="429263" y="18618"/>
                    </a:lnTo>
                    <a:lnTo>
                      <a:pt x="399950" y="27866"/>
                    </a:lnTo>
                    <a:lnTo>
                      <a:pt x="370880" y="38887"/>
                    </a:lnTo>
                    <a:lnTo>
                      <a:pt x="342174" y="51635"/>
                    </a:lnTo>
                    <a:lnTo>
                      <a:pt x="313948" y="66058"/>
                    </a:lnTo>
                    <a:lnTo>
                      <a:pt x="286320" y="82097"/>
                    </a:lnTo>
                    <a:lnTo>
                      <a:pt x="259402" y="99685"/>
                    </a:lnTo>
                    <a:lnTo>
                      <a:pt x="233306" y="118751"/>
                    </a:lnTo>
                    <a:lnTo>
                      <a:pt x="208137" y="139215"/>
                    </a:lnTo>
                    <a:lnTo>
                      <a:pt x="184001" y="160995"/>
                    </a:lnTo>
                    <a:lnTo>
                      <a:pt x="160995" y="184001"/>
                    </a:lnTo>
                    <a:lnTo>
                      <a:pt x="139215" y="208137"/>
                    </a:lnTo>
                    <a:lnTo>
                      <a:pt x="118751" y="233306"/>
                    </a:lnTo>
                    <a:lnTo>
                      <a:pt x="99685" y="259402"/>
                    </a:lnTo>
                    <a:lnTo>
                      <a:pt x="82097" y="286320"/>
                    </a:lnTo>
                    <a:lnTo>
                      <a:pt x="66058" y="313948"/>
                    </a:lnTo>
                    <a:lnTo>
                      <a:pt x="51635" y="342174"/>
                    </a:lnTo>
                    <a:lnTo>
                      <a:pt x="38887" y="370880"/>
                    </a:lnTo>
                    <a:lnTo>
                      <a:pt x="27866" y="399950"/>
                    </a:lnTo>
                    <a:lnTo>
                      <a:pt x="18618" y="429263"/>
                    </a:lnTo>
                    <a:lnTo>
                      <a:pt x="11181" y="458699"/>
                    </a:lnTo>
                    <a:lnTo>
                      <a:pt x="5584" y="488137"/>
                    </a:lnTo>
                    <a:lnTo>
                      <a:pt x="1852" y="517457"/>
                    </a:lnTo>
                    <a:lnTo>
                      <a:pt x="0" y="546537"/>
                    </a:lnTo>
                    <a:lnTo>
                      <a:pt x="34" y="575259"/>
                    </a:lnTo>
                    <a:lnTo>
                      <a:pt x="1955" y="603504"/>
                    </a:lnTo>
                    <a:lnTo>
                      <a:pt x="5756" y="631156"/>
                    </a:lnTo>
                    <a:lnTo>
                      <a:pt x="11419" y="658102"/>
                    </a:lnTo>
                    <a:lnTo>
                      <a:pt x="18923" y="684230"/>
                    </a:lnTo>
                    <a:lnTo>
                      <a:pt x="28237" y="709434"/>
                    </a:lnTo>
                    <a:lnTo>
                      <a:pt x="39321" y="733610"/>
                    </a:lnTo>
                    <a:lnTo>
                      <a:pt x="52131" y="756658"/>
                    </a:lnTo>
                    <a:lnTo>
                      <a:pt x="66614" y="778484"/>
                    </a:lnTo>
                    <a:lnTo>
                      <a:pt x="82710" y="798998"/>
                    </a:lnTo>
                    <a:lnTo>
                      <a:pt x="100353" y="818117"/>
                    </a:lnTo>
                    <a:lnTo>
                      <a:pt x="119471" y="835760"/>
                    </a:lnTo>
                    <a:lnTo>
                      <a:pt x="139986" y="851856"/>
                    </a:lnTo>
                    <a:lnTo>
                      <a:pt x="161812" y="866339"/>
                    </a:lnTo>
                    <a:lnTo>
                      <a:pt x="184860" y="879149"/>
                    </a:lnTo>
                    <a:lnTo>
                      <a:pt x="209036" y="890233"/>
                    </a:lnTo>
                    <a:lnTo>
                      <a:pt x="234240" y="899547"/>
                    </a:lnTo>
                    <a:lnTo>
                      <a:pt x="260368" y="907051"/>
                    </a:lnTo>
                    <a:lnTo>
                      <a:pt x="287314" y="912714"/>
                    </a:lnTo>
                    <a:lnTo>
                      <a:pt x="314966" y="916515"/>
                    </a:lnTo>
                    <a:lnTo>
                      <a:pt x="343211" y="918436"/>
                    </a:lnTo>
                    <a:lnTo>
                      <a:pt x="371933" y="918470"/>
                    </a:lnTo>
                    <a:lnTo>
                      <a:pt x="401013" y="916618"/>
                    </a:lnTo>
                    <a:lnTo>
                      <a:pt x="430333" y="912885"/>
                    </a:lnTo>
                    <a:lnTo>
                      <a:pt x="459771" y="907289"/>
                    </a:lnTo>
                    <a:lnTo>
                      <a:pt x="489207" y="899852"/>
                    </a:lnTo>
                    <a:lnTo>
                      <a:pt x="518520" y="890604"/>
                    </a:lnTo>
                    <a:lnTo>
                      <a:pt x="547590" y="879583"/>
                    </a:lnTo>
                    <a:lnTo>
                      <a:pt x="576296" y="866835"/>
                    </a:lnTo>
                    <a:lnTo>
                      <a:pt x="604522" y="852412"/>
                    </a:lnTo>
                    <a:lnTo>
                      <a:pt x="632150" y="836373"/>
                    </a:lnTo>
                    <a:lnTo>
                      <a:pt x="659068" y="818785"/>
                    </a:lnTo>
                    <a:lnTo>
                      <a:pt x="685164" y="799719"/>
                    </a:lnTo>
                    <a:lnTo>
                      <a:pt x="710333" y="779254"/>
                    </a:lnTo>
                    <a:lnTo>
                      <a:pt x="734469" y="757475"/>
                    </a:lnTo>
                    <a:lnTo>
                      <a:pt x="757475" y="734469"/>
                    </a:lnTo>
                    <a:lnTo>
                      <a:pt x="779254" y="710333"/>
                    </a:lnTo>
                    <a:lnTo>
                      <a:pt x="799719" y="685164"/>
                    </a:lnTo>
                    <a:lnTo>
                      <a:pt x="818785" y="659068"/>
                    </a:lnTo>
                    <a:lnTo>
                      <a:pt x="836373" y="632150"/>
                    </a:lnTo>
                    <a:lnTo>
                      <a:pt x="852412" y="604522"/>
                    </a:lnTo>
                    <a:lnTo>
                      <a:pt x="866835" y="576296"/>
                    </a:lnTo>
                    <a:lnTo>
                      <a:pt x="879583" y="547590"/>
                    </a:lnTo>
                    <a:lnTo>
                      <a:pt x="890604" y="518520"/>
                    </a:lnTo>
                    <a:lnTo>
                      <a:pt x="899852" y="489207"/>
                    </a:lnTo>
                    <a:lnTo>
                      <a:pt x="907289" y="459771"/>
                    </a:lnTo>
                    <a:lnTo>
                      <a:pt x="912885" y="430333"/>
                    </a:lnTo>
                    <a:lnTo>
                      <a:pt x="916618" y="401013"/>
                    </a:lnTo>
                    <a:lnTo>
                      <a:pt x="918470" y="371933"/>
                    </a:lnTo>
                    <a:lnTo>
                      <a:pt x="918436" y="343211"/>
                    </a:lnTo>
                    <a:lnTo>
                      <a:pt x="916515" y="314966"/>
                    </a:lnTo>
                    <a:lnTo>
                      <a:pt x="912714" y="287314"/>
                    </a:lnTo>
                    <a:lnTo>
                      <a:pt x="907051" y="260368"/>
                    </a:lnTo>
                    <a:lnTo>
                      <a:pt x="899547" y="234240"/>
                    </a:lnTo>
                    <a:lnTo>
                      <a:pt x="890233" y="209036"/>
                    </a:lnTo>
                    <a:lnTo>
                      <a:pt x="879149" y="184860"/>
                    </a:lnTo>
                    <a:lnTo>
                      <a:pt x="866339" y="161812"/>
                    </a:lnTo>
                    <a:lnTo>
                      <a:pt x="851856" y="139986"/>
                    </a:lnTo>
                    <a:lnTo>
                      <a:pt x="835760" y="119471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g17"/>
              <p:cNvSpPr/>
              <p:nvPr/>
            </p:nvSpPr>
            <p:spPr>
              <a:xfrm>
                <a:off x="4308029" y="5283197"/>
                <a:ext cx="918823" cy="918823"/>
              </a:xfrm>
              <a:custGeom>
                <a:avLst/>
                <a:gdLst/>
                <a:ahLst/>
                <a:cxnLst/>
                <a:rect l="0" t="0" r="0" b="0"/>
                <a:pathLst>
                  <a:path w="918823" h="918823">
                    <a:moveTo>
                      <a:pt x="785054" y="133768"/>
                    </a:moveTo>
                    <a:lnTo>
                      <a:pt x="763619" y="113670"/>
                    </a:lnTo>
                    <a:lnTo>
                      <a:pt x="740933" y="94994"/>
                    </a:lnTo>
                    <a:lnTo>
                      <a:pt x="717091" y="77814"/>
                    </a:lnTo>
                    <a:lnTo>
                      <a:pt x="692189" y="62203"/>
                    </a:lnTo>
                    <a:lnTo>
                      <a:pt x="666331" y="48224"/>
                    </a:lnTo>
                    <a:lnTo>
                      <a:pt x="639623" y="35935"/>
                    </a:lnTo>
                    <a:lnTo>
                      <a:pt x="612174" y="25385"/>
                    </a:lnTo>
                    <a:lnTo>
                      <a:pt x="584098" y="16620"/>
                    </a:lnTo>
                    <a:lnTo>
                      <a:pt x="555509" y="9674"/>
                    </a:lnTo>
                    <a:lnTo>
                      <a:pt x="526525" y="4575"/>
                    </a:lnTo>
                    <a:lnTo>
                      <a:pt x="497266" y="1346"/>
                    </a:lnTo>
                    <a:lnTo>
                      <a:pt x="467851" y="0"/>
                    </a:lnTo>
                    <a:lnTo>
                      <a:pt x="438401" y="541"/>
                    </a:lnTo>
                    <a:lnTo>
                      <a:pt x="409038" y="2967"/>
                    </a:lnTo>
                    <a:lnTo>
                      <a:pt x="379881" y="7269"/>
                    </a:lnTo>
                    <a:lnTo>
                      <a:pt x="351052" y="13430"/>
                    </a:lnTo>
                    <a:lnTo>
                      <a:pt x="322667" y="21422"/>
                    </a:lnTo>
                    <a:lnTo>
                      <a:pt x="294845" y="31215"/>
                    </a:lnTo>
                    <a:lnTo>
                      <a:pt x="267699" y="42767"/>
                    </a:lnTo>
                    <a:lnTo>
                      <a:pt x="241340" y="56031"/>
                    </a:lnTo>
                    <a:lnTo>
                      <a:pt x="215878" y="70953"/>
                    </a:lnTo>
                    <a:lnTo>
                      <a:pt x="191416" y="87471"/>
                    </a:lnTo>
                    <a:lnTo>
                      <a:pt x="168056" y="105518"/>
                    </a:lnTo>
                    <a:lnTo>
                      <a:pt x="145893" y="125018"/>
                    </a:lnTo>
                    <a:lnTo>
                      <a:pt x="125018" y="145893"/>
                    </a:lnTo>
                    <a:lnTo>
                      <a:pt x="105518" y="168056"/>
                    </a:lnTo>
                    <a:lnTo>
                      <a:pt x="87471" y="191416"/>
                    </a:lnTo>
                    <a:lnTo>
                      <a:pt x="70953" y="215878"/>
                    </a:lnTo>
                    <a:lnTo>
                      <a:pt x="56031" y="241340"/>
                    </a:lnTo>
                    <a:lnTo>
                      <a:pt x="42767" y="267699"/>
                    </a:lnTo>
                    <a:lnTo>
                      <a:pt x="31215" y="294845"/>
                    </a:lnTo>
                    <a:lnTo>
                      <a:pt x="21422" y="322667"/>
                    </a:lnTo>
                    <a:lnTo>
                      <a:pt x="13430" y="351052"/>
                    </a:lnTo>
                    <a:lnTo>
                      <a:pt x="7269" y="379881"/>
                    </a:lnTo>
                    <a:lnTo>
                      <a:pt x="2967" y="409038"/>
                    </a:lnTo>
                    <a:lnTo>
                      <a:pt x="541" y="438401"/>
                    </a:lnTo>
                    <a:lnTo>
                      <a:pt x="0" y="467851"/>
                    </a:lnTo>
                    <a:lnTo>
                      <a:pt x="1346" y="497266"/>
                    </a:lnTo>
                    <a:lnTo>
                      <a:pt x="4575" y="526525"/>
                    </a:lnTo>
                    <a:lnTo>
                      <a:pt x="9674" y="555509"/>
                    </a:lnTo>
                    <a:lnTo>
                      <a:pt x="16620" y="584098"/>
                    </a:lnTo>
                    <a:lnTo>
                      <a:pt x="25385" y="612174"/>
                    </a:lnTo>
                    <a:lnTo>
                      <a:pt x="35935" y="639623"/>
                    </a:lnTo>
                    <a:lnTo>
                      <a:pt x="48224" y="666331"/>
                    </a:lnTo>
                    <a:lnTo>
                      <a:pt x="62203" y="692189"/>
                    </a:lnTo>
                    <a:lnTo>
                      <a:pt x="77814" y="717091"/>
                    </a:lnTo>
                    <a:lnTo>
                      <a:pt x="94994" y="740933"/>
                    </a:lnTo>
                    <a:lnTo>
                      <a:pt x="113670" y="763619"/>
                    </a:lnTo>
                    <a:lnTo>
                      <a:pt x="133768" y="785054"/>
                    </a:lnTo>
                    <a:lnTo>
                      <a:pt x="155203" y="805152"/>
                    </a:lnTo>
                    <a:lnTo>
                      <a:pt x="177889" y="823829"/>
                    </a:lnTo>
                    <a:lnTo>
                      <a:pt x="201732" y="841008"/>
                    </a:lnTo>
                    <a:lnTo>
                      <a:pt x="226633" y="856619"/>
                    </a:lnTo>
                    <a:lnTo>
                      <a:pt x="252491" y="870598"/>
                    </a:lnTo>
                    <a:lnTo>
                      <a:pt x="279199" y="882888"/>
                    </a:lnTo>
                    <a:lnTo>
                      <a:pt x="306648" y="893437"/>
                    </a:lnTo>
                    <a:lnTo>
                      <a:pt x="334724" y="902203"/>
                    </a:lnTo>
                    <a:lnTo>
                      <a:pt x="363313" y="909149"/>
                    </a:lnTo>
                    <a:lnTo>
                      <a:pt x="392297" y="914247"/>
                    </a:lnTo>
                    <a:lnTo>
                      <a:pt x="421556" y="917476"/>
                    </a:lnTo>
                    <a:lnTo>
                      <a:pt x="450971" y="918823"/>
                    </a:lnTo>
                    <a:lnTo>
                      <a:pt x="480421" y="918282"/>
                    </a:lnTo>
                    <a:lnTo>
                      <a:pt x="509785" y="915855"/>
                    </a:lnTo>
                    <a:lnTo>
                      <a:pt x="538941" y="911553"/>
                    </a:lnTo>
                    <a:lnTo>
                      <a:pt x="567771" y="905393"/>
                    </a:lnTo>
                    <a:lnTo>
                      <a:pt x="596155" y="897400"/>
                    </a:lnTo>
                    <a:lnTo>
                      <a:pt x="623977" y="887607"/>
                    </a:lnTo>
                    <a:lnTo>
                      <a:pt x="651124" y="876055"/>
                    </a:lnTo>
                    <a:lnTo>
                      <a:pt x="677482" y="862791"/>
                    </a:lnTo>
                    <a:lnTo>
                      <a:pt x="702944" y="847869"/>
                    </a:lnTo>
                    <a:lnTo>
                      <a:pt x="727406" y="831351"/>
                    </a:lnTo>
                    <a:lnTo>
                      <a:pt x="750766" y="813305"/>
                    </a:lnTo>
                    <a:lnTo>
                      <a:pt x="772929" y="793804"/>
                    </a:lnTo>
                    <a:lnTo>
                      <a:pt x="793804" y="772929"/>
                    </a:lnTo>
                    <a:lnTo>
                      <a:pt x="813305" y="750766"/>
                    </a:lnTo>
                    <a:lnTo>
                      <a:pt x="831351" y="727406"/>
                    </a:lnTo>
                    <a:lnTo>
                      <a:pt x="847869" y="702944"/>
                    </a:lnTo>
                    <a:lnTo>
                      <a:pt x="862791" y="677482"/>
                    </a:lnTo>
                    <a:lnTo>
                      <a:pt x="876055" y="651124"/>
                    </a:lnTo>
                    <a:lnTo>
                      <a:pt x="887607" y="623977"/>
                    </a:lnTo>
                    <a:lnTo>
                      <a:pt x="897400" y="596155"/>
                    </a:lnTo>
                    <a:lnTo>
                      <a:pt x="905393" y="567771"/>
                    </a:lnTo>
                    <a:lnTo>
                      <a:pt x="911553" y="538941"/>
                    </a:lnTo>
                    <a:lnTo>
                      <a:pt x="915855" y="509785"/>
                    </a:lnTo>
                    <a:lnTo>
                      <a:pt x="918282" y="480421"/>
                    </a:lnTo>
                    <a:lnTo>
                      <a:pt x="918823" y="450971"/>
                    </a:lnTo>
                    <a:lnTo>
                      <a:pt x="917476" y="421556"/>
                    </a:lnTo>
                    <a:lnTo>
                      <a:pt x="914247" y="392297"/>
                    </a:lnTo>
                    <a:lnTo>
                      <a:pt x="909149" y="363313"/>
                    </a:lnTo>
                    <a:lnTo>
                      <a:pt x="902203" y="334724"/>
                    </a:lnTo>
                    <a:lnTo>
                      <a:pt x="893437" y="306648"/>
                    </a:lnTo>
                    <a:lnTo>
                      <a:pt x="882888" y="279199"/>
                    </a:lnTo>
                    <a:lnTo>
                      <a:pt x="870598" y="252491"/>
                    </a:lnTo>
                    <a:lnTo>
                      <a:pt x="856619" y="226633"/>
                    </a:lnTo>
                    <a:lnTo>
                      <a:pt x="841008" y="201732"/>
                    </a:lnTo>
                    <a:lnTo>
                      <a:pt x="823829" y="177889"/>
                    </a:lnTo>
                    <a:lnTo>
                      <a:pt x="805152" y="155203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g19"/>
              <p:cNvSpPr/>
              <p:nvPr/>
            </p:nvSpPr>
            <p:spPr>
              <a:xfrm>
                <a:off x="5389070" y="4202099"/>
                <a:ext cx="918880" cy="918880"/>
              </a:xfrm>
              <a:custGeom>
                <a:avLst/>
                <a:gdLst/>
                <a:ahLst/>
                <a:cxnLst/>
                <a:rect l="0" t="0" r="0" b="0"/>
                <a:pathLst>
                  <a:path w="918880" h="918880">
                    <a:moveTo>
                      <a:pt x="883942" y="34938"/>
                    </a:moveTo>
                    <a:lnTo>
                      <a:pt x="871808" y="24548"/>
                    </a:lnTo>
                    <a:lnTo>
                      <a:pt x="857980" y="15945"/>
                    </a:lnTo>
                    <a:lnTo>
                      <a:pt x="842513" y="9165"/>
                    </a:lnTo>
                    <a:lnTo>
                      <a:pt x="825473" y="4235"/>
                    </a:lnTo>
                    <a:lnTo>
                      <a:pt x="806928" y="1176"/>
                    </a:lnTo>
                    <a:lnTo>
                      <a:pt x="786956" y="0"/>
                    </a:lnTo>
                    <a:lnTo>
                      <a:pt x="765638" y="711"/>
                    </a:lnTo>
                    <a:lnTo>
                      <a:pt x="743061" y="3308"/>
                    </a:lnTo>
                    <a:lnTo>
                      <a:pt x="719319" y="7779"/>
                    </a:lnTo>
                    <a:lnTo>
                      <a:pt x="694510" y="14106"/>
                    </a:lnTo>
                    <a:lnTo>
                      <a:pt x="668734" y="22263"/>
                    </a:lnTo>
                    <a:lnTo>
                      <a:pt x="642098" y="32216"/>
                    </a:lnTo>
                    <a:lnTo>
                      <a:pt x="614712" y="43925"/>
                    </a:lnTo>
                    <a:lnTo>
                      <a:pt x="586687" y="57342"/>
                    </a:lnTo>
                    <a:lnTo>
                      <a:pt x="558140" y="72410"/>
                    </a:lnTo>
                    <a:lnTo>
                      <a:pt x="529187" y="89069"/>
                    </a:lnTo>
                    <a:lnTo>
                      <a:pt x="499948" y="107250"/>
                    </a:lnTo>
                    <a:lnTo>
                      <a:pt x="470542" y="126879"/>
                    </a:lnTo>
                    <a:lnTo>
                      <a:pt x="441090" y="147874"/>
                    </a:lnTo>
                    <a:lnTo>
                      <a:pt x="411714" y="170149"/>
                    </a:lnTo>
                    <a:lnTo>
                      <a:pt x="382534" y="193613"/>
                    </a:lnTo>
                    <a:lnTo>
                      <a:pt x="353670" y="218169"/>
                    </a:lnTo>
                    <a:lnTo>
                      <a:pt x="325240" y="243716"/>
                    </a:lnTo>
                    <a:lnTo>
                      <a:pt x="297362" y="270150"/>
                    </a:lnTo>
                    <a:lnTo>
                      <a:pt x="270150" y="297362"/>
                    </a:lnTo>
                    <a:lnTo>
                      <a:pt x="243716" y="325240"/>
                    </a:lnTo>
                    <a:lnTo>
                      <a:pt x="218169" y="353670"/>
                    </a:lnTo>
                    <a:lnTo>
                      <a:pt x="193613" y="382534"/>
                    </a:lnTo>
                    <a:lnTo>
                      <a:pt x="170149" y="411714"/>
                    </a:lnTo>
                    <a:lnTo>
                      <a:pt x="147874" y="441090"/>
                    </a:lnTo>
                    <a:lnTo>
                      <a:pt x="126879" y="470542"/>
                    </a:lnTo>
                    <a:lnTo>
                      <a:pt x="107250" y="499948"/>
                    </a:lnTo>
                    <a:lnTo>
                      <a:pt x="89069" y="529187"/>
                    </a:lnTo>
                    <a:lnTo>
                      <a:pt x="72410" y="558140"/>
                    </a:lnTo>
                    <a:lnTo>
                      <a:pt x="57342" y="586687"/>
                    </a:lnTo>
                    <a:lnTo>
                      <a:pt x="43925" y="614712"/>
                    </a:lnTo>
                    <a:lnTo>
                      <a:pt x="32216" y="642098"/>
                    </a:lnTo>
                    <a:lnTo>
                      <a:pt x="22263" y="668734"/>
                    </a:lnTo>
                    <a:lnTo>
                      <a:pt x="14106" y="694510"/>
                    </a:lnTo>
                    <a:lnTo>
                      <a:pt x="7779" y="719319"/>
                    </a:lnTo>
                    <a:lnTo>
                      <a:pt x="3308" y="743061"/>
                    </a:lnTo>
                    <a:lnTo>
                      <a:pt x="711" y="765638"/>
                    </a:lnTo>
                    <a:lnTo>
                      <a:pt x="0" y="786956"/>
                    </a:lnTo>
                    <a:lnTo>
                      <a:pt x="1176" y="806928"/>
                    </a:lnTo>
                    <a:lnTo>
                      <a:pt x="4235" y="825473"/>
                    </a:lnTo>
                    <a:lnTo>
                      <a:pt x="9165" y="842513"/>
                    </a:lnTo>
                    <a:lnTo>
                      <a:pt x="15945" y="857980"/>
                    </a:lnTo>
                    <a:lnTo>
                      <a:pt x="24548" y="871808"/>
                    </a:lnTo>
                    <a:lnTo>
                      <a:pt x="34938" y="883942"/>
                    </a:lnTo>
                    <a:lnTo>
                      <a:pt x="47072" y="894332"/>
                    </a:lnTo>
                    <a:lnTo>
                      <a:pt x="60900" y="902934"/>
                    </a:lnTo>
                    <a:lnTo>
                      <a:pt x="76366" y="909715"/>
                    </a:lnTo>
                    <a:lnTo>
                      <a:pt x="93407" y="914645"/>
                    </a:lnTo>
                    <a:lnTo>
                      <a:pt x="111951" y="917704"/>
                    </a:lnTo>
                    <a:lnTo>
                      <a:pt x="131924" y="918880"/>
                    </a:lnTo>
                    <a:lnTo>
                      <a:pt x="153242" y="918169"/>
                    </a:lnTo>
                    <a:lnTo>
                      <a:pt x="175818" y="915572"/>
                    </a:lnTo>
                    <a:lnTo>
                      <a:pt x="199560" y="911101"/>
                    </a:lnTo>
                    <a:lnTo>
                      <a:pt x="224370" y="904774"/>
                    </a:lnTo>
                    <a:lnTo>
                      <a:pt x="250146" y="896617"/>
                    </a:lnTo>
                    <a:lnTo>
                      <a:pt x="276782" y="886663"/>
                    </a:lnTo>
                    <a:lnTo>
                      <a:pt x="304168" y="874955"/>
                    </a:lnTo>
                    <a:lnTo>
                      <a:pt x="332192" y="861538"/>
                    </a:lnTo>
                    <a:lnTo>
                      <a:pt x="360740" y="846469"/>
                    </a:lnTo>
                    <a:lnTo>
                      <a:pt x="389693" y="829810"/>
                    </a:lnTo>
                    <a:lnTo>
                      <a:pt x="418932" y="811629"/>
                    </a:lnTo>
                    <a:lnTo>
                      <a:pt x="448338" y="792001"/>
                    </a:lnTo>
                    <a:lnTo>
                      <a:pt x="477790" y="771006"/>
                    </a:lnTo>
                    <a:lnTo>
                      <a:pt x="507166" y="748731"/>
                    </a:lnTo>
                    <a:lnTo>
                      <a:pt x="536346" y="725267"/>
                    </a:lnTo>
                    <a:lnTo>
                      <a:pt x="565210" y="700711"/>
                    </a:lnTo>
                    <a:lnTo>
                      <a:pt x="593639" y="675163"/>
                    </a:lnTo>
                    <a:lnTo>
                      <a:pt x="621517" y="648729"/>
                    </a:lnTo>
                    <a:lnTo>
                      <a:pt x="648729" y="621517"/>
                    </a:lnTo>
                    <a:lnTo>
                      <a:pt x="675163" y="593639"/>
                    </a:lnTo>
                    <a:lnTo>
                      <a:pt x="700711" y="565210"/>
                    </a:lnTo>
                    <a:lnTo>
                      <a:pt x="725267" y="536346"/>
                    </a:lnTo>
                    <a:lnTo>
                      <a:pt x="748731" y="507166"/>
                    </a:lnTo>
                    <a:lnTo>
                      <a:pt x="771006" y="477790"/>
                    </a:lnTo>
                    <a:lnTo>
                      <a:pt x="792001" y="448338"/>
                    </a:lnTo>
                    <a:lnTo>
                      <a:pt x="811629" y="418932"/>
                    </a:lnTo>
                    <a:lnTo>
                      <a:pt x="829810" y="389693"/>
                    </a:lnTo>
                    <a:lnTo>
                      <a:pt x="846469" y="360740"/>
                    </a:lnTo>
                    <a:lnTo>
                      <a:pt x="861538" y="332192"/>
                    </a:lnTo>
                    <a:lnTo>
                      <a:pt x="874955" y="304168"/>
                    </a:lnTo>
                    <a:lnTo>
                      <a:pt x="886663" y="276782"/>
                    </a:lnTo>
                    <a:lnTo>
                      <a:pt x="896617" y="250146"/>
                    </a:lnTo>
                    <a:lnTo>
                      <a:pt x="904774" y="224370"/>
                    </a:lnTo>
                    <a:lnTo>
                      <a:pt x="911101" y="199560"/>
                    </a:lnTo>
                    <a:lnTo>
                      <a:pt x="915572" y="175818"/>
                    </a:lnTo>
                    <a:lnTo>
                      <a:pt x="918169" y="153242"/>
                    </a:lnTo>
                    <a:lnTo>
                      <a:pt x="918880" y="131924"/>
                    </a:lnTo>
                    <a:lnTo>
                      <a:pt x="917704" y="111951"/>
                    </a:lnTo>
                    <a:lnTo>
                      <a:pt x="914645" y="93407"/>
                    </a:lnTo>
                    <a:lnTo>
                      <a:pt x="909715" y="76366"/>
                    </a:lnTo>
                    <a:lnTo>
                      <a:pt x="902934" y="60900"/>
                    </a:lnTo>
                    <a:lnTo>
                      <a:pt x="894332" y="47072"/>
                    </a:lnTo>
                    <a:close/>
                  </a:path>
                </a:pathLst>
              </a:cu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g20"/>
              <p:cNvSpPr/>
              <p:nvPr/>
            </p:nvSpPr>
            <p:spPr>
              <a:xfrm>
                <a:off x="5389056" y="5283154"/>
                <a:ext cx="918909" cy="918909"/>
              </a:xfrm>
              <a:custGeom>
                <a:avLst/>
                <a:gdLst/>
                <a:ahLst/>
                <a:cxnLst/>
                <a:rect l="0" t="0" r="0" b="0"/>
                <a:pathLst>
                  <a:path w="918909" h="918909">
                    <a:moveTo>
                      <a:pt x="618392" y="300516"/>
                    </a:moveTo>
                    <a:lnTo>
                      <a:pt x="590446" y="273223"/>
                    </a:lnTo>
                    <a:lnTo>
                      <a:pt x="561961" y="246695"/>
                    </a:lnTo>
                    <a:lnTo>
                      <a:pt x="533055" y="221041"/>
                    </a:lnTo>
                    <a:lnTo>
                      <a:pt x="503846" y="196367"/>
                    </a:lnTo>
                    <a:lnTo>
                      <a:pt x="474456" y="172774"/>
                    </a:lnTo>
                    <a:lnTo>
                      <a:pt x="445003" y="150358"/>
                    </a:lnTo>
                    <a:lnTo>
                      <a:pt x="415610" y="129214"/>
                    </a:lnTo>
                    <a:lnTo>
                      <a:pt x="386397" y="109426"/>
                    </a:lnTo>
                    <a:lnTo>
                      <a:pt x="357484" y="91076"/>
                    </a:lnTo>
                    <a:lnTo>
                      <a:pt x="328991" y="74240"/>
                    </a:lnTo>
                    <a:lnTo>
                      <a:pt x="301033" y="58988"/>
                    </a:lnTo>
                    <a:lnTo>
                      <a:pt x="273726" y="45380"/>
                    </a:lnTo>
                    <a:lnTo>
                      <a:pt x="247183" y="33475"/>
                    </a:lnTo>
                    <a:lnTo>
                      <a:pt x="221512" y="23319"/>
                    </a:lnTo>
                    <a:lnTo>
                      <a:pt x="196818" y="14956"/>
                    </a:lnTo>
                    <a:lnTo>
                      <a:pt x="173204" y="8420"/>
                    </a:lnTo>
                    <a:lnTo>
                      <a:pt x="150766" y="3736"/>
                    </a:lnTo>
                    <a:lnTo>
                      <a:pt x="129597" y="926"/>
                    </a:lnTo>
                    <a:lnTo>
                      <a:pt x="109783" y="0"/>
                    </a:lnTo>
                    <a:lnTo>
                      <a:pt x="91406" y="961"/>
                    </a:lnTo>
                    <a:lnTo>
                      <a:pt x="74541" y="3807"/>
                    </a:lnTo>
                    <a:lnTo>
                      <a:pt x="59258" y="8525"/>
                    </a:lnTo>
                    <a:lnTo>
                      <a:pt x="45619" y="15096"/>
                    </a:lnTo>
                    <a:lnTo>
                      <a:pt x="33681" y="23493"/>
                    </a:lnTo>
                    <a:lnTo>
                      <a:pt x="23493" y="33681"/>
                    </a:lnTo>
                    <a:lnTo>
                      <a:pt x="15096" y="45619"/>
                    </a:lnTo>
                    <a:lnTo>
                      <a:pt x="8525" y="59258"/>
                    </a:lnTo>
                    <a:lnTo>
                      <a:pt x="3807" y="74541"/>
                    </a:lnTo>
                    <a:lnTo>
                      <a:pt x="961" y="91406"/>
                    </a:lnTo>
                    <a:lnTo>
                      <a:pt x="0" y="109783"/>
                    </a:lnTo>
                    <a:lnTo>
                      <a:pt x="926" y="129597"/>
                    </a:lnTo>
                    <a:lnTo>
                      <a:pt x="3736" y="150766"/>
                    </a:lnTo>
                    <a:lnTo>
                      <a:pt x="8420" y="173204"/>
                    </a:lnTo>
                    <a:lnTo>
                      <a:pt x="14956" y="196818"/>
                    </a:lnTo>
                    <a:lnTo>
                      <a:pt x="23319" y="221512"/>
                    </a:lnTo>
                    <a:lnTo>
                      <a:pt x="33475" y="247183"/>
                    </a:lnTo>
                    <a:lnTo>
                      <a:pt x="45380" y="273726"/>
                    </a:lnTo>
                    <a:lnTo>
                      <a:pt x="58988" y="301033"/>
                    </a:lnTo>
                    <a:lnTo>
                      <a:pt x="74240" y="328991"/>
                    </a:lnTo>
                    <a:lnTo>
                      <a:pt x="91076" y="357484"/>
                    </a:lnTo>
                    <a:lnTo>
                      <a:pt x="109426" y="386397"/>
                    </a:lnTo>
                    <a:lnTo>
                      <a:pt x="129214" y="415610"/>
                    </a:lnTo>
                    <a:lnTo>
                      <a:pt x="150358" y="445003"/>
                    </a:lnTo>
                    <a:lnTo>
                      <a:pt x="172774" y="474456"/>
                    </a:lnTo>
                    <a:lnTo>
                      <a:pt x="196367" y="503846"/>
                    </a:lnTo>
                    <a:lnTo>
                      <a:pt x="221041" y="533055"/>
                    </a:lnTo>
                    <a:lnTo>
                      <a:pt x="246695" y="561961"/>
                    </a:lnTo>
                    <a:lnTo>
                      <a:pt x="273223" y="590446"/>
                    </a:lnTo>
                    <a:lnTo>
                      <a:pt x="300516" y="618392"/>
                    </a:lnTo>
                    <a:lnTo>
                      <a:pt x="328463" y="645685"/>
                    </a:lnTo>
                    <a:lnTo>
                      <a:pt x="356947" y="672214"/>
                    </a:lnTo>
                    <a:lnTo>
                      <a:pt x="385853" y="697867"/>
                    </a:lnTo>
                    <a:lnTo>
                      <a:pt x="415062" y="722542"/>
                    </a:lnTo>
                    <a:lnTo>
                      <a:pt x="444453" y="746135"/>
                    </a:lnTo>
                    <a:lnTo>
                      <a:pt x="473905" y="768550"/>
                    </a:lnTo>
                    <a:lnTo>
                      <a:pt x="503298" y="789695"/>
                    </a:lnTo>
                    <a:lnTo>
                      <a:pt x="532511" y="809482"/>
                    </a:lnTo>
                    <a:lnTo>
                      <a:pt x="561424" y="827832"/>
                    </a:lnTo>
                    <a:lnTo>
                      <a:pt x="589918" y="844668"/>
                    </a:lnTo>
                    <a:lnTo>
                      <a:pt x="617875" y="859921"/>
                    </a:lnTo>
                    <a:lnTo>
                      <a:pt x="645182" y="873528"/>
                    </a:lnTo>
                    <a:lnTo>
                      <a:pt x="671725" y="885434"/>
                    </a:lnTo>
                    <a:lnTo>
                      <a:pt x="697396" y="895589"/>
                    </a:lnTo>
                    <a:lnTo>
                      <a:pt x="722090" y="903952"/>
                    </a:lnTo>
                    <a:lnTo>
                      <a:pt x="745704" y="910489"/>
                    </a:lnTo>
                    <a:lnTo>
                      <a:pt x="768142" y="915172"/>
                    </a:lnTo>
                    <a:lnTo>
                      <a:pt x="789311" y="917982"/>
                    </a:lnTo>
                    <a:lnTo>
                      <a:pt x="809125" y="918909"/>
                    </a:lnTo>
                    <a:lnTo>
                      <a:pt x="827503" y="917947"/>
                    </a:lnTo>
                    <a:lnTo>
                      <a:pt x="844367" y="915101"/>
                    </a:lnTo>
                    <a:lnTo>
                      <a:pt x="859650" y="910383"/>
                    </a:lnTo>
                    <a:lnTo>
                      <a:pt x="873289" y="903812"/>
                    </a:lnTo>
                    <a:lnTo>
                      <a:pt x="885227" y="895415"/>
                    </a:lnTo>
                    <a:lnTo>
                      <a:pt x="895415" y="885227"/>
                    </a:lnTo>
                    <a:lnTo>
                      <a:pt x="903812" y="873289"/>
                    </a:lnTo>
                    <a:lnTo>
                      <a:pt x="910383" y="859650"/>
                    </a:lnTo>
                    <a:lnTo>
                      <a:pt x="915101" y="844367"/>
                    </a:lnTo>
                    <a:lnTo>
                      <a:pt x="917947" y="827503"/>
                    </a:lnTo>
                    <a:lnTo>
                      <a:pt x="918909" y="809125"/>
                    </a:lnTo>
                    <a:lnTo>
                      <a:pt x="917982" y="789311"/>
                    </a:lnTo>
                    <a:lnTo>
                      <a:pt x="915172" y="768142"/>
                    </a:lnTo>
                    <a:lnTo>
                      <a:pt x="910489" y="745704"/>
                    </a:lnTo>
                    <a:lnTo>
                      <a:pt x="903952" y="722090"/>
                    </a:lnTo>
                    <a:lnTo>
                      <a:pt x="895589" y="697396"/>
                    </a:lnTo>
                    <a:lnTo>
                      <a:pt x="885434" y="671725"/>
                    </a:lnTo>
                    <a:lnTo>
                      <a:pt x="873528" y="645182"/>
                    </a:lnTo>
                    <a:lnTo>
                      <a:pt x="859921" y="617875"/>
                    </a:lnTo>
                    <a:lnTo>
                      <a:pt x="844668" y="589918"/>
                    </a:lnTo>
                    <a:lnTo>
                      <a:pt x="827832" y="561424"/>
                    </a:lnTo>
                    <a:lnTo>
                      <a:pt x="809482" y="532511"/>
                    </a:lnTo>
                    <a:lnTo>
                      <a:pt x="789695" y="503298"/>
                    </a:lnTo>
                    <a:lnTo>
                      <a:pt x="768550" y="473905"/>
                    </a:lnTo>
                    <a:lnTo>
                      <a:pt x="746135" y="444453"/>
                    </a:lnTo>
                    <a:lnTo>
                      <a:pt x="722542" y="415062"/>
                    </a:lnTo>
                    <a:lnTo>
                      <a:pt x="697867" y="385853"/>
                    </a:lnTo>
                    <a:lnTo>
                      <a:pt x="672214" y="356947"/>
                    </a:lnTo>
                    <a:lnTo>
                      <a:pt x="645685" y="328463"/>
                    </a:lnTo>
                    <a:close/>
                  </a:path>
                </a:pathLst>
              </a:cu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g22"/>
              <p:cNvSpPr/>
              <p:nvPr/>
            </p:nvSpPr>
            <p:spPr>
              <a:xfrm>
                <a:off x="6470302" y="5283331"/>
                <a:ext cx="918555" cy="918555"/>
              </a:xfrm>
              <a:custGeom>
                <a:avLst/>
                <a:gdLst/>
                <a:ahLst/>
                <a:cxnLst/>
                <a:rect l="0" t="0" r="0" b="0"/>
                <a:pathLst>
                  <a:path w="918555" h="918555">
                    <a:moveTo>
                      <a:pt x="573897" y="344658"/>
                    </a:moveTo>
                    <a:lnTo>
                      <a:pt x="545155" y="316387"/>
                    </a:lnTo>
                    <a:lnTo>
                      <a:pt x="516060" y="288703"/>
                    </a:lnTo>
                    <a:lnTo>
                      <a:pt x="486731" y="261720"/>
                    </a:lnTo>
                    <a:lnTo>
                      <a:pt x="457290" y="235549"/>
                    </a:lnTo>
                    <a:lnTo>
                      <a:pt x="427857" y="210297"/>
                    </a:lnTo>
                    <a:lnTo>
                      <a:pt x="398553" y="186068"/>
                    </a:lnTo>
                    <a:lnTo>
                      <a:pt x="369499" y="162962"/>
                    </a:lnTo>
                    <a:lnTo>
                      <a:pt x="340814" y="141073"/>
                    </a:lnTo>
                    <a:lnTo>
                      <a:pt x="312615" y="120493"/>
                    </a:lnTo>
                    <a:lnTo>
                      <a:pt x="285019" y="101304"/>
                    </a:lnTo>
                    <a:lnTo>
                      <a:pt x="258139" y="83586"/>
                    </a:lnTo>
                    <a:lnTo>
                      <a:pt x="232086" y="67412"/>
                    </a:lnTo>
                    <a:lnTo>
                      <a:pt x="206966" y="52848"/>
                    </a:lnTo>
                    <a:lnTo>
                      <a:pt x="182883" y="39955"/>
                    </a:lnTo>
                    <a:lnTo>
                      <a:pt x="159936" y="28784"/>
                    </a:lnTo>
                    <a:lnTo>
                      <a:pt x="138218" y="19383"/>
                    </a:lnTo>
                    <a:lnTo>
                      <a:pt x="117820" y="11789"/>
                    </a:lnTo>
                    <a:lnTo>
                      <a:pt x="98826" y="6034"/>
                    </a:lnTo>
                    <a:lnTo>
                      <a:pt x="81312" y="2141"/>
                    </a:lnTo>
                    <a:lnTo>
                      <a:pt x="65352" y="127"/>
                    </a:lnTo>
                    <a:lnTo>
                      <a:pt x="51010" y="0"/>
                    </a:lnTo>
                    <a:lnTo>
                      <a:pt x="38346" y="1759"/>
                    </a:lnTo>
                    <a:lnTo>
                      <a:pt x="27412" y="5399"/>
                    </a:lnTo>
                    <a:lnTo>
                      <a:pt x="18252" y="10904"/>
                    </a:lnTo>
                    <a:lnTo>
                      <a:pt x="10904" y="18252"/>
                    </a:lnTo>
                    <a:lnTo>
                      <a:pt x="5399" y="27412"/>
                    </a:lnTo>
                    <a:lnTo>
                      <a:pt x="1759" y="38346"/>
                    </a:lnTo>
                    <a:lnTo>
                      <a:pt x="0" y="51010"/>
                    </a:lnTo>
                    <a:lnTo>
                      <a:pt x="127" y="65352"/>
                    </a:lnTo>
                    <a:lnTo>
                      <a:pt x="2141" y="81312"/>
                    </a:lnTo>
                    <a:lnTo>
                      <a:pt x="6034" y="98826"/>
                    </a:lnTo>
                    <a:lnTo>
                      <a:pt x="11789" y="117820"/>
                    </a:lnTo>
                    <a:lnTo>
                      <a:pt x="19383" y="138218"/>
                    </a:lnTo>
                    <a:lnTo>
                      <a:pt x="28784" y="159936"/>
                    </a:lnTo>
                    <a:lnTo>
                      <a:pt x="39955" y="182883"/>
                    </a:lnTo>
                    <a:lnTo>
                      <a:pt x="52848" y="206966"/>
                    </a:lnTo>
                    <a:lnTo>
                      <a:pt x="67412" y="232086"/>
                    </a:lnTo>
                    <a:lnTo>
                      <a:pt x="83586" y="258139"/>
                    </a:lnTo>
                    <a:lnTo>
                      <a:pt x="101304" y="285019"/>
                    </a:lnTo>
                    <a:lnTo>
                      <a:pt x="120493" y="312615"/>
                    </a:lnTo>
                    <a:lnTo>
                      <a:pt x="141073" y="340814"/>
                    </a:lnTo>
                    <a:lnTo>
                      <a:pt x="162962" y="369499"/>
                    </a:lnTo>
                    <a:lnTo>
                      <a:pt x="186068" y="398553"/>
                    </a:lnTo>
                    <a:lnTo>
                      <a:pt x="210297" y="427857"/>
                    </a:lnTo>
                    <a:lnTo>
                      <a:pt x="235549" y="457290"/>
                    </a:lnTo>
                    <a:lnTo>
                      <a:pt x="261720" y="486731"/>
                    </a:lnTo>
                    <a:lnTo>
                      <a:pt x="288703" y="516060"/>
                    </a:lnTo>
                    <a:lnTo>
                      <a:pt x="316387" y="545155"/>
                    </a:lnTo>
                    <a:lnTo>
                      <a:pt x="344658" y="573897"/>
                    </a:lnTo>
                    <a:lnTo>
                      <a:pt x="373400" y="602168"/>
                    </a:lnTo>
                    <a:lnTo>
                      <a:pt x="402495" y="629852"/>
                    </a:lnTo>
                    <a:lnTo>
                      <a:pt x="431824" y="656835"/>
                    </a:lnTo>
                    <a:lnTo>
                      <a:pt x="461265" y="683006"/>
                    </a:lnTo>
                    <a:lnTo>
                      <a:pt x="490698" y="708258"/>
                    </a:lnTo>
                    <a:lnTo>
                      <a:pt x="520002" y="732487"/>
                    </a:lnTo>
                    <a:lnTo>
                      <a:pt x="549056" y="755593"/>
                    </a:lnTo>
                    <a:lnTo>
                      <a:pt x="577741" y="777482"/>
                    </a:lnTo>
                    <a:lnTo>
                      <a:pt x="605940" y="798062"/>
                    </a:lnTo>
                    <a:lnTo>
                      <a:pt x="633536" y="817251"/>
                    </a:lnTo>
                    <a:lnTo>
                      <a:pt x="660416" y="834969"/>
                    </a:lnTo>
                    <a:lnTo>
                      <a:pt x="686469" y="851143"/>
                    </a:lnTo>
                    <a:lnTo>
                      <a:pt x="711589" y="865707"/>
                    </a:lnTo>
                    <a:lnTo>
                      <a:pt x="735672" y="878600"/>
                    </a:lnTo>
                    <a:lnTo>
                      <a:pt x="758619" y="889771"/>
                    </a:lnTo>
                    <a:lnTo>
                      <a:pt x="780337" y="899172"/>
                    </a:lnTo>
                    <a:lnTo>
                      <a:pt x="800735" y="906766"/>
                    </a:lnTo>
                    <a:lnTo>
                      <a:pt x="819729" y="912521"/>
                    </a:lnTo>
                    <a:lnTo>
                      <a:pt x="837243" y="916414"/>
                    </a:lnTo>
                    <a:lnTo>
                      <a:pt x="853203" y="918428"/>
                    </a:lnTo>
                    <a:lnTo>
                      <a:pt x="867545" y="918555"/>
                    </a:lnTo>
                    <a:lnTo>
                      <a:pt x="880209" y="916796"/>
                    </a:lnTo>
                    <a:lnTo>
                      <a:pt x="891143" y="913156"/>
                    </a:lnTo>
                    <a:lnTo>
                      <a:pt x="900303" y="907651"/>
                    </a:lnTo>
                    <a:lnTo>
                      <a:pt x="907651" y="900303"/>
                    </a:lnTo>
                    <a:lnTo>
                      <a:pt x="913156" y="891143"/>
                    </a:lnTo>
                    <a:lnTo>
                      <a:pt x="916796" y="880209"/>
                    </a:lnTo>
                    <a:lnTo>
                      <a:pt x="918555" y="867545"/>
                    </a:lnTo>
                    <a:lnTo>
                      <a:pt x="918428" y="853203"/>
                    </a:lnTo>
                    <a:lnTo>
                      <a:pt x="916414" y="837243"/>
                    </a:lnTo>
                    <a:lnTo>
                      <a:pt x="912521" y="819729"/>
                    </a:lnTo>
                    <a:lnTo>
                      <a:pt x="906766" y="800735"/>
                    </a:lnTo>
                    <a:lnTo>
                      <a:pt x="899172" y="780337"/>
                    </a:lnTo>
                    <a:lnTo>
                      <a:pt x="889771" y="758619"/>
                    </a:lnTo>
                    <a:lnTo>
                      <a:pt x="878600" y="735672"/>
                    </a:lnTo>
                    <a:lnTo>
                      <a:pt x="865707" y="711589"/>
                    </a:lnTo>
                    <a:lnTo>
                      <a:pt x="851143" y="686469"/>
                    </a:lnTo>
                    <a:lnTo>
                      <a:pt x="834969" y="660416"/>
                    </a:lnTo>
                    <a:lnTo>
                      <a:pt x="817251" y="633536"/>
                    </a:lnTo>
                    <a:lnTo>
                      <a:pt x="798062" y="605940"/>
                    </a:lnTo>
                    <a:lnTo>
                      <a:pt x="777482" y="577741"/>
                    </a:lnTo>
                    <a:lnTo>
                      <a:pt x="755593" y="549056"/>
                    </a:lnTo>
                    <a:lnTo>
                      <a:pt x="732487" y="520002"/>
                    </a:lnTo>
                    <a:lnTo>
                      <a:pt x="708258" y="490698"/>
                    </a:lnTo>
                    <a:lnTo>
                      <a:pt x="683006" y="461265"/>
                    </a:lnTo>
                    <a:lnTo>
                      <a:pt x="656835" y="431824"/>
                    </a:lnTo>
                    <a:lnTo>
                      <a:pt x="629852" y="402495"/>
                    </a:lnTo>
                    <a:lnTo>
                      <a:pt x="602168" y="373400"/>
                    </a:lnTo>
                    <a:close/>
                  </a:path>
                </a:pathLst>
              </a:cu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rc24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rc25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rc26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rc27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rc28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rc29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tx30"/>
              <p:cNvSpPr/>
              <p:nvPr/>
            </p:nvSpPr>
            <p:spPr>
              <a:xfrm>
                <a:off x="5801964" y="2444296"/>
                <a:ext cx="93091" cy="1102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9" name="rc36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rc37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rc38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rc39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rc40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rc41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rc42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rc43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rc44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rc45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rc46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rc47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rc48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rc49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rc50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rc51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rc52"/>
              <p:cNvSpPr/>
              <p:nvPr/>
            </p:nvSpPr>
            <p:spPr>
              <a:xfrm>
                <a:off x="8616049" y="5850716"/>
                <a:ext cx="126485" cy="432427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rc53"/>
              <p:cNvSpPr/>
              <p:nvPr/>
            </p:nvSpPr>
            <p:spPr>
              <a:xfrm>
                <a:off x="8616049" y="5418288"/>
                <a:ext cx="126485" cy="432427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rc54"/>
              <p:cNvSpPr/>
              <p:nvPr/>
            </p:nvSpPr>
            <p:spPr>
              <a:xfrm>
                <a:off x="8616049" y="4985860"/>
                <a:ext cx="126485" cy="432427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rc55"/>
              <p:cNvSpPr/>
              <p:nvPr/>
            </p:nvSpPr>
            <p:spPr>
              <a:xfrm>
                <a:off x="8616049" y="4553432"/>
                <a:ext cx="126485" cy="432427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rc56"/>
              <p:cNvSpPr/>
              <p:nvPr/>
            </p:nvSpPr>
            <p:spPr>
              <a:xfrm>
                <a:off x="8616049" y="4121004"/>
                <a:ext cx="126485" cy="432427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rc57"/>
              <p:cNvSpPr/>
              <p:nvPr/>
            </p:nvSpPr>
            <p:spPr>
              <a:xfrm>
                <a:off x="8616049" y="3688576"/>
                <a:ext cx="126485" cy="432427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rc58"/>
              <p:cNvSpPr/>
              <p:nvPr/>
            </p:nvSpPr>
            <p:spPr>
              <a:xfrm>
                <a:off x="8616049" y="3256148"/>
                <a:ext cx="126485" cy="432427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rc59"/>
              <p:cNvSpPr/>
              <p:nvPr/>
            </p:nvSpPr>
            <p:spPr>
              <a:xfrm>
                <a:off x="8616049" y="2823720"/>
                <a:ext cx="126485" cy="432427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rc60"/>
              <p:cNvSpPr/>
              <p:nvPr/>
            </p:nvSpPr>
            <p:spPr>
              <a:xfrm>
                <a:off x="8616049" y="2391292"/>
                <a:ext cx="126485" cy="432427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rc61"/>
              <p:cNvSpPr/>
              <p:nvPr/>
            </p:nvSpPr>
            <p:spPr>
              <a:xfrm>
                <a:off x="8616049" y="1958865"/>
                <a:ext cx="126485" cy="432427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rc62"/>
              <p:cNvSpPr/>
              <p:nvPr/>
            </p:nvSpPr>
            <p:spPr>
              <a:xfrm>
                <a:off x="8616049" y="1958865"/>
                <a:ext cx="126485" cy="4324279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63"/>
              <p:cNvSpPr/>
              <p:nvPr/>
            </p:nvSpPr>
            <p:spPr>
              <a:xfrm>
                <a:off x="8742534" y="628314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64"/>
              <p:cNvSpPr/>
              <p:nvPr/>
            </p:nvSpPr>
            <p:spPr>
              <a:xfrm>
                <a:off x="8742534" y="5850716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65"/>
              <p:cNvSpPr/>
              <p:nvPr/>
            </p:nvSpPr>
            <p:spPr>
              <a:xfrm>
                <a:off x="8742534" y="5418288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66"/>
              <p:cNvSpPr/>
              <p:nvPr/>
            </p:nvSpPr>
            <p:spPr>
              <a:xfrm>
                <a:off x="8742534" y="4985860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67"/>
              <p:cNvSpPr/>
              <p:nvPr/>
            </p:nvSpPr>
            <p:spPr>
              <a:xfrm>
                <a:off x="8742534" y="4553432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68"/>
              <p:cNvSpPr/>
              <p:nvPr/>
            </p:nvSpPr>
            <p:spPr>
              <a:xfrm>
                <a:off x="8742534" y="412100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69"/>
              <p:cNvSpPr/>
              <p:nvPr/>
            </p:nvSpPr>
            <p:spPr>
              <a:xfrm>
                <a:off x="8742534" y="3688576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70"/>
              <p:cNvSpPr/>
              <p:nvPr/>
            </p:nvSpPr>
            <p:spPr>
              <a:xfrm>
                <a:off x="8742534" y="3256148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71"/>
              <p:cNvSpPr/>
              <p:nvPr/>
            </p:nvSpPr>
            <p:spPr>
              <a:xfrm>
                <a:off x="8742534" y="2823720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72"/>
              <p:cNvSpPr/>
              <p:nvPr/>
            </p:nvSpPr>
            <p:spPr>
              <a:xfrm>
                <a:off x="8742534" y="2391292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73"/>
              <p:cNvSpPr/>
              <p:nvPr/>
            </p:nvSpPr>
            <p:spPr>
              <a:xfrm>
                <a:off x="8742534" y="1958865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tx74"/>
              <p:cNvSpPr/>
              <p:nvPr/>
            </p:nvSpPr>
            <p:spPr>
              <a:xfrm>
                <a:off x="8845158" y="6236590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158" name="tx75"/>
              <p:cNvSpPr/>
              <p:nvPr/>
            </p:nvSpPr>
            <p:spPr>
              <a:xfrm>
                <a:off x="8791141" y="5801790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159" name="tx76"/>
              <p:cNvSpPr/>
              <p:nvPr/>
            </p:nvSpPr>
            <p:spPr>
              <a:xfrm>
                <a:off x="8791141" y="5369362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160" name="tx77"/>
              <p:cNvSpPr/>
              <p:nvPr/>
            </p:nvSpPr>
            <p:spPr>
              <a:xfrm>
                <a:off x="8791141" y="4936935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161" name="tx78"/>
              <p:cNvSpPr/>
              <p:nvPr/>
            </p:nvSpPr>
            <p:spPr>
              <a:xfrm>
                <a:off x="8791141" y="4504507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162" name="tx79"/>
              <p:cNvSpPr/>
              <p:nvPr/>
            </p:nvSpPr>
            <p:spPr>
              <a:xfrm>
                <a:off x="8866727" y="4072079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163" name="tx80"/>
              <p:cNvSpPr/>
              <p:nvPr/>
            </p:nvSpPr>
            <p:spPr>
              <a:xfrm>
                <a:off x="8812709" y="3639651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164" name="tx81"/>
              <p:cNvSpPr/>
              <p:nvPr/>
            </p:nvSpPr>
            <p:spPr>
              <a:xfrm>
                <a:off x="8812709" y="3207223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165" name="tx82"/>
              <p:cNvSpPr/>
              <p:nvPr/>
            </p:nvSpPr>
            <p:spPr>
              <a:xfrm>
                <a:off x="8812709" y="2774795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166" name="tx83"/>
              <p:cNvSpPr/>
              <p:nvPr/>
            </p:nvSpPr>
            <p:spPr>
              <a:xfrm>
                <a:off x="8812709" y="2342367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167" name="tx84"/>
              <p:cNvSpPr/>
              <p:nvPr/>
            </p:nvSpPr>
            <p:spPr>
              <a:xfrm>
                <a:off x="8866727" y="1912311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172" name="tx89"/>
              <p:cNvSpPr/>
              <p:nvPr/>
            </p:nvSpPr>
            <p:spPr>
              <a:xfrm>
                <a:off x="3697000" y="2386080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73" name="tx90"/>
              <p:cNvSpPr/>
              <p:nvPr/>
            </p:nvSpPr>
            <p:spPr>
              <a:xfrm>
                <a:off x="3706414" y="3498255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174" name="tx91"/>
              <p:cNvSpPr/>
              <p:nvPr/>
            </p:nvSpPr>
            <p:spPr>
              <a:xfrm>
                <a:off x="3128596" y="4546255"/>
                <a:ext cx="1025157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prey guarding</a:t>
                </a:r>
              </a:p>
            </p:txBody>
          </p:sp>
          <p:sp>
            <p:nvSpPr>
              <p:cNvPr id="175" name="tx92"/>
              <p:cNvSpPr/>
              <p:nvPr/>
            </p:nvSpPr>
            <p:spPr>
              <a:xfrm>
                <a:off x="3203412" y="5628798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176" name="tx93"/>
              <p:cNvSpPr/>
              <p:nvPr/>
            </p:nvSpPr>
            <p:spPr>
              <a:xfrm>
                <a:off x="4576755" y="244184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177" name="tx94"/>
              <p:cNvSpPr/>
              <p:nvPr/>
            </p:nvSpPr>
            <p:spPr>
              <a:xfrm>
                <a:off x="4576755" y="352291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0.201</a:t>
                </a:r>
              </a:p>
            </p:txBody>
          </p:sp>
          <p:sp>
            <p:nvSpPr>
              <p:cNvPr id="178" name="tx95"/>
              <p:cNvSpPr/>
              <p:nvPr/>
            </p:nvSpPr>
            <p:spPr>
              <a:xfrm>
                <a:off x="4619133" y="4603980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0.22</a:t>
                </a:r>
                <a:r>
                  <a:rPr lang="en-CA" sz="120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9" name="tx96"/>
              <p:cNvSpPr/>
              <p:nvPr/>
            </p:nvSpPr>
            <p:spPr>
              <a:xfrm>
                <a:off x="4576755" y="56850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0.005</a:t>
                </a:r>
              </a:p>
            </p:txBody>
          </p:sp>
          <p:sp>
            <p:nvSpPr>
              <p:cNvPr id="180" name="tx97"/>
              <p:cNvSpPr/>
              <p:nvPr/>
            </p:nvSpPr>
            <p:spPr>
              <a:xfrm>
                <a:off x="5700203" y="3522910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0.04</a:t>
                </a:r>
              </a:p>
            </p:txBody>
          </p:sp>
          <p:sp>
            <p:nvSpPr>
              <p:cNvPr id="181" name="tx98"/>
              <p:cNvSpPr/>
              <p:nvPr/>
            </p:nvSpPr>
            <p:spPr>
              <a:xfrm>
                <a:off x="565782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0.707</a:t>
                </a:r>
                <a:endPara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2" name="tx99"/>
              <p:cNvSpPr/>
              <p:nvPr/>
            </p:nvSpPr>
            <p:spPr>
              <a:xfrm>
                <a:off x="5632449" y="56850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0.761</a:t>
                </a:r>
                <a:endPara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3" name="tx100"/>
              <p:cNvSpPr/>
              <p:nvPr/>
            </p:nvSpPr>
            <p:spPr>
              <a:xfrm>
                <a:off x="673889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0.014</a:t>
                </a:r>
              </a:p>
            </p:txBody>
          </p:sp>
          <p:sp>
            <p:nvSpPr>
              <p:cNvPr id="184" name="tx101"/>
              <p:cNvSpPr/>
              <p:nvPr/>
            </p:nvSpPr>
            <p:spPr>
              <a:xfrm>
                <a:off x="6713519" y="568493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0.876</a:t>
                </a:r>
                <a:endPara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5" name="tx102"/>
              <p:cNvSpPr/>
              <p:nvPr/>
            </p:nvSpPr>
            <p:spPr>
              <a:xfrm>
                <a:off x="7819964" y="56850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0.022</a:t>
                </a:r>
              </a:p>
            </p:txBody>
          </p:sp>
          <p:sp>
            <p:nvSpPr>
              <p:cNvPr id="186" name="rc103"/>
              <p:cNvSpPr/>
              <p:nvPr/>
            </p:nvSpPr>
            <p:spPr>
              <a:xfrm>
                <a:off x="4226906" y="1958865"/>
                <a:ext cx="4324279" cy="432427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87" name="tx85"/>
            <p:cNvSpPr/>
            <p:nvPr/>
          </p:nvSpPr>
          <p:spPr>
            <a:xfrm rot="18900000">
              <a:off x="4436360" y="649859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88" name="tx86"/>
            <p:cNvSpPr/>
            <p:nvPr/>
          </p:nvSpPr>
          <p:spPr>
            <a:xfrm rot="18900000">
              <a:off x="5518808" y="651747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189" name="tx87"/>
            <p:cNvSpPr/>
            <p:nvPr/>
          </p:nvSpPr>
          <p:spPr>
            <a:xfrm rot="18900000">
              <a:off x="6128864" y="6709148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190" name="tx88"/>
            <p:cNvSpPr/>
            <p:nvPr/>
          </p:nvSpPr>
          <p:spPr>
            <a:xfrm rot="18900000">
              <a:off x="7260779" y="6651101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49826" y="297563"/>
            <a:ext cx="12916281" cy="6967722"/>
            <a:chOff x="-949826" y="297563"/>
            <a:chExt cx="12916281" cy="6967722"/>
          </a:xfrm>
        </p:grpSpPr>
        <p:sp>
          <p:nvSpPr>
            <p:cNvPr id="4" name="Rectangle 3"/>
            <p:cNvSpPr/>
            <p:nvPr/>
          </p:nvSpPr>
          <p:spPr>
            <a:xfrm>
              <a:off x="-949826" y="297563"/>
              <a:ext cx="12913269" cy="6912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5035" r="14676"/>
            <a:stretch/>
          </p:blipFill>
          <p:spPr>
            <a:xfrm>
              <a:off x="-949826" y="297563"/>
              <a:ext cx="6072717" cy="6967722"/>
            </a:xfrm>
            <a:prstGeom prst="rect">
              <a:avLst/>
            </a:prstGeom>
          </p:spPr>
        </p:pic>
        <p:sp>
          <p:nvSpPr>
            <p:cNvPr id="370" name="TextBox 369"/>
            <p:cNvSpPr txBox="1"/>
            <p:nvPr/>
          </p:nvSpPr>
          <p:spPr>
            <a:xfrm>
              <a:off x="200745" y="836850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(A)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environments</a:t>
              </a:r>
              <a:endParaRPr lang="fr-CA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25035" r="9149"/>
            <a:stretch/>
          </p:blipFill>
          <p:spPr>
            <a:xfrm>
              <a:off x="5337055" y="297563"/>
              <a:ext cx="6629400" cy="6967722"/>
            </a:xfrm>
            <a:prstGeom prst="rect">
              <a:avLst/>
            </a:prstGeom>
          </p:spPr>
        </p:pic>
        <p:sp>
          <p:nvSpPr>
            <p:cNvPr id="371" name="TextBox 370"/>
            <p:cNvSpPr txBox="1"/>
            <p:nvPr/>
          </p:nvSpPr>
          <p:spPr>
            <a:xfrm>
              <a:off x="6501965" y="836850"/>
              <a:ext cx="3983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(B)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individuals</a:t>
              </a:r>
              <a:r>
                <a:rPr lang="fr-CA" b="1" dirty="0" smtClean="0"/>
                <a:t> and </a:t>
              </a:r>
              <a:r>
                <a:rPr lang="fr-CA" b="1" dirty="0" err="1" smtClean="0"/>
                <a:t>residuals</a:t>
              </a:r>
              <a:endParaRPr lang="fr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4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168</Words>
  <Application>Microsoft Office PowerPoint</Application>
  <PresentationFormat>Custom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16</cp:revision>
  <dcterms:created xsi:type="dcterms:W3CDTF">2015-07-14T21:05:00Z</dcterms:created>
  <dcterms:modified xsi:type="dcterms:W3CDTF">2021-11-30T21:13:56Z</dcterms:modified>
</cp:coreProperties>
</file>