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18" y="72"/>
      </p:cViewPr>
      <p:guideLst>
        <p:guide orient="horz" pos="2115"/>
        <p:guide pos="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549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18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629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38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04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07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21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27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5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3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14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3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56" r="44247" b="62132"/>
          <a:stretch/>
        </p:blipFill>
        <p:spPr>
          <a:xfrm>
            <a:off x="-385586" y="602428"/>
            <a:ext cx="12989298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29273" y="-13063"/>
            <a:ext cx="13670507" cy="6732766"/>
            <a:chOff x="-529273" y="-13063"/>
            <a:chExt cx="13670507" cy="6732766"/>
          </a:xfrm>
        </p:grpSpPr>
        <p:grpSp>
          <p:nvGrpSpPr>
            <p:cNvPr id="33" name="Group 32"/>
            <p:cNvGrpSpPr/>
            <p:nvPr/>
          </p:nvGrpSpPr>
          <p:grpSpPr>
            <a:xfrm>
              <a:off x="-529273" y="-13063"/>
              <a:ext cx="13644386" cy="6732766"/>
              <a:chOff x="-529273" y="-13063"/>
              <a:chExt cx="13644386" cy="673276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-529273" y="-13063"/>
                <a:ext cx="13644386" cy="6732766"/>
                <a:chOff x="-385586" y="-13063"/>
                <a:chExt cx="13644386" cy="67327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-385586" y="-13063"/>
                  <a:ext cx="13644386" cy="6635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7170" b="49619"/>
                <a:stretch/>
              </p:blipFill>
              <p:spPr>
                <a:xfrm>
                  <a:off x="-385586" y="172173"/>
                  <a:ext cx="4173815" cy="2939414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2831" r="37810" b="49619"/>
                <a:stretch/>
              </p:blipFill>
              <p:spPr>
                <a:xfrm>
                  <a:off x="3997235" y="172173"/>
                  <a:ext cx="4010299" cy="2939414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1998" r="6631" b="49619"/>
                <a:stretch/>
              </p:blipFill>
              <p:spPr>
                <a:xfrm>
                  <a:off x="8190417" y="172173"/>
                  <a:ext cx="4075611" cy="293941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1971" r="81434" b="62132"/>
                <a:stretch/>
              </p:blipFill>
              <p:spPr>
                <a:xfrm>
                  <a:off x="-385586" y="3635695"/>
                  <a:ext cx="4261454" cy="290726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220" t="21971" r="65272" b="62132"/>
                <a:stretch/>
              </p:blipFill>
              <p:spPr>
                <a:xfrm>
                  <a:off x="3997134" y="3635695"/>
                  <a:ext cx="4010400" cy="290726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4639" t="21971" r="47995" b="62132"/>
                <a:stretch/>
              </p:blipFill>
              <p:spPr>
                <a:xfrm>
                  <a:off x="8220241" y="3635695"/>
                  <a:ext cx="4045787" cy="2907260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93908" t="4213" r="899" b="6228"/>
                <a:stretch/>
              </p:blipFill>
              <p:spPr>
                <a:xfrm>
                  <a:off x="12318270" y="849087"/>
                  <a:ext cx="674591" cy="5225144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757544" y="3151013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-1310628" y="478154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009737" y="3150887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46610" y="6403664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16200000">
                  <a:off x="2893757" y="478154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18970" y="640585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for 1st capture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278267" y="6411926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for 1st capture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rot="16200000">
                  <a:off x="7084591" y="4809001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9278266" y="315357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for 1st capture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7069302" y="1535966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 rot="16200000">
                  <a:off x="2857847" y="1535965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16200000">
                  <a:off x="-1303292" y="1535965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-76652" y="121929"/>
                <a:ext cx="401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10226" y="121928"/>
                <a:ext cx="401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97104" y="121927"/>
                <a:ext cx="401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-76653" y="3376438"/>
                <a:ext cx="401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(D)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10225" y="3376437"/>
                <a:ext cx="401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(E)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290689" y="3358696"/>
                <a:ext cx="401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(F)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1660091" y="310868"/>
              <a:ext cx="148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Hunting</a:t>
              </a:r>
              <a:r>
                <a:rPr lang="fr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CA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lang="fr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7</cp:revision>
  <dcterms:created xsi:type="dcterms:W3CDTF">2022-01-20T18:38:08Z</dcterms:created>
  <dcterms:modified xsi:type="dcterms:W3CDTF">2022-01-20T19:14:51Z</dcterms:modified>
</cp:coreProperties>
</file>