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419D7-5924-49C0-9504-452E67C97870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D62B7-FF49-443A-A4C1-A84B0E77F2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79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555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43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630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37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52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82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660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1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29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8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595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699C-D3BC-484E-82D6-1FCA1F25489B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55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72010" y="339634"/>
            <a:ext cx="9846491" cy="5538652"/>
            <a:chOff x="672010" y="339634"/>
            <a:chExt cx="9846491" cy="5538652"/>
          </a:xfrm>
        </p:grpSpPr>
        <p:grpSp>
          <p:nvGrpSpPr>
            <p:cNvPr id="18" name="Group 17"/>
            <p:cNvGrpSpPr/>
            <p:nvPr/>
          </p:nvGrpSpPr>
          <p:grpSpPr>
            <a:xfrm>
              <a:off x="672010" y="339634"/>
              <a:ext cx="9846491" cy="5538652"/>
              <a:chOff x="672010" y="339634"/>
              <a:chExt cx="9846491" cy="5538652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010" y="339634"/>
                <a:ext cx="4923246" cy="2769326"/>
              </a:xfrm>
              <a:prstGeom prst="rect">
                <a:avLst/>
              </a:prstGeom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672010" y="339634"/>
                <a:ext cx="9846491" cy="5538652"/>
                <a:chOff x="672010" y="339634"/>
                <a:chExt cx="9846491" cy="5538652"/>
              </a:xfrm>
            </p:grpSpPr>
            <p:pic>
              <p:nvPicPr>
                <p:cNvPr id="4" name="Picture 2" descr="Image associÃ©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95256" y="339634"/>
                  <a:ext cx="4923245" cy="27693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708473" y="339634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</a:t>
                  </a:r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fr-CA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5665585" y="339634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</a:t>
                  </a:r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fr-CA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" name="Picture 2" descr="https://c-7npsfqifvt0x24hbnfqfejbx2edvstfdeox2edpn.g00.gamepedia.com/g00/3_c-7efbeczebzmjhiu.hbnfqfejb.dpn_/c-7NPSFQIFVT0x24iuuqtx3ax2fx2fhbnfqfejb.dvstfdeo.dpnx2fefbeczebzmjhiu_hbnfqfejb_fox2fdx2fdex2fJdpoNbq_Gsn_Dpsogjfme.qohx3fwfstjpox3d2cgded104df31d3fc4g9dbe488g445ee_$/$/$/$/$?i10c.ua=1&amp;i10c.dv=13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44" t="2816" r="13454" b="1747"/>
                <a:stretch/>
              </p:blipFill>
              <p:spPr bwMode="auto">
                <a:xfrm>
                  <a:off x="5586914" y="4403693"/>
                  <a:ext cx="2475418" cy="14745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6" descr="File:IconMap Ind Forest.png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357" t="2614" r="14187" b="2400"/>
                <a:stretch/>
              </p:blipFill>
              <p:spPr bwMode="auto">
                <a:xfrm>
                  <a:off x="8021431" y="4410371"/>
                  <a:ext cx="2494304" cy="14679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IconMap Eng ElmStreet.png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212" t="2038" r="14346" b="2448"/>
                <a:stretch/>
              </p:blipFill>
              <p:spPr bwMode="auto">
                <a:xfrm>
                  <a:off x="5581620" y="3105248"/>
                  <a:ext cx="2439811" cy="15056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5633324" y="3101614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</a:t>
                  </a:r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fr-CA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197"/>
                <a:stretch/>
              </p:blipFill>
              <p:spPr>
                <a:xfrm>
                  <a:off x="8021431" y="3101614"/>
                  <a:ext cx="2491780" cy="1509297"/>
                </a:xfrm>
                <a:prstGeom prst="rect">
                  <a:avLst/>
                </a:prstGeom>
              </p:spPr>
            </p:pic>
            <p:pic>
              <p:nvPicPr>
                <p:cNvPr id="15" name="Picture 4" descr="RÃ©sultats de recherche d'images pour Â«Â dead by daylight gatesÂ Â»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2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2010" y="3108959"/>
                  <a:ext cx="4914904" cy="27693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708473" y="3108958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</a:t>
                  </a:r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fr-CA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0" name="Straight Connector 19"/>
            <p:cNvCxnSpPr/>
            <p:nvPr/>
          </p:nvCxnSpPr>
          <p:spPr>
            <a:xfrm>
              <a:off x="676367" y="3101614"/>
              <a:ext cx="98421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595256" y="360450"/>
              <a:ext cx="4103" cy="551783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7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23</cp:revision>
  <dcterms:created xsi:type="dcterms:W3CDTF">2021-01-14T15:53:56Z</dcterms:created>
  <dcterms:modified xsi:type="dcterms:W3CDTF">2021-06-03T15:00:07Z</dcterms:modified>
</cp:coreProperties>
</file>