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2800000028048D63BEA2774C313.png" manifest:media-type="image/png"/>
  <manifest:file-entry manifest:full-path="Pictures/1000000000000780000004386FB226A7768F3034.png" manifest:media-type="image/png"/>
  <manifest:file-entry manifest:full-path="Pictures/1000000000000780000004380869AFCFD951AF2D.png" manifest:media-type="image/png"/>
  <manifest:file-entry manifest:full-path="Pictures/100000000000078000000438F5F947603E67C831.png" manifest:media-type="image/png"/>
  <manifest:file-entry manifest:full-path="Pictures/100000000000059800000325FEEAC7583725B721.png" manifest:media-type="image/png"/>
  <manifest:file-entry manifest:full-path="Pictures/10000201000003FA00000249C0265D65EF80E26E.png" manifest:media-type="image/png"/>
  <manifest:file-entry manifest:full-path="Pictures/10000000000002E00000023BB5C3A666930641BD.jpg" manifest:media-type="image/jpeg"/>
  <manifest:file-entry manifest:full-path="Pictures/1000000000000598000003251468879F6B35F67D.png" manifest:media-type="image/png"/>
  <manifest:file-entry manifest:full-path="Pictures/10000201000003DC0000033C34644C54FEE25CC2.png" manifest:media-type="image/png"/>
  <manifest:file-entry manifest:full-path="Pictures/10000201000004B000000528869E2B9B5785EC55.png" manifest:media-type="image/png"/>
  <manifest:file-entry manifest:full-path="Pictures/100000000000093A000004A90C51CD4CE6892805.png" manifest:media-type="image/png"/>
  <manifest:file-entry manifest:full-path="Pictures/10000000000007EA000001D188B995D80184418F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Noto Sans Bold" svg:font-family="'Noto Sans Bold'" style:font-family-generic="swiss" style:font-pitch="variable"/>
    <style:font-face style:name="Noto Sans Regular2" svg:font-family="'Noto Sans Regular'" style:font-family-generic="swiss" style:font-pitch="variable"/>
    <style:font-face style:name="Noto Sans Regular1" svg:font-family="'Noto Sans Regular'" style:font-adornments="Normal" style:font-family-generic="swiss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Noto Sans Regular" svg:font-family="'Noto Sans Regular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tru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Object_20_with_20_no_20_fill_20_and_20_no_20_line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-0.002cm, -0.001cm, -0.002cm, -0.001cm)" draw:image-opacity="100%" style:mirror="none"/>
    </style:style>
    <style:style style:name="gr4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Impress-title">
      <style:graphic-properties fo:min-height="4.615cm"/>
    </style:style>
    <style:style style:name="pr2" style:family="presentation" style:parent-style-name="Impress-subtitle">
      <style:graphic-properties draw:fill-color="#ffffff" fo:min-height="2.729cm"/>
    </style:style>
    <style:style style:name="pr3" style:family="presentation" style:parent-style-name="Impress-notes">
      <style:graphic-properties draw:fill-color="#ffffff" draw:auto-grow-height="true" fo:min-height="13.364cm"/>
    </style:style>
    <style:style style:name="pr4" style:family="presentation" style:parent-style-name="Impress1-title">
      <style:graphic-properties draw:auto-grow-height="true" fo:min-height="3.507cm"/>
    </style:style>
    <style:style style:name="pr5" style:family="presentation" style:parent-style-name="Impress1-outline1">
      <style:graphic-properties fo:min-height="11.93cm"/>
    </style:style>
    <style:style style:name="pr6" style:family="presentation" style:parent-style-name="Impress1-notes">
      <style:graphic-properties draw:fill-color="#ffffff" draw:auto-grow-height="true" fo:min-height="13.364cm"/>
    </style:style>
    <style:style style:name="pr7" style:family="presentation" style:parent-style-name="Impress1-title">
      <style:graphic-properties fo:min-height="3.507cm"/>
    </style:style>
    <style:style style:name="pr8" style:family="presentation" style:parent-style-name="Impress1-notes">
      <style:graphic-properties draw:fill-color="#ffffff" fo:min-height="13.364cm"/>
    </style:style>
    <style:style style:name="pr9" style:family="presentation" style:parent-style-name="Impress1-title">
      <style:graphic-properties fo:min-height="3.625cm"/>
    </style:style>
    <style:style style:name="pr10" style:family="presentation" style:parent-style-name="Impress-title">
      <style:graphic-properties draw:auto-grow-height="true" fo:min-height="4cm"/>
    </style:style>
    <style:style style:name="P1" style:family="paragraph">
      <loext:graphic-properties draw:fill-color="#ffffff"/>
    </style:style>
    <style:style style:name="P2" style:family="paragraph">
      <loext:graphic-properties draw:fill="none"/>
      <style:paragraph-properties fo:text-align="center"/>
    </style:style>
    <style:style style:name="P3" style:family="paragraph">
      <loext:graphic-properties draw:fill="none"/>
      <style:paragraph-properties fo:text-align="start"/>
      <style:text-properties fo:font-size="18pt"/>
    </style:style>
    <style:style style:name="P4" style:family="paragraph">
      <style:paragraph-properties fo:text-align="center"/>
    </style:style>
    <style:style style:name="P5" style:family="paragraph">
      <style:text-properties fo:font-size="36pt" style:font-size-asian="24pt" style:font-size-complex="24pt"/>
    </style:style>
    <style:style style:name="T1" style:family="text">
      <style:text-properties fo:font-size="36pt" style:font-size-asian="24pt" style:font-size-complex="24pt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fo:color="#ef2929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fo:color="#ef2929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fo:color="#ef2929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fo:color="#ef2929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fo:color="#ef2929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fo:color="#ef2929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fo:color="#ef2929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fo:color="#ef2929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fo:color="#ef2929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fo:color="#ef2929" fo:font-size="45%"/>
      </text:list-level-style-bullet>
    </text:list-style>
  </office:automatic-styles>
  <office:body>
    <office:presentation>
      <draw:page draw:name="page1" draw:style-name="dp1" draw:master-page-name="Impress" presentation:presentation-page-layout-name="AL1T0">
        <office:forms form:automatic-focus="false" form:apply-design-mode="false"/>
        <draw:frame presentation:style-name="pr1" draw:layer="layout" svg:width="23.8cm" svg:height="4.615cm" svg:x="2.2cm" svg:y="11.093cm" presentation:class="title" presentation:user-transformed="true">
          <draw:text-box>
            <text:p>Order Food Online </text:p>
          </draw:text-box>
        </draw:frame>
        <draw:frame presentation:style-name="pr2" draw:text-style-name="P1" draw:layer="layout" svg:width="23.8cm" svg:height="2.729cm" svg:x="2.2cm" svg:y="16.4cm" presentation:class="subtitle">
          <draw:text-box>
            <text:p>ITSS Software Development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Impress1" presentation:presentation-page-layout-name="AL2T1">
        <office:forms form:automatic-focus="false" form:apply-design-mode="false"/>
        <draw:frame presentation:style-name="pr4" draw:layer="layout" svg:width="24.599cm" svg:height="3.507cm" svg:x="2cm" svg:y="0.836cm" presentation:class="title" presentation:user-transformed="true">
          <draw:text-box>
            <text:p>Thành viên </text:p>
          </draw:text-box>
        </draw:frame>
        <draw:frame presentation:style-name="pr5" draw:layer="layout" svg:width="24cm" svg:height="12.18cm" svg:x="2cm" svg:y="6cm" presentation:class="outline" presentation:user-transformed="true">
          <draw:text-box>
            <text:list text:style-name="L3">
              <text:list-item>
                <text:list>
                  <text:list-header>
                    <text:p>Nhóm 6 </text:p>
                  </text:list-header>
                </text:list>
              </text:list-item>
              <text:list-item>
                <text:p>Nguyễn Hoàng Dũng </text:p>
              </text:list-item>
              <text:list-item>
                <text:p>Phạm Minh Khang </text:p>
              </text:list-item>
              <text:list-item>
                <text:p>Võ Quốc Tuấn 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6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Giới thiệu </text:p>
          </draw:text-box>
        </draw:frame>
        <draw:frame presentation:style-name="pr5" draw:layer="layout" svg:width="24cm" svg:height="12.18cm" svg:x="2cm" svg:y="6cm" presentation:class="outline">
          <draw:text-box>
            <text:list text:style-name="L3">
              <text:list-item>
                <text:p>Đề tài: Order Food Online </text:p>
                <text:p>Nhu cầu ăn uống tăng cao, ngại di chuyển </text:p>
                <text:p>
                  → Hệ thống đặt đồ ăn online, review đồ ăn 
                  <text:tab/>
                </text:p>
              </text:list-item>
            </text:list>
          </draw:text-box>
        </draw:frame>
        <draw:frame draw:style-name="gr2" draw:text-style-name="P2" draw:layer="layout" svg:width="10.668cm" svg:height="8.277cm" svg:x="13.97cm" svg:y="11.027cm">
          <draw:image xlink:href="Pictures/10000000000002E00000023BB5C3A666930641BD.jpg" xlink:type="simple" xlink:show="embed" xlink:actuate="onLoad" loext:mime-type="image/jpe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Thiết kế </text:p>
          </draw:text-box>
        </draw:frame>
        <draw:frame presentation:style-name="pr5" draw:layer="layout" svg:width="24cm" svg:height="12.18cm" svg:x="2cm" svg:y="6cm" presentation:class="outline" presentation:user-transformed="true">
          <draw:text-box>
            <text:list text:style-name="L3">
              <text:list-item>
                <text:p>Kiến trúc MVC </text:p>
              </text:list-item>
              <text:list-item>
                <text:p>Framework Laravel </text:p>
                <text:p/>
              </text:list-item>
            </text:list>
          </draw:text-box>
        </draw:frame>
        <draw:frame draw:style-name="gr2" draw:text-style-name="P2" draw:layer="layout" svg:width="12.162cm" svg:height="13.379cm" svg:x="14.732cm" svg:y="4.147cm">
          <draw:image xlink:href="Pictures/10000201000004B000000528869E2B9B5785EC55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4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Biểu đồ UseCase </text:p>
          </draw:text-box>
        </draw:frame>
        <draw:frame draw:style-name="gr2" draw:text-style-name="P2" draw:layer="layout" svg:width="19.05cm" svg:height="15.965cm" svg:x="3.302cm" svg:y="4.526cm">
          <draw:image xlink:href="Pictures/10000201000003DC0000033C34644C54FEE25CC2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5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Impress1" presentation:presentation-page-layout-name="AL2T1">
        <office:forms form:automatic-focus="false" form:apply-design-mode="false"/>
        <draw:frame presentation:style-name="pr9" draw:layer="layout" svg:width="24.599cm" svg:height="3.625cm" draw:transform="rotate (-1.56556033903891) translate (27.93cm 1.016cm)" presentation:class="title" presentation:user-transformed="true">
          <draw:text-box>
            <text:p>
              Class Diagram
              <text:line-break/>
            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2.546cm" svg:height="5.174cm" svg:x="1.524cm" svg:y="2.446cm">
          <draw:image xlink:href="Pictures/10000000000007EA000001D188B995D80184418F.png" xlink:type="simple" xlink:show="embed" xlink:actuate="onLoad" loext:mime-type="image/png">
            <text:p/>
          </draw:image>
        </draw:frame>
        <draw:frame draw:name="Picture 22" draw:style-name="gr3" draw:text-style-name="P3" draw:layer="layout" svg:width="24.638cm" svg:height="12.448cm" svg:x="0.254cm" svg:y="8.262cm">
          <draw:image xlink:href="Pictures/100000000000093A000004A90C51CD4CE6892805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6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Database 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4.384cm" svg:height="14.012cm" svg:x="1.27cm" svg:y="4.826cm">
          <draw:image xlink:href="Pictures/10000201000003FA00000249C0265D65EF80E26E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7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Giao diện 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4.665cm" svg:height="13.865cm" svg:x="1.756cm" svg:y="4.931cm">
          <draw:image xlink:href="Pictures/100000000000059800000325FEEAC7583725B721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8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Chi tiết Product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5.25cm" svg:height="14.203cm" svg:x="1.42cm" svg:y="4.826cm">
          <draw:image xlink:href="Pictures/1000000000000780000004386FB226A7768F3034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9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Review</text:p>
          </draw:text-box>
        </draw:frame>
        <draw:frame draw:style-name="gr4" draw:text-style-name="P4" draw:layer="layout" svg:width="24.384cm" svg:height="13.716cm" svg:x="1.016cm" svg:y="5.092cm" presentation:class="graphic" presentation:user-transformed="true">
          <draw:image xlink:href="Pictures/100000000000078000000438F5F947603E67C831.png" xlink:type="simple" xlink:show="embed" xlink:actuate="onLoad" loext:mime-type="image/png">
            <text:p/>
          </draw:image>
        </draw:frame>
        <presentation:notes draw:style-name="dp2">
          <office:forms form:automatic-focus="false" form:apply-design-mode="false"/>
          <draw:page-thumbnail draw:style-name="gr1" draw:layer="layout" svg:width="14.848cm" svg:height="11.136cm" svg:x="3.075cm" svg:y="2.257cm" draw:page-number="10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>
          <draw:text-box>
            <text:p>Cart 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5.93cm" svg:height="14.576cm" svg:x="1.016cm" svg:y="4.343cm">
          <draw:image xlink:href="Pictures/1000000000000598000003251468879F6B35F67D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11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Impress1" presentation:presentation-page-layout-name="AL2T1">
        <office:forms form:automatic-focus="false" form:apply-design-mode="false"/>
        <draw:frame presentation:style-name="pr7" draw:layer="layout" svg:width="24.599cm" svg:height="3.507cm" svg:x="2cm" svg:y="0.836cm" presentation:class="title" presentation:user-transformed="true">
          <draw:text-box>
            <text:p>Order </text:p>
          </draw:text-box>
        </draw:frame>
        <draw:frame presentation:style-name="pr5" draw:layer="layout" svg:width="24cm" svg:height="12.18cm" svg:x="2cm" svg:y="6cm" presentation:class="outline" presentation:placeholder="true">
          <draw:text-box/>
        </draw:frame>
        <draw:frame draw:style-name="gr2" draw:text-style-name="P2" draw:layer="layout" svg:width="24.996cm" svg:height="14.06cm" svg:x="1.166cm" svg:y="4.482cm">
          <draw:image xlink:href="Pictures/1000000000000780000004380869AFCFD951AF2D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12" presentation:class="page"/>
          <draw:frame presentation:style-name="pr8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Impress" presentation:presentation-page-layout-name="AL2T1">
        <office:forms form:automatic-focus="false" form:apply-design-mode="false"/>
        <draw:frame presentation:style-name="pr10" draw:text-style-name="P5" draw:layer="layout" svg:width="23.8cm" svg:height="4cm" svg:x="7.874cm" svg:y="12.192cm" presentation:class="title" presentation:user-transformed="true">
          <draw:text-box>
            <text:p>
              <text:span text:style-name="T1">Thanks for your attention!</text:span>
            </text:p>
          </draw:text-box>
        </draw:frame>
        <draw:frame draw:style-name="gr2" draw:text-style-name="P2" draw:layer="layout" svg:width="7.62cm" svg:height="7.62cm" svg:x="1.11cm" svg:y="8.151cm">
          <draw:image xlink:href="Pictures/10000201000002800000028048D63BEA2774C313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13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2018-12-17T09:20:22.870441814</meta:creation-date>
    <meta:editing-duration>PT1H29M27S</meta:editing-duration>
    <meta:editing-cycles>4</meta:editing-cycles>
    <meta:generator>LibreOffice/6.1.3.2$Linux_X86_64 LibreOffice_project/10$Build-2</meta:generator>
    <dc:title>Impress</dc:title>
    <dc:date>2018-12-17T11:30:44.147496168</dc:date>
    <meta:document-statistic meta:object-count="95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2910</config:config-item>
      <config:config-item config:name="VisibleAreaLeft" config:type="int">-4294</config:config-item>
      <config:config-item config:name="VisibleAreaWidth" config:type="int">35190</config:config-item>
      <config:config-item config:name="VisibleAreaHeight" config:type="int">19152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9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2910</config:config-item>
          <config:config-item config:name="VisibleAreaLeft" config:type="int">-4294</config:config-item>
          <config:config-item config:name="VisibleAreaWidth" config:type="int">35191</config:config-item>
          <config:config-item config:name="VisibleAreaHeight" config:type="int">19153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hQH+/0dlbmVyaWMgUHJpbnRlcgAAAAAAAAAAAAAAAAAAAAAAAAAAAAAAAAAAAAAAAAAAAAAAAAAAAAAAAAAAAAAAAAAAAAAAAAAAAAAAAAAAAAAAAAAAAAAAAAAAAAAAAAAAAAAAAAAAAAAAAAAAAAAAAAAAAAAAAAAAAAAAAAAAAAAAU0dFTlBSVAAAAAAAAAAAAAAAAAAAAAAAAAAAAAAAAAAWAAMApgAAAAAAAAAEAAhSAAAEdAAASm9iRGF0YSAxCnByaW50ZXI9R2VuZXJpYyBQcmludGVyCm9yaWVudGF0aW9uPVBvcnRyYWl0CmNvcGllcz0xCm1hcmdpbmRhanVzdG1lbnQ9MCwwLDAsMApjb2xvcmRlcHRoPTI0CnBzbGV2ZWw9MApwZGZkZXZpY2U9MApjb2xvcmRldmljZT0wClBQRENvbnRleERhdGEKUGFnZVNpemU6QTQAABIAQ09NUEFUX0RVUExFWF9NT0RFDwBEdXBsZXhNb2RlOjpPZmY=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Noto Sans Bold" svg:font-family="'Noto Sans Bold'" style:font-family-generic="swiss" style:font-pitch="variable"/>
    <style:font-face style:name="Noto Sans Regular2" svg:font-family="'Noto Sans Regular'" style:font-family-generic="swiss" style:font-pitch="variable"/>
    <style:font-face style:name="Noto Sans Regular1" svg:font-family="'Noto Sans Regular'" style:font-adornments="Normal" style:font-family-generic="swiss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Noto Sans Regular" svg:font-family="'Noto Sans Regular'" style:font-family-generic="system" style:font-pitch="variable"/>
  </office:font-face-decls>
  <office:styles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marker draw:name="Arrow" svg:viewBox="0 0 20 30" svg:d="M10 0l-10 30h20z"/>
    <style:default-style style:family="graphic">
      <style:graphic-properties svg:stroke-color="#3465af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Filled" style:family="graphic">
      <style:graphic-properties svg:stroke-color="#000000" draw:fill="solid" draw:fill-color="#ffffff"/>
      <style:text-properties style:font-name="Noto Sans" fo:font-family="'Noto Sans'" style:font-family-generic="roman" style:font-pitch="variable" fo:font-size="14pt" fo:font-weight="bold"/>
    </style:style>
    <style:style style:name="Filled_20_Blue" style:display-name="Filled Blue" style:family="graphic" style:parent-style-name="Filled">
      <style:graphic-properties draw:stroke="none" draw:fill="gradient" draw:fill-gradient-name="Filled_20_Blue"/>
      <style:text-properties fo:color="#ffffff" style:font-name="Noto Sans" fo:font-family="'Noto Sans'" style:font-family-generic="roman" style:font-pitch="variable" fo:font-size="14pt" fo:font-weight="bold"/>
    </style:style>
    <style:style style:name="Filled_20_Green" style:display-name="Filled Green" style:family="graphic" style:parent-style-name="Filled">
      <style:graphic-properties draw:stroke="none" draw:fill="gradient" draw:fill-gradient-name="Filled_20_Green"/>
      <style:text-properties fo:color="#ffffff" style:font-name="Noto Sans" fo:font-family="'Noto Sans'" style:font-family-generic="roman" style:font-pitch="variable" fo:font-size="14pt" fo:font-weight="bold"/>
    </style:style>
    <style:style style:name="Filled_20_Red" style:display-name="Filled Red" style:family="graphic" style:parent-style-name="Filled">
      <style:graphic-properties draw:stroke="none" draw:fill="gradient" draw:fill-gradient-name="Filled_20_Red"/>
      <style:text-properties fo:color="#ffffff" style:font-name="Noto Sans" fo:font-family="'Noto Sans'" style:font-family-generic="roman" style:font-pitch="variable" fo:font-size="14pt" fo:font-weight="bold"/>
    </style:style>
    <style:style style:name="Filled_20_Yellow" style:display-name="Filled Yellow" style:family="graphic" style:parent-style-name="Filled">
      <style:graphic-properties draw:stroke="none" draw:fill="gradient" draw:fill-gradient-name="Filled_20_Yellow"/>
      <style:text-properties fo:color="#ffffff" style:font-name="Noto Sans" fo:font-family="'Noto Sans'" style:font-family-generic="roman" style:font-pitch="variable" fo:font-size="14pt" fo:font-weight="bold"/>
    </style:style>
    <style:style style:name="Outlined" style:family="graphic">
      <style:graphic-properties svg:stroke-width="0.081cm" svg:stroke-color="#000000" draw:fill="none"/>
      <style:text-properties style:font-name="Noto Sans" fo:font-family="'Noto Sans'" style:font-family-generic="roman" style:font-pitch="variable" fo:font-size="14pt" fo:font-weight="bold"/>
    </style:style>
    <style:style style:name="Outlined_20_Blue" style:display-name="Outlined Blue" style:family="graphic" style:parent-style-name="Outlined">
      <style:graphic-properties draw:stroke="solid" svg:stroke-width="0.081cm" svg:stroke-color="#355269"/>
      <style:text-properties fo:color="#355269" style:font-name="Noto Sans" fo:font-family="'Noto Sans'" style:font-family-generic="roman" style:font-pitch="variable" fo:font-size="14pt" fo:font-weight="bold"/>
    </style:style>
    <style:style style:name="Outlined_20_Green" style:display-name="Outlined Green" style:family="graphic" style:parent-style-name="Outlined">
      <style:graphic-properties draw:stroke="solid" svg:stroke-width="0.081cm" svg:stroke-color="#127622"/>
      <style:text-properties fo:color="#127622" style:font-name="Noto Sans" fo:font-family="'Noto Sans'" style:font-family-generic="roman" style:font-pitch="variable" fo:font-size="14pt" fo:font-weight="bold"/>
    </style:style>
    <style:style style:name="Outlined_20_Red" style:display-name="Outlined Red" style:family="graphic" style:parent-style-name="Outlined">
      <style:graphic-properties draw:stroke="solid" svg:stroke-width="0.081cm" svg:stroke-color="#c9211e"/>
      <style:text-properties fo:color="#c9211e" style:font-name="Noto Sans" fo:font-family="'Noto Sans'" style:font-family-generic="roman" style:font-pitch="variable" fo:font-size="14pt" fo:font-weight="bold"/>
    </style:style>
    <style:style style:name="Outlined_20_Yellow" style:display-name="Outlined Yellow" style:family="graphic" style:parent-style-name="Outlined">
      <style:graphic-properties draw:stroke="solid" svg:stroke-width="0.081cm" svg:stroke-color="#b47804"/>
      <style:text-properties fo:color="#b47804" style:font-name="Noto Sans" fo:font-family="'Noto Sans'" style:font-family-generic="roman" style:font-pitch="variable" fo:font-size="14pt" fo:font-weight="bold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Impress-background" style:family="presentation">
      <style:graphic-properties draw:stroke="none" draw:fill="none"/>
      <style:text-properties style:letter-kerning="true"/>
    </style:style>
    <style:style style:name="Impress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Noto Sans Regular1" fo:font-family="'Noto Sans Regular'" style:font-style-name="Normal" style:font-family-generic="swiss" style:font-pitch="variable" fo:font-size="14pt" style:letter-kerning="true"/>
    </style:style>
    <style:style style:name="Impress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8.1000003814697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-outline1" style:family="presentation">
      <style:graphic-properties draw:stroke="none" draw:fill="none" draw:auto-grow-height="false" draw:fit-to-size="shrink-to-fit" style:shrink-to-fit="true">
        <text:list-style style:name="Impress-outline1">
          <text:list-level-style-bullet text:level="1" text:bullet-char="●">
            <style:list-level-properties text:space-before="0.3cm" text:min-label-width="0.9cm"/>
            <style:text-properties fo:font-family="StarSymbol" fo:color="#333333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fffff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fffff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fffff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fffff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fffff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fffff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fffff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fffff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fffff" fo:font-size="45%"/>
          </text:list-level-style-bullet>
        </text:list-style>
      </style:graphic-properties>
      <style:paragraph-properties fo:margin-left="0cm" fo:margin-right="0cm" fo:margin-top="0cm" fo:margin-bottom="0.663cm" fo:text-indent="0cm"/>
      <style:text-properties fo:color="#333333" style:text-outline="false" style:text-line-through-style="none" style:text-line-through-type="none" style:font-name="Noto Sans Bold" fo:font-family="'Noto Sans Bold'" style:font-family-generic="swiss" style:font-pitch="variable" fo:font-size="24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-outline2" style:family="presentation" style:parent-style-name="Impress-outline1">
      <style:paragraph-properties fo:margin-left="0cm" fo:margin-right="0cm" fo:margin-top="0cm" fo:margin-bottom="0.528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3" style:family="presentation" style:parent-style-name="Impress-outline2">
      <style:paragraph-properties fo:margin-left="0cm" fo:margin-right="0cm" fo:margin-top="0cm" fo:margin-bottom="0.395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4" style:family="presentation" style:parent-style-name="Impress-outline3">
      <style:paragraph-properties fo:margin-left="0cm" fo:margin-right="0cm" fo:margin-top="0cm" fo:margin-bottom="0.262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5" style:family="presentation" style:parent-style-name="Impress-outline4">
      <style:paragraph-properties fo:margin-left="0cm" fo:margin-right="0cm" fo:margin-top="0cm" fo:margin-bottom="0.129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6" style:family="presentation" style:parent-style-name="Impress-outline5">
      <style:paragraph-properties fo:margin-left="0cm" fo:margin-right="0cm" fo:margin-top="0cm" fo:margin-bottom="0.129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7" style:family="presentation" style:parent-style-name="Impress-outline6">
      <style:paragraph-properties fo:margin-left="0cm" fo:margin-right="0cm" fo:margin-top="0cm" fo:margin-bottom="0.129cm" fo:text-indent="0cm"/>
      <style:text-properties fo:color="#333333" style:font-name="Noto Sans Bold" fo:font-family="'Noto Sans Bold'" style:font-family-generic="swiss" style:font-pitch="variable" fo:font-size="24pt"/>
    </style:style>
    <style:style style:name="Impress-outline8" style:family="presentation" style:parent-style-name="Impress-outline7">
      <style:paragraph-properties fo:margin-left="0cm" fo:margin-right="0cm" fo:margin-top="0cm" fo:margin-bottom="0.129cm" fo:text-indent="0cm"/>
      <style:text-properties fo:font-size="26.7000007629395pt"/>
    </style:style>
    <style:style style:name="Impress-outline9" style:family="presentation" style:parent-style-name="Impress-outline8">
      <style:paragraph-properties fo:margin-left="0cm" fo:margin-right="0cm" fo:margin-top="0cm" fo:margin-bottom="0.129cm" fo:text-indent="0cm"/>
      <style:text-properties fo:font-size="26.7000007629395pt"/>
    </style:style>
    <style:style style:name="Impress-subtitle" style:family="presentation">
      <style:graphic-properties draw:stroke="none" draw:fill="none" draw:textarea-vertical-align="middle">
        <text:list-style style:name="Impress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Noto Sans Regular1" fo:font-family="'Noto Sans Regular'" style:font-style-name="Normal" style:font-family-generic="swiss" style:font-pitch="variable" fo:font-size="32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-title" style:family="presentation">
      <style:graphic-properties draw:stroke="none" draw:fill="none" draw:textarea-vertical-align="middle" draw:fit-to-size="shrink-to-fit" style:shrink-to-fit="true">
        <text:list-style style:name="Impress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Noto Sans Regular2" fo:font-family="'Noto Sans Regular'" style:font-family-generic="swiss" style:font-pitch="variable" fo:font-size="48pt" fo:font-style="normal" fo:text-shadow="none" style:text-underline-style="none" fo:font-weight="bold" style:letter-kerning="true" style:text-emphasize="none" style:font-relief="none" style:text-overline-style="none" style:text-overline-color="font-color"/>
    </style:style>
    <style:style style:name="Impress1-background" style:family="presentation">
      <style:graphic-properties draw:stroke="none" draw:fill="none"/>
      <style:text-properties style:letter-kerning="true"/>
    </style:style>
    <style:style style:name="Impress1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Noto Sans Regular1" fo:font-family="'Noto Sans Regular'" style:font-style-name="Normal" style:font-family-generic="swiss" style:font-pitch="variable" fo:font-size="14pt" style:letter-kerning="true"/>
    </style:style>
    <style:style style:name="Impress1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1-outline1" style:family="presentation">
      <style:graphic-properties draw:stroke="none" draw:fill="none" draw:auto-grow-height="false" draw:fit-to-size="false" style:shrink-to-fit="false">
        <text:list-style style:name="Impress1-outline1">
          <text:list-level-style-bullet text:level="1" text:bullet-char="●">
            <style:list-level-properties text:space-before="0.3cm" text:min-label-width="0.9cm"/>
            <style:text-properties fo:font-family="StarSymbol" fo:color="#ef2929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ef2929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ef2929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ef2929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ef2929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ef2929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ef2929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ef2929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ef2929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ef2929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color="#333333" style:text-outline="false" style:text-line-through-style="none" style:text-line-through-type="none" style:font-name="Noto Sans Regular2" fo:font-family="'Noto Sans Regular'" style:font-family-generic="swiss" style:font-pitch="variable" fo:font-size="28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1-outline2" style:family="presentation" style:parent-style-name="Impress1-outline1">
      <style:graphic-properties draw:fit-to-size="false" style:shrink-to-fit="false"/>
      <style:paragraph-properties fo:margin-left="0cm" fo:margin-right="0cm" fo:margin-top="0cm" fo:margin-bottom="0.4cm" fo:text-indent="0cm"/>
      <style:text-properties fo:color="#333333" fo:font-size="28pt"/>
    </style:style>
    <style:style style:name="Impress1-outline3" style:family="presentation" style:parent-style-name="Impress1-outline2">
      <style:graphic-properties draw:fit-to-size="false" style:shrink-to-fit="false"/>
      <style:paragraph-properties fo:margin-left="0cm" fo:margin-right="0cm" fo:margin-top="0cm" fo:margin-bottom="0.298cm" fo:text-indent="0cm"/>
      <style:text-properties fo:color="#333333" fo:font-size="28pt"/>
    </style:style>
    <style:style style:name="Impress1-outline4" style:family="presentation" style:parent-style-name="Impress1-outline3">
      <style:graphic-properties draw:fit-to-size="false" style:shrink-to-fit="false"/>
      <style:paragraph-properties fo:margin-left="0cm" fo:margin-right="0cm" fo:margin-top="0cm" fo:margin-bottom="0.2cm" fo:text-indent="0cm"/>
      <style:text-properties fo:color="#333333" fo:font-size="28pt"/>
    </style:style>
    <style:style style:name="Impress1-outline5" style:family="presentation" style:parent-style-name="Impress1-outline4">
      <style:graphic-properties draw:fit-to-size="false" style:shrink-to-fit="false"/>
      <style:paragraph-properties fo:margin-left="0cm" fo:margin-right="0cm" fo:margin-top="0cm" fo:margin-bottom="0.1cm" fo:text-indent="0cm"/>
      <style:text-properties fo:color="#333333" fo:font-size="28pt"/>
    </style:style>
    <style:style style:name="Impress1-outline6" style:family="presentation" style:parent-style-name="Impress1-outline5">
      <style:graphic-properties draw:fit-to-size="false" style:shrink-to-fit="false"/>
      <style:paragraph-properties fo:margin-left="0cm" fo:margin-right="0cm" fo:margin-top="0cm" fo:margin-bottom="0.1cm" fo:text-indent="0cm"/>
      <style:text-properties fo:color="#333333" fo:font-size="28pt"/>
    </style:style>
    <style:style style:name="Impress1-outline7" style:family="presentation" style:parent-style-name="Impress1-outline6">
      <style:graphic-properties draw:fit-to-size="false" style:shrink-to-fit="false"/>
      <style:paragraph-properties fo:margin-left="0cm" fo:margin-right="0cm" fo:margin-top="0cm" fo:margin-bottom="0.1cm" fo:text-indent="0cm"/>
      <style:text-properties fo:color="#333333" fo:font-size="28pt"/>
    </style:style>
    <style:style style:name="Impress1-outline8" style:family="presentation" style:parent-style-name="Impress1-outline7">
      <style:paragraph-properties fo:margin-left="0cm" fo:margin-right="0cm" fo:margin-top="0cm" fo:margin-bottom="0.098cm" fo:text-indent="0cm"/>
      <style:text-properties fo:font-size="20pt"/>
    </style:style>
    <style:style style:name="Impress1-outline9" style:family="presentation" style:parent-style-name="Impress1-outline8">
      <style:paragraph-properties fo:margin-left="0cm" fo:margin-right="0cm" fo:margin-top="0cm" fo:margin-bottom="0.098cm" fo:text-indent="0cm"/>
      <style:text-properties fo:font-size="20pt"/>
    </style:style>
    <style:style style:name="Impress1-subtitle" style:family="presentation">
      <style:graphic-properties draw:stroke="none" draw:fill="none" draw:textarea-vertical-align="middle">
        <text:list-style style:name="Impress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Impress1-title" style:family="presentation">
      <style:graphic-properties draw:stroke="none" draw:fill="none" draw:textarea-vertical-align="middle">
        <text:list-style style:name="Impress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333333" style:text-outline="false" style:text-line-through-style="none" style:text-line-through-type="none" style:font-name="Noto Sans Regular2" fo:font-family="'Noto Sans Regular'" style:font-family-generic="swiss" style:font-pitch="variable" fo:font-size="44pt" fo:font-style="normal" fo:text-shadow="none" style:text-underline-style="none" fo:font-weight="bold" style:letter-kerning="true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Impress-backgroundobjects">
      <style:graphic-properties draw:stroke="none" draw:fill="none" draw:fill-color="#ffffff" draw:auto-grow-height="false" fo:min-height="1.449cm"/>
    </style:style>
    <style:style style:name="Mpr2" style:family="presentation" style:parent-style-name="Impress-backgroundobjects">
      <style:graphic-properties draw:stroke="none" draw:fill="solid" draw:fill-color="#ef2929" draw:textarea-vertical-align="middle" draw:auto-grow-height="false" fo:min-height="3cm" fo:min-width="1.4cm"/>
    </style:style>
    <style:style style:name="Mpr3" style:family="presentation" style:parent-style-name="Impress-backgroundobjects">
      <style:graphic-properties draw:stroke="none" draw:fill="none" draw:fill-color="#ffffff" draw:auto-grow-height="false" fo:min-height="1.485cm"/>
    </style:style>
    <style:style style:name="Mpr4" style:family="presentation" style:parent-style-name="Impress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Impress1-backgroundobjects">
      <style:graphic-properties draw:stroke="none" draw:fill="none" draw:fill-color="#ffffff" draw:auto-grow-height="false" fo:min-height="1.449cm"/>
    </style:style>
    <style:style style:name="Mpr6" style:family="presentation" style:parent-style-name="Impress1-backgroundobjects">
      <style:graphic-properties draw:stroke="none" draw:fill="solid" draw:fill-color="#ef2929" draw:textarea-vertical-align="middle" draw:auto-grow-height="false" fo:min-height="3cm" fo:min-width="1.4cm"/>
    </style:style>
    <style:style style:name="Mpr7" style:family="presentation" style:parent-style-name="Impress1-backgroundobjects">
      <style:graphic-properties draw:stroke="none" draw:fill="none" draw:fill-color="#ffffff" draw:auto-grow-height="false" fo:min-height="1.485cm"/>
    </style:style>
    <style:style style:name="Mpr8" style:family="presentation" style:parent-style-name="Impress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/>
    </style:style>
    <style:style style:name="MP2" style:family="paragraph">
      <loext:graphic-properties draw:fill="none" draw:fill-color="#ffffff"/>
      <style:text-properties fo:font-size="14pt"/>
    </style:style>
    <style:style style:name="MP3" style:family="paragraph">
      <style:paragraph-properties fo:text-align="end"/>
      <style:text-properties fo:font-size="14pt"/>
    </style:style>
    <style:style style:name="MP4" style:family="paragraph">
      <loext:graphic-properties draw:fill="none" draw:fill-color="#ffffff"/>
      <style:paragraph-properties fo:text-align="end"/>
      <style:text-properties fo:font-size="14pt"/>
    </style:style>
    <style:style style:name="MP5" style:family="paragraph">
      <style:paragraph-properties fo:text-align="center"/>
      <style:text-properties fo:font-size="14pt"/>
    </style:style>
    <style:style style:name="MP6" style:family="paragraph">
      <loext:graphic-properties draw:fill="none" draw:fill-color="#ffffff"/>
      <style:paragraph-properties fo:text-align="center"/>
      <style:text-properties fo:font-size="14pt"/>
    </style:style>
    <style:style style:name="MP7" style:family="paragraph">
      <loext:graphic-properties draw:fill="solid" draw:fill-color="#ef2929"/>
      <style:paragraph-properties fo:text-align="center"/>
    </style:style>
    <style:style style:name="MT1" style:family="text">
      <style:text-properties fo:font-size="14pt"/>
    </style:style>
    <style:style style:name="MT2" style:family="text">
      <style:text-properties style:font-name="Noto Sans Regular" fo:font-size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Impress" style:page-layout-name="PM1" draw:style-name="Mdp1">
      <draw:frame presentation:style-name="Impress-title" draw:layer="backgroundobjects" svg:width="23.8cm" svg:height="4cm" svg:x="2.2cm" svg:y="11.4cm" presentation:class="title" presentation:placeholder="true">
        <draw:text-box/>
      </draw:frame>
      <draw:frame presentation:style-name="Impress-outline1" draw:layer="backgroundobjects" svg:width="23.8cm" svg:height="2.729cm" svg:x="2.2cm" svg:y="16.4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29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29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6cm" svg:y="19.129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13</text:page-count>
            </text:span>
          </text:p>
        </draw:text-box>
      </draw:frame>
      <draw:custom-shape presentation:style-name="Mpr2" draw:text-style-name="MP7" draw:layer="backgroundobjects" svg:width="1.4cm" svg:height="3cm" svg:x="0cm" svg:y="12cm">
        <text:p/>
        <draw:enhanced-geometry svg:viewBox="0 0 21600 21600" draw:type="rectangle" draw:enhanced-path="M 0 0 L 21600 0 21600 21600 0 21600 0 0 Z N"/>
      </draw:custom-shape>
      <presentation:notes style:page-layout-name="PM0">
        <draw:page-thumbnail presentation:style-name="Impress-title" draw:layer="backgroundobjects" svg:width="14.848cm" svg:height="11.136cm" svg:x="3.075cm" svg:y="2.257cm" presentation:class="page"/>
        <draw:frame presentation:style-name="Impress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Impress1" style:page-layout-name="PM1" draw:style-name="Mdp1">
      <office:forms form:automatic-focus="false" form:apply-design-mode="false"/>
      <draw:frame presentation:style-name="Impress1-title" draw:layer="backgroundobjects" svg:width="24.599cm" svg:height="3.507cm" svg:x="2cm" svg:y="0.836cm" presentation:class="title" presentation:placeholder="true">
        <draw:text-box/>
      </draw:frame>
      <draw:frame presentation:style-name="Impress1-outline1" draw:layer="backgroundobjects" svg:width="24cm" svg:height="12.18cm" svg:x="2cm" svg:y="6cm" presentation:class="outline" presentation:placeholder="true">
        <draw:text-box/>
      </draw:frame>
      <draw:frame presentation:style-name="Mpr5" draw:text-style-name="MP2" draw:layer="backgroundobjects" svg:width="6.523cm" svg:height="1.448cm" svg:x="1.4cm" svg:y="19.13cm" presentation:class="date-time">
        <draw:text-box>
          <text:p text:style-name="MP1">
            <text:span text:style-name="MT2">
              <presentation:date-time/>
            </text:span>
          </text:p>
        </draw:text-box>
      </draw:frame>
      <draw:frame presentation:style-name="Mpr5" draw:text-style-name="MP6" draw:layer="backgroundobjects" svg:width="8.875cm" svg:height="1.448cm" svg:x="9.576cm" svg:y="19.13cm" presentation:class="footer">
        <draw:text-box>
          <text:p text:style-name="MP5">
            <text:span text:style-name="MT2">
              <presentation:footer/>
            </text:span>
          </text:p>
        </draw:text-box>
      </draw:frame>
      <draw:frame presentation:style-name="Mpr5" draw:text-style-name="MP4" draw:layer="backgroundobjects" svg:width="6.523cm" svg:height="1.448cm" svg:x="20.076cm" svg:y="19.13cm" presentation:class="page-number">
        <draw:text-box>
          <text:p text:style-name="MP3">
            <text:span text:style-name="MT2">
              <text:page-number>&lt;number&gt;</text:page-number>
            </text:span>
            <text:span text:style-name="MT2">
              <text:s/>
              / 
            </text:span>
            <text:span text:style-name="MT2">
              <text:page-count>13</text:page-count>
            </text:span>
          </text:p>
        </draw:text-box>
      </draw:frame>
      <draw:custom-shape presentation:style-name="Mpr6" draw:text-style-name="MP7" draw:layer="backgroundobjects" svg:width="1.4cm" svg:height="3cm" svg:x="0cm" svg:y="0.8cm">
        <text:p/>
        <draw:enhanced-geometry svg:viewBox="0 0 21600 21600" draw:type="rectangle" draw:enhanced-path="M 0 0 L 21600 0 21600 21600 0 21600 0 0 Z N"/>
      </draw:custom-shape>
      <presentation:notes style:page-layout-name="PM0">
        <office:forms form:automatic-focus="false" form:apply-design-mode="false"/>
        <draw:page-thumbnail presentation:style-name="Impress1-title" draw:layer="backgroundobjects" svg:width="14.848cm" svg:height="11.136cm" svg:x="3.075cm" svg:y="2.257cm" presentation:class="page"/>
        <draw:frame presentation:style-name="Impress1-notes" draw:layer="backgroundobjects" svg:width="16.799cm" svg:height="13.364cm" svg:x="2.1cm" svg:y="14.107cm" presentation:class="notes" presentation:placeholder="true">
          <draw:text-box/>
        </draw:frame>
        <draw:frame presentation:style-name="Mpr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