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pzMN++rcnNGcCdvJm2REQG4ZDX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79" autoAdjust="0"/>
  </p:normalViewPr>
  <p:slideViewPr>
    <p:cSldViewPr snapToGrid="0">
      <p:cViewPr varScale="1">
        <p:scale>
          <a:sx n="172" d="100"/>
          <a:sy n="172" d="100"/>
        </p:scale>
        <p:origin x="130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dirty="0"/>
              <a:t>Classes</a:t>
            </a:r>
            <a:r>
              <a:rPr lang="ru-RU" sz="1100" dirty="0"/>
              <a:t> – </a:t>
            </a:r>
            <a:r>
              <a:rPr lang="en-US" sz="1100" dirty="0" err="1"/>
              <a:t>Message.cs</a:t>
            </a:r>
            <a:r>
              <a:rPr lang="en-US" sz="1100" dirty="0"/>
              <a:t>, </a:t>
            </a:r>
            <a:r>
              <a:rPr lang="en-US" sz="1100" dirty="0" err="1"/>
              <a:t>User.cs</a:t>
            </a:r>
            <a:r>
              <a:rPr lang="en-US" sz="1100" dirty="0"/>
              <a:t>, </a:t>
            </a:r>
            <a:r>
              <a:rPr lang="en-US" sz="1100" dirty="0" err="1"/>
              <a:t>AbstractClient.cs</a:t>
            </a:r>
            <a:r>
              <a:rPr lang="en-US" sz="1100" dirty="0"/>
              <a:t>, </a:t>
            </a:r>
            <a:r>
              <a:rPr lang="en-US" sz="1100" dirty="0" err="1"/>
              <a:t>AbstractServe.cs</a:t>
            </a:r>
            <a:endParaRPr lang="en-US" sz="1100" dirty="0"/>
          </a:p>
          <a:p>
            <a:pPr marL="0" lvl="0" indent="0" algn="l" rtl="0">
              <a:lnSpc>
                <a:spcPct val="100000"/>
              </a:lnSpc>
              <a:spcBef>
                <a:spcPts val="0"/>
              </a:spcBef>
              <a:spcAft>
                <a:spcPts val="0"/>
              </a:spcAft>
              <a:buSzPts val="1100"/>
              <a:buNone/>
            </a:pPr>
            <a:r>
              <a:rPr lang="en-US" sz="1100" dirty="0"/>
              <a:t>Inheritance – </a:t>
            </a:r>
            <a:r>
              <a:rPr lang="en-US" sz="1100" dirty="0" err="1"/>
              <a:t>Message.cs</a:t>
            </a:r>
            <a:r>
              <a:rPr lang="en-US" sz="1100" dirty="0"/>
              <a:t>, </a:t>
            </a:r>
            <a:r>
              <a:rPr lang="en-US" sz="1100" dirty="0" err="1"/>
              <a:t>User.cs</a:t>
            </a:r>
            <a:endParaRPr lang="en-US" sz="1100" dirty="0"/>
          </a:p>
          <a:p>
            <a:pPr marL="0" lvl="0" indent="0" algn="l" rtl="0">
              <a:lnSpc>
                <a:spcPct val="100000"/>
              </a:lnSpc>
              <a:spcBef>
                <a:spcPts val="0"/>
              </a:spcBef>
              <a:spcAft>
                <a:spcPts val="0"/>
              </a:spcAft>
              <a:buSzPts val="1100"/>
              <a:buNone/>
            </a:pPr>
            <a:r>
              <a:rPr lang="en-US" sz="1100" dirty="0"/>
              <a:t>Polymorphism - </a:t>
            </a:r>
            <a:r>
              <a:rPr lang="en-US" sz="1100" dirty="0" err="1"/>
              <a:t>Message.cs</a:t>
            </a:r>
            <a:r>
              <a:rPr lang="en-US" sz="1100" dirty="0"/>
              <a:t>, </a:t>
            </a:r>
            <a:r>
              <a:rPr lang="en-US" sz="1100" dirty="0" err="1"/>
              <a:t>User.cs</a:t>
            </a:r>
            <a:endParaRPr lang="en-US" sz="1100" dirty="0"/>
          </a:p>
          <a:p>
            <a:pPr marL="0" lvl="0" indent="0" algn="l" rtl="0">
              <a:lnSpc>
                <a:spcPct val="100000"/>
              </a:lnSpc>
              <a:spcBef>
                <a:spcPts val="0"/>
              </a:spcBef>
              <a:spcAft>
                <a:spcPts val="0"/>
              </a:spcAft>
              <a:buSzPts val="1100"/>
              <a:buNone/>
            </a:pPr>
            <a:r>
              <a:rPr lang="en-US" sz="1100" dirty="0"/>
              <a:t>Louse-coupling – </a:t>
            </a:r>
            <a:r>
              <a:rPr lang="en-US" sz="1100" dirty="0" err="1"/>
              <a:t>Message.cs</a:t>
            </a:r>
            <a:r>
              <a:rPr lang="en-US" sz="1100" dirty="0"/>
              <a:t>, </a:t>
            </a:r>
            <a:r>
              <a:rPr lang="en-US" sz="1100" dirty="0" err="1"/>
              <a:t>User.cs</a:t>
            </a:r>
            <a:r>
              <a:rPr lang="en-US" sz="1100" dirty="0"/>
              <a:t>, </a:t>
            </a:r>
            <a:r>
              <a:rPr lang="en-US" sz="1100" dirty="0" err="1"/>
              <a:t>AbstractClient.cs</a:t>
            </a:r>
            <a:r>
              <a:rPr lang="en-US" sz="1100" dirty="0"/>
              <a:t>, </a:t>
            </a:r>
            <a:r>
              <a:rPr lang="en-US" sz="1100" dirty="0" err="1"/>
              <a:t>AbstractServe.cs</a:t>
            </a:r>
            <a:endParaRPr lang="en-US" sz="1100" dirty="0"/>
          </a:p>
          <a:p>
            <a:pPr marL="0" lvl="0" indent="0" algn="l" rtl="0">
              <a:lnSpc>
                <a:spcPct val="100000"/>
              </a:lnSpc>
              <a:spcBef>
                <a:spcPts val="0"/>
              </a:spcBef>
              <a:spcAft>
                <a:spcPts val="0"/>
              </a:spcAft>
              <a:buSzPts val="1100"/>
              <a:buNone/>
            </a:pPr>
            <a:endParaRPr lang="en-US" sz="1100" dirty="0"/>
          </a:p>
          <a:p>
            <a:pPr marL="0" lvl="0" indent="0" algn="l" rtl="0">
              <a:lnSpc>
                <a:spcPct val="100000"/>
              </a:lnSpc>
              <a:spcBef>
                <a:spcPts val="0"/>
              </a:spcBef>
              <a:spcAft>
                <a:spcPts val="0"/>
              </a:spcAft>
              <a:buSzPts val="1100"/>
              <a:buNone/>
            </a:pPr>
            <a:r>
              <a:rPr lang="en-US" sz="1100" dirty="0"/>
              <a:t>Single Responsibility – </a:t>
            </a:r>
            <a:r>
              <a:rPr lang="en-US" sz="1100" dirty="0" err="1"/>
              <a:t>User.cs</a:t>
            </a:r>
            <a:r>
              <a:rPr lang="en-US" sz="1100" dirty="0"/>
              <a:t> – rows 56, 66 | </a:t>
            </a:r>
            <a:r>
              <a:rPr lang="en-US" sz="1100" dirty="0" err="1"/>
              <a:t>Client.cs</a:t>
            </a:r>
            <a:r>
              <a:rPr lang="en-US" sz="1100" dirty="0"/>
              <a:t> – rows 32, 46</a:t>
            </a:r>
          </a:p>
          <a:p>
            <a:pPr marL="0" lvl="0" indent="0" algn="l" rtl="0">
              <a:lnSpc>
                <a:spcPct val="100000"/>
              </a:lnSpc>
              <a:spcBef>
                <a:spcPts val="0"/>
              </a:spcBef>
              <a:spcAft>
                <a:spcPts val="0"/>
              </a:spcAft>
              <a:buSzPts val="1100"/>
              <a:buNone/>
            </a:pPr>
            <a:r>
              <a:rPr lang="en-US" sz="1100" dirty="0"/>
              <a:t>Open/Closed principle – </a:t>
            </a:r>
            <a:r>
              <a:rPr lang="en-US" sz="1100" dirty="0" err="1"/>
              <a:t>Message.cs</a:t>
            </a:r>
            <a:r>
              <a:rPr lang="en-US" sz="1100" dirty="0"/>
              <a:t>, </a:t>
            </a:r>
            <a:r>
              <a:rPr lang="en-US" sz="1100" dirty="0" err="1"/>
              <a:t>User.cs</a:t>
            </a:r>
            <a:r>
              <a:rPr lang="en-US" sz="1100" dirty="0"/>
              <a:t>, </a:t>
            </a:r>
            <a:r>
              <a:rPr lang="en-US" sz="1100" dirty="0" err="1"/>
              <a:t>AbstractServer.cs</a:t>
            </a:r>
            <a:r>
              <a:rPr lang="en-US" sz="1100" dirty="0"/>
              <a:t>, </a:t>
            </a:r>
            <a:r>
              <a:rPr lang="en-US" sz="1100" dirty="0" err="1"/>
              <a:t>AbstractClient.cs</a:t>
            </a:r>
            <a:endParaRPr lang="en-US" sz="1100" dirty="0"/>
          </a:p>
          <a:p>
            <a:pPr marL="0" lvl="0" indent="0" algn="l" rtl="0">
              <a:lnSpc>
                <a:spcPct val="100000"/>
              </a:lnSpc>
              <a:spcBef>
                <a:spcPts val="0"/>
              </a:spcBef>
              <a:spcAft>
                <a:spcPts val="0"/>
              </a:spcAft>
              <a:buSzPts val="1100"/>
              <a:buNone/>
            </a:pPr>
            <a:r>
              <a:rPr lang="en-US" sz="1100" dirty="0" err="1"/>
              <a:t>Liskov</a:t>
            </a:r>
            <a:r>
              <a:rPr lang="en-US" sz="1100" dirty="0"/>
              <a:t> Substitution same as Open/Closed principle</a:t>
            </a:r>
          </a:p>
          <a:p>
            <a:pPr marL="0" lvl="0" indent="0" algn="l" rtl="0">
              <a:lnSpc>
                <a:spcPct val="100000"/>
              </a:lnSpc>
              <a:spcBef>
                <a:spcPts val="0"/>
              </a:spcBef>
              <a:spcAft>
                <a:spcPts val="0"/>
              </a:spcAft>
              <a:buSzPts val="1100"/>
              <a:buNone/>
            </a:pPr>
            <a:r>
              <a:rPr lang="en-US" sz="1100" dirty="0"/>
              <a:t>Interface segregation – </a:t>
            </a:r>
            <a:r>
              <a:rPr lang="en-US" sz="1100" dirty="0" err="1"/>
              <a:t>AbstractServer</a:t>
            </a:r>
            <a:r>
              <a:rPr lang="en-US" sz="1100" dirty="0"/>
              <a:t>, </a:t>
            </a:r>
            <a:r>
              <a:rPr lang="en-US" sz="1100" dirty="0" err="1"/>
              <a:t>AbstractClient</a:t>
            </a:r>
            <a:endParaRPr lang="en-US" sz="1100" dirty="0"/>
          </a:p>
          <a:p>
            <a:pPr marL="0" lvl="0" indent="0" algn="l" rtl="0">
              <a:lnSpc>
                <a:spcPct val="100000"/>
              </a:lnSpc>
              <a:spcBef>
                <a:spcPts val="0"/>
              </a:spcBef>
              <a:spcAft>
                <a:spcPts val="0"/>
              </a:spcAft>
              <a:buSzPts val="1100"/>
              <a:buNone/>
            </a:pPr>
            <a:r>
              <a:rPr lang="en-US" sz="1100" dirty="0"/>
              <a:t>Dependency inversion - </a:t>
            </a:r>
            <a:r>
              <a:rPr lang="en-US" sz="1100" dirty="0" err="1"/>
              <a:t>Message.cs</a:t>
            </a:r>
            <a:r>
              <a:rPr lang="en-US" sz="1100" dirty="0"/>
              <a:t>, </a:t>
            </a:r>
            <a:r>
              <a:rPr lang="en-US" sz="1100" dirty="0" err="1"/>
              <a:t>User.cs</a:t>
            </a:r>
            <a:r>
              <a:rPr lang="en-US" sz="1100" dirty="0"/>
              <a:t>, </a:t>
            </a:r>
            <a:r>
              <a:rPr lang="en-US" sz="1100" dirty="0" err="1"/>
              <a:t>AbstractClient.cs</a:t>
            </a:r>
            <a:r>
              <a:rPr lang="en-US" sz="1100" dirty="0"/>
              <a:t>, </a:t>
            </a:r>
            <a:r>
              <a:rPr lang="en-US" sz="1100" dirty="0" err="1"/>
              <a:t>AbstractServe.cs</a:t>
            </a:r>
            <a:endParaRPr lang="en-US" sz="1100" dirty="0"/>
          </a:p>
          <a:p>
            <a:pPr marL="0" lvl="0" indent="0" algn="l" rtl="0">
              <a:lnSpc>
                <a:spcPct val="100000"/>
              </a:lnSpc>
              <a:spcBef>
                <a:spcPts val="0"/>
              </a:spcBef>
              <a:spcAft>
                <a:spcPts val="0"/>
              </a:spcAft>
              <a:buSzPts val="1100"/>
              <a:buNone/>
            </a:pPr>
            <a:endParaRPr lang="en-US" sz="1100"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6" name="Google Shape;39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dirty="0"/>
              <a:t>Top-Down vs Bottom-Up approach – </a:t>
            </a:r>
            <a:r>
              <a:rPr lang="en-US" sz="1100" dirty="0" err="1"/>
              <a:t>Server.ts</a:t>
            </a:r>
            <a:r>
              <a:rPr lang="en-US" sz="1100" dirty="0"/>
              <a:t>, </a:t>
            </a:r>
            <a:r>
              <a:rPr lang="en-US" sz="1100" dirty="0" err="1"/>
              <a:t>Server.cs</a:t>
            </a:r>
            <a:r>
              <a:rPr lang="en-US" sz="1100" dirty="0"/>
              <a:t> | </a:t>
            </a:r>
            <a:r>
              <a:rPr lang="en-US" sz="1100" dirty="0" err="1"/>
              <a:t>Client.ts</a:t>
            </a:r>
            <a:r>
              <a:rPr lang="en-US" sz="1100" dirty="0"/>
              <a:t>, </a:t>
            </a:r>
            <a:r>
              <a:rPr lang="en-US" sz="1100" dirty="0" err="1"/>
              <a:t>Server.cs</a:t>
            </a:r>
            <a:endParaRPr lang="en-US" sz="1100" dirty="0"/>
          </a:p>
          <a:p>
            <a:pPr marL="0" lvl="0" indent="0" algn="l" rtl="0">
              <a:lnSpc>
                <a:spcPct val="100000"/>
              </a:lnSpc>
              <a:spcBef>
                <a:spcPts val="0"/>
              </a:spcBef>
              <a:spcAft>
                <a:spcPts val="0"/>
              </a:spcAft>
              <a:buSzPts val="1100"/>
              <a:buNone/>
            </a:pPr>
            <a:r>
              <a:rPr lang="en-US" sz="1100" dirty="0"/>
              <a:t>No clear domain model – </a:t>
            </a:r>
            <a:r>
              <a:rPr lang="en-US" sz="1100" dirty="0" err="1"/>
              <a:t>Users.ts</a:t>
            </a:r>
            <a:r>
              <a:rPr lang="en-US" sz="1100" dirty="0"/>
              <a:t>, </a:t>
            </a:r>
            <a:r>
              <a:rPr lang="en-US" sz="1100" dirty="0" err="1"/>
              <a:t>Users.cs</a:t>
            </a:r>
            <a:r>
              <a:rPr lang="en-US" sz="1100" dirty="0"/>
              <a:t> | </a:t>
            </a:r>
            <a:r>
              <a:rPr lang="en-US" sz="1100" dirty="0" err="1"/>
              <a:t>Message.ts</a:t>
            </a:r>
            <a:r>
              <a:rPr lang="en-US" sz="1100" dirty="0"/>
              <a:t>, </a:t>
            </a:r>
            <a:r>
              <a:rPr lang="en-US" sz="1100" dirty="0" err="1"/>
              <a:t>Message.cs</a:t>
            </a:r>
            <a:endParaRPr lang="en-US" sz="1100" dirty="0"/>
          </a:p>
          <a:p>
            <a:pPr marL="0" lvl="0" indent="0" algn="l" rtl="0">
              <a:lnSpc>
                <a:spcPct val="100000"/>
              </a:lnSpc>
              <a:spcBef>
                <a:spcPts val="0"/>
              </a:spcBef>
              <a:spcAft>
                <a:spcPts val="0"/>
              </a:spcAft>
              <a:buSzPts val="1100"/>
              <a:buNone/>
            </a:pPr>
            <a:r>
              <a:rPr lang="en-US" sz="1100" dirty="0"/>
              <a:t>No clear communication/infrastructure model – </a:t>
            </a:r>
            <a:r>
              <a:rPr lang="en-US" sz="1100" dirty="0" err="1"/>
              <a:t>AbstractClient.cs</a:t>
            </a:r>
            <a:r>
              <a:rPr lang="en-US" sz="1100" dirty="0"/>
              <a:t> | </a:t>
            </a:r>
            <a:r>
              <a:rPr lang="en-US" sz="1100" dirty="0" err="1"/>
              <a:t>AbstractServer.cs</a:t>
            </a:r>
            <a:r>
              <a:rPr lang="en-US" sz="1100" dirty="0"/>
              <a:t> | </a:t>
            </a:r>
            <a:r>
              <a:rPr lang="en-US" sz="1100" dirty="0" err="1"/>
              <a:t>Server.ts</a:t>
            </a:r>
            <a:r>
              <a:rPr lang="en-US" sz="1100" dirty="0"/>
              <a:t>, </a:t>
            </a:r>
            <a:r>
              <a:rPr lang="en-US" sz="1100" dirty="0" err="1"/>
              <a:t>Server.cs</a:t>
            </a:r>
            <a:r>
              <a:rPr lang="en-US" sz="1100" dirty="0"/>
              <a:t> | </a:t>
            </a:r>
            <a:r>
              <a:rPr lang="en-US" sz="1100" dirty="0" err="1"/>
              <a:t>Client.ts</a:t>
            </a:r>
            <a:r>
              <a:rPr lang="en-US" sz="1100" dirty="0"/>
              <a:t>, </a:t>
            </a:r>
            <a:r>
              <a:rPr lang="en-US" sz="1100" dirty="0" err="1"/>
              <a:t>Server.cs</a:t>
            </a:r>
            <a:endParaRPr lang="ru-RU" sz="1100" dirty="0"/>
          </a:p>
          <a:p>
            <a:pPr marL="0" lvl="0" indent="0" algn="l" rtl="0">
              <a:lnSpc>
                <a:spcPct val="100000"/>
              </a:lnSpc>
              <a:spcBef>
                <a:spcPts val="0"/>
              </a:spcBef>
              <a:spcAft>
                <a:spcPts val="0"/>
              </a:spcAft>
              <a:buSzPts val="1100"/>
              <a:buNone/>
            </a:pPr>
            <a:r>
              <a:rPr lang="en-US" sz="1100" dirty="0"/>
              <a:t>suspicious </a:t>
            </a:r>
            <a:r>
              <a:rPr lang="en-US" sz="1100" dirty="0" err="1"/>
              <a:t>namespacing</a:t>
            </a:r>
            <a:r>
              <a:rPr lang="en-US" sz="1100" dirty="0"/>
              <a:t> </a:t>
            </a:r>
            <a:r>
              <a:rPr lang="ru-RU" sz="1100" dirty="0"/>
              <a:t>– </a:t>
            </a:r>
            <a:r>
              <a:rPr lang="en-US" sz="1100" dirty="0"/>
              <a:t>walkthrough the all files in the project</a:t>
            </a:r>
            <a:br>
              <a:rPr lang="ru-RU" sz="1100" dirty="0"/>
            </a:br>
            <a:r>
              <a:rPr lang="en-US" sz="1100" dirty="0"/>
              <a:t>Solution is based on concrete implementation</a:t>
            </a:r>
            <a:r>
              <a:rPr lang="ru-RU" sz="1100" dirty="0"/>
              <a:t> – </a:t>
            </a:r>
            <a:r>
              <a:rPr lang="en-US" sz="1100" dirty="0" err="1"/>
              <a:t>AbstractServer.cs</a:t>
            </a:r>
            <a:r>
              <a:rPr lang="en-US" sz="1100" dirty="0"/>
              <a:t>, </a:t>
            </a:r>
            <a:r>
              <a:rPr lang="en-US" sz="1100" dirty="0" err="1"/>
              <a:t>Server.cs</a:t>
            </a:r>
            <a:r>
              <a:rPr lang="en-US" sz="1100" dirty="0"/>
              <a:t> | </a:t>
            </a:r>
            <a:r>
              <a:rPr lang="en-US" sz="1100" dirty="0" err="1"/>
              <a:t>AbstractClient.cs</a:t>
            </a:r>
            <a:r>
              <a:rPr lang="en-US" sz="1100" dirty="0"/>
              <a:t>, </a:t>
            </a:r>
            <a:r>
              <a:rPr lang="en-US" sz="1100" dirty="0" err="1"/>
              <a:t>Client.cs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www.quantori.com/" TargetMode="External"/><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quantori.com/" TargetMode="Externa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quantori.com/" TargetMode="Externa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quantori.com/"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quantori.com/" TargetMode="Externa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www.quantori.com/" TargetMode="External"/><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quantori.com/" TargetMode="Externa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www.quantori.com/" TargetMode="External"/><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s://www.quantori.com/" TargetMode="External"/><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www.quantori.com/" TargetMode="External"/><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s://www.quantori.com/" TargetMode="External"/><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s://www.quantori.com/" TargetMode="External"/><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s://www.quantori.com/" TargetMode="External"/><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s://www.quantori.com/" TargetMode="External"/><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quantori.com/" TargetMode="External"/><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3" Type="http://schemas.openxmlformats.org/officeDocument/2006/relationships/hyperlink" Target="https://www.quantori.com/" TargetMode="External"/><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3" Type="http://schemas.openxmlformats.org/officeDocument/2006/relationships/hyperlink" Target="https://www.quantori.com/" TargetMode="External"/><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 Main Slide">
  <p:cSld name="TITLE_3_2_1_2_1_1_1">
    <p:bg>
      <p:bgPr>
        <a:solidFill>
          <a:srgbClr val="173348"/>
        </a:solidFill>
        <a:effectLst/>
      </p:bgPr>
    </p:bg>
    <p:spTree>
      <p:nvGrpSpPr>
        <p:cNvPr id="1" name="Shape 9"/>
        <p:cNvGrpSpPr/>
        <p:nvPr/>
      </p:nvGrpSpPr>
      <p:grpSpPr>
        <a:xfrm>
          <a:off x="0" y="0"/>
          <a:ext cx="0" cy="0"/>
          <a:chOff x="0" y="0"/>
          <a:chExt cx="0" cy="0"/>
        </a:xfrm>
      </p:grpSpPr>
      <p:pic>
        <p:nvPicPr>
          <p:cNvPr id="10" name="Google Shape;10;p16"/>
          <p:cNvPicPr preferRelativeResize="0"/>
          <p:nvPr/>
        </p:nvPicPr>
        <p:blipFill rotWithShape="1">
          <a:blip r:embed="rId2">
            <a:alphaModFix/>
          </a:blip>
          <a:srcRect r="23640"/>
          <a:stretch/>
        </p:blipFill>
        <p:spPr>
          <a:xfrm>
            <a:off x="3964122" y="393925"/>
            <a:ext cx="5179873" cy="4355651"/>
          </a:xfrm>
          <a:prstGeom prst="rect">
            <a:avLst/>
          </a:prstGeom>
          <a:noFill/>
          <a:ln>
            <a:noFill/>
          </a:ln>
        </p:spPr>
      </p:pic>
      <p:pic>
        <p:nvPicPr>
          <p:cNvPr id="11" name="Google Shape;11;p16"/>
          <p:cNvPicPr preferRelativeResize="0"/>
          <p:nvPr/>
        </p:nvPicPr>
        <p:blipFill rotWithShape="1">
          <a:blip r:embed="rId3">
            <a:alphaModFix/>
          </a:blip>
          <a:srcRect/>
          <a:stretch/>
        </p:blipFill>
        <p:spPr>
          <a:xfrm>
            <a:off x="639062" y="755899"/>
            <a:ext cx="2000695" cy="470150"/>
          </a:xfrm>
          <a:prstGeom prst="rect">
            <a:avLst/>
          </a:prstGeom>
          <a:noFill/>
          <a:ln>
            <a:noFill/>
          </a:ln>
        </p:spPr>
      </p:pic>
      <p:sp>
        <p:nvSpPr>
          <p:cNvPr id="12" name="Google Shape;12;p16"/>
          <p:cNvSpPr txBox="1">
            <a:spLocks noGrp="1"/>
          </p:cNvSpPr>
          <p:nvPr>
            <p:ph type="title"/>
          </p:nvPr>
        </p:nvSpPr>
        <p:spPr>
          <a:xfrm>
            <a:off x="627450" y="1621434"/>
            <a:ext cx="7873200" cy="215520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lt1"/>
              </a:buClr>
              <a:buSzPts val="4800"/>
              <a:buNone/>
              <a:defRPr sz="4800" b="1">
                <a:solidFill>
                  <a:schemeClr val="lt1"/>
                </a:solidFill>
              </a:defRPr>
            </a:lvl1pPr>
            <a:lvl2pPr lvl="1" algn="l">
              <a:lnSpc>
                <a:spcPct val="90000"/>
              </a:lnSpc>
              <a:spcBef>
                <a:spcPts val="0"/>
              </a:spcBef>
              <a:spcAft>
                <a:spcPts val="0"/>
              </a:spcAft>
              <a:buClr>
                <a:schemeClr val="lt1"/>
              </a:buClr>
              <a:buSzPts val="4800"/>
              <a:buNone/>
              <a:defRPr sz="4800" b="1">
                <a:solidFill>
                  <a:schemeClr val="lt1"/>
                </a:solidFill>
              </a:defRPr>
            </a:lvl2pPr>
            <a:lvl3pPr lvl="2" algn="l">
              <a:lnSpc>
                <a:spcPct val="90000"/>
              </a:lnSpc>
              <a:spcBef>
                <a:spcPts val="0"/>
              </a:spcBef>
              <a:spcAft>
                <a:spcPts val="0"/>
              </a:spcAft>
              <a:buClr>
                <a:schemeClr val="lt1"/>
              </a:buClr>
              <a:buSzPts val="4800"/>
              <a:buNone/>
              <a:defRPr sz="4800" b="1">
                <a:solidFill>
                  <a:schemeClr val="lt1"/>
                </a:solidFill>
              </a:defRPr>
            </a:lvl3pPr>
            <a:lvl4pPr lvl="3" algn="l">
              <a:lnSpc>
                <a:spcPct val="90000"/>
              </a:lnSpc>
              <a:spcBef>
                <a:spcPts val="0"/>
              </a:spcBef>
              <a:spcAft>
                <a:spcPts val="0"/>
              </a:spcAft>
              <a:buClr>
                <a:schemeClr val="lt1"/>
              </a:buClr>
              <a:buSzPts val="4800"/>
              <a:buNone/>
              <a:defRPr sz="4800" b="1">
                <a:solidFill>
                  <a:schemeClr val="lt1"/>
                </a:solidFill>
              </a:defRPr>
            </a:lvl4pPr>
            <a:lvl5pPr lvl="4" algn="l">
              <a:lnSpc>
                <a:spcPct val="90000"/>
              </a:lnSpc>
              <a:spcBef>
                <a:spcPts val="0"/>
              </a:spcBef>
              <a:spcAft>
                <a:spcPts val="0"/>
              </a:spcAft>
              <a:buClr>
                <a:schemeClr val="lt1"/>
              </a:buClr>
              <a:buSzPts val="4800"/>
              <a:buNone/>
              <a:defRPr sz="4800" b="1">
                <a:solidFill>
                  <a:schemeClr val="lt1"/>
                </a:solidFill>
              </a:defRPr>
            </a:lvl5pPr>
            <a:lvl6pPr lvl="5" algn="l">
              <a:lnSpc>
                <a:spcPct val="90000"/>
              </a:lnSpc>
              <a:spcBef>
                <a:spcPts val="0"/>
              </a:spcBef>
              <a:spcAft>
                <a:spcPts val="0"/>
              </a:spcAft>
              <a:buClr>
                <a:schemeClr val="lt1"/>
              </a:buClr>
              <a:buSzPts val="4800"/>
              <a:buNone/>
              <a:defRPr sz="4800" b="1">
                <a:solidFill>
                  <a:schemeClr val="lt1"/>
                </a:solidFill>
              </a:defRPr>
            </a:lvl6pPr>
            <a:lvl7pPr lvl="6" algn="l">
              <a:lnSpc>
                <a:spcPct val="90000"/>
              </a:lnSpc>
              <a:spcBef>
                <a:spcPts val="0"/>
              </a:spcBef>
              <a:spcAft>
                <a:spcPts val="0"/>
              </a:spcAft>
              <a:buClr>
                <a:schemeClr val="lt1"/>
              </a:buClr>
              <a:buSzPts val="4800"/>
              <a:buNone/>
              <a:defRPr sz="4800" b="1">
                <a:solidFill>
                  <a:schemeClr val="lt1"/>
                </a:solidFill>
              </a:defRPr>
            </a:lvl7pPr>
            <a:lvl8pPr lvl="7" algn="l">
              <a:lnSpc>
                <a:spcPct val="90000"/>
              </a:lnSpc>
              <a:spcBef>
                <a:spcPts val="0"/>
              </a:spcBef>
              <a:spcAft>
                <a:spcPts val="0"/>
              </a:spcAft>
              <a:buClr>
                <a:schemeClr val="lt1"/>
              </a:buClr>
              <a:buSzPts val="4800"/>
              <a:buNone/>
              <a:defRPr sz="4800" b="1">
                <a:solidFill>
                  <a:schemeClr val="lt1"/>
                </a:solidFill>
              </a:defRPr>
            </a:lvl8pPr>
            <a:lvl9pPr lvl="8" algn="l">
              <a:lnSpc>
                <a:spcPct val="90000"/>
              </a:lnSpc>
              <a:spcBef>
                <a:spcPts val="0"/>
              </a:spcBef>
              <a:spcAft>
                <a:spcPts val="0"/>
              </a:spcAft>
              <a:buClr>
                <a:schemeClr val="lt1"/>
              </a:buClr>
              <a:buSzPts val="4800"/>
              <a:buNone/>
              <a:defRPr sz="4800" b="1">
                <a:solidFill>
                  <a:schemeClr val="lt1"/>
                </a:solidFill>
              </a:defRPr>
            </a:lvl9pPr>
          </a:lstStyle>
          <a:p>
            <a:endParaRPr/>
          </a:p>
        </p:txBody>
      </p:sp>
      <p:sp>
        <p:nvSpPr>
          <p:cNvPr id="13" name="Google Shape;13;p16"/>
          <p:cNvSpPr txBox="1">
            <a:spLocks noGrp="1"/>
          </p:cNvSpPr>
          <p:nvPr>
            <p:ph type="subTitle" idx="1"/>
          </p:nvPr>
        </p:nvSpPr>
        <p:spPr>
          <a:xfrm>
            <a:off x="627450" y="4403425"/>
            <a:ext cx="7873200" cy="253800"/>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2"/>
              </a:buClr>
              <a:buSzPts val="800"/>
              <a:buNone/>
              <a:defRPr sz="800">
                <a:solidFill>
                  <a:schemeClr val="lt2"/>
                </a:solidFill>
              </a:defRPr>
            </a:lvl1pPr>
            <a:lvl2pPr lvl="1" algn="l">
              <a:lnSpc>
                <a:spcPct val="100000"/>
              </a:lnSpc>
              <a:spcBef>
                <a:spcPts val="0"/>
              </a:spcBef>
              <a:spcAft>
                <a:spcPts val="0"/>
              </a:spcAft>
              <a:buClr>
                <a:schemeClr val="lt2"/>
              </a:buClr>
              <a:buSzPts val="1400"/>
              <a:buNone/>
              <a:defRPr>
                <a:solidFill>
                  <a:schemeClr val="lt2"/>
                </a:solidFill>
              </a:defRPr>
            </a:lvl2pPr>
            <a:lvl3pPr lvl="2" algn="l">
              <a:lnSpc>
                <a:spcPct val="100000"/>
              </a:lnSpc>
              <a:spcBef>
                <a:spcPts val="0"/>
              </a:spcBef>
              <a:spcAft>
                <a:spcPts val="0"/>
              </a:spcAft>
              <a:buClr>
                <a:schemeClr val="lt2"/>
              </a:buClr>
              <a:buSzPts val="1400"/>
              <a:buNone/>
              <a:defRPr>
                <a:solidFill>
                  <a:schemeClr val="lt2"/>
                </a:solidFill>
              </a:defRPr>
            </a:lvl3pPr>
            <a:lvl4pPr lvl="3" algn="l">
              <a:lnSpc>
                <a:spcPct val="100000"/>
              </a:lnSpc>
              <a:spcBef>
                <a:spcPts val="0"/>
              </a:spcBef>
              <a:spcAft>
                <a:spcPts val="0"/>
              </a:spcAft>
              <a:buClr>
                <a:schemeClr val="lt2"/>
              </a:buClr>
              <a:buSzPts val="1400"/>
              <a:buNone/>
              <a:defRPr>
                <a:solidFill>
                  <a:schemeClr val="lt2"/>
                </a:solidFill>
              </a:defRPr>
            </a:lvl4pPr>
            <a:lvl5pPr lvl="4" algn="l">
              <a:lnSpc>
                <a:spcPct val="100000"/>
              </a:lnSpc>
              <a:spcBef>
                <a:spcPts val="0"/>
              </a:spcBef>
              <a:spcAft>
                <a:spcPts val="0"/>
              </a:spcAft>
              <a:buClr>
                <a:schemeClr val="lt2"/>
              </a:buClr>
              <a:buSzPts val="1400"/>
              <a:buNone/>
              <a:defRPr>
                <a:solidFill>
                  <a:schemeClr val="lt2"/>
                </a:solidFill>
              </a:defRPr>
            </a:lvl5pPr>
            <a:lvl6pPr lvl="5" algn="l">
              <a:lnSpc>
                <a:spcPct val="100000"/>
              </a:lnSpc>
              <a:spcBef>
                <a:spcPts val="0"/>
              </a:spcBef>
              <a:spcAft>
                <a:spcPts val="0"/>
              </a:spcAft>
              <a:buClr>
                <a:schemeClr val="lt2"/>
              </a:buClr>
              <a:buSzPts val="1400"/>
              <a:buNone/>
              <a:defRPr>
                <a:solidFill>
                  <a:schemeClr val="lt2"/>
                </a:solidFill>
              </a:defRPr>
            </a:lvl6pPr>
            <a:lvl7pPr lvl="6" algn="l">
              <a:lnSpc>
                <a:spcPct val="100000"/>
              </a:lnSpc>
              <a:spcBef>
                <a:spcPts val="0"/>
              </a:spcBef>
              <a:spcAft>
                <a:spcPts val="0"/>
              </a:spcAft>
              <a:buClr>
                <a:schemeClr val="lt2"/>
              </a:buClr>
              <a:buSzPts val="1400"/>
              <a:buNone/>
              <a:defRPr>
                <a:solidFill>
                  <a:schemeClr val="lt2"/>
                </a:solidFill>
              </a:defRPr>
            </a:lvl7pPr>
            <a:lvl8pPr lvl="7" algn="l">
              <a:lnSpc>
                <a:spcPct val="100000"/>
              </a:lnSpc>
              <a:spcBef>
                <a:spcPts val="0"/>
              </a:spcBef>
              <a:spcAft>
                <a:spcPts val="0"/>
              </a:spcAft>
              <a:buClr>
                <a:schemeClr val="lt2"/>
              </a:buClr>
              <a:buSzPts val="1400"/>
              <a:buNone/>
              <a:defRPr>
                <a:solidFill>
                  <a:schemeClr val="lt2"/>
                </a:solidFill>
              </a:defRPr>
            </a:lvl8pPr>
            <a:lvl9pPr lvl="8" algn="l">
              <a:lnSpc>
                <a:spcPct val="100000"/>
              </a:lnSpc>
              <a:spcBef>
                <a:spcPts val="0"/>
              </a:spcBef>
              <a:spcAft>
                <a:spcPts val="0"/>
              </a:spcAft>
              <a:buClr>
                <a:schemeClr val="lt2"/>
              </a:buClr>
              <a:buSzPts val="1400"/>
              <a:buNone/>
              <a:defRPr>
                <a:solidFill>
                  <a:schemeClr val="lt2"/>
                </a:solidFill>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2880">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2. Heading and Text/picture - Light" type="blank">
  <p:cSld name="BLANK">
    <p:spTree>
      <p:nvGrpSpPr>
        <p:cNvPr id="1" name="Shape 59"/>
        <p:cNvGrpSpPr/>
        <p:nvPr/>
      </p:nvGrpSpPr>
      <p:grpSpPr>
        <a:xfrm>
          <a:off x="0" y="0"/>
          <a:ext cx="0" cy="0"/>
          <a:chOff x="0" y="0"/>
          <a:chExt cx="0" cy="0"/>
        </a:xfrm>
      </p:grpSpPr>
      <p:pic>
        <p:nvPicPr>
          <p:cNvPr id="60" name="Google Shape;60;p18"/>
          <p:cNvPicPr preferRelativeResize="0"/>
          <p:nvPr/>
        </p:nvPicPr>
        <p:blipFill rotWithShape="1">
          <a:blip r:embed="rId2">
            <a:alphaModFix amt="20000"/>
          </a:blip>
          <a:srcRect/>
          <a:stretch/>
        </p:blipFill>
        <p:spPr>
          <a:xfrm>
            <a:off x="0" y="1672159"/>
            <a:ext cx="9144000" cy="3456432"/>
          </a:xfrm>
          <a:prstGeom prst="rect">
            <a:avLst/>
          </a:prstGeom>
          <a:noFill/>
          <a:ln>
            <a:noFill/>
          </a:ln>
        </p:spPr>
      </p:pic>
      <p:sp>
        <p:nvSpPr>
          <p:cNvPr id="61" name="Google Shape;61;p18"/>
          <p:cNvSpPr txBox="1"/>
          <p:nvPr/>
        </p:nvSpPr>
        <p:spPr>
          <a:xfrm>
            <a:off x="0" y="4869300"/>
            <a:ext cx="9144000" cy="274200"/>
          </a:xfrm>
          <a:prstGeom prst="rect">
            <a:avLst/>
          </a:prstGeom>
          <a:solidFill>
            <a:schemeClr val="dk1"/>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quantori.com</a:t>
            </a:r>
            <a:endParaRPr sz="600" b="0" i="0" u="none" strike="noStrike" cap="none">
              <a:solidFill>
                <a:schemeClr val="lt2"/>
              </a:solidFill>
              <a:latin typeface="Arial"/>
              <a:ea typeface="Arial"/>
              <a:cs typeface="Arial"/>
              <a:sym typeface="Arial"/>
            </a:endParaRPr>
          </a:p>
        </p:txBody>
      </p:sp>
      <p:sp>
        <p:nvSpPr>
          <p:cNvPr id="62" name="Google Shape;62;p18"/>
          <p:cNvSpPr txBox="1"/>
          <p:nvPr/>
        </p:nvSpPr>
        <p:spPr>
          <a:xfrm>
            <a:off x="8759300" y="4869300"/>
            <a:ext cx="384600" cy="274200"/>
          </a:xfrm>
          <a:prstGeom prst="rect">
            <a:avLst/>
          </a:prstGeom>
          <a:solidFill>
            <a:schemeClr val="dk1"/>
          </a:solid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lt2"/>
                </a:solidFill>
                <a:latin typeface="Roboto Light"/>
                <a:ea typeface="Roboto Light"/>
                <a:cs typeface="Roboto Light"/>
                <a:sym typeface="Roboto Light"/>
              </a:rPr>
              <a:t>‹#›</a:t>
            </a:fld>
            <a:endParaRPr sz="600" b="0" i="0" u="none" strike="noStrike" cap="none">
              <a:solidFill>
                <a:schemeClr val="lt2"/>
              </a:solidFill>
              <a:latin typeface="Roboto Light"/>
              <a:ea typeface="Roboto Light"/>
              <a:cs typeface="Roboto Light"/>
              <a:sym typeface="Roboto Light"/>
            </a:endParaRPr>
          </a:p>
        </p:txBody>
      </p:sp>
      <p:sp>
        <p:nvSpPr>
          <p:cNvPr id="63" name="Google Shape;63;p18"/>
          <p:cNvSpPr txBox="1">
            <a:spLocks noGrp="1"/>
          </p:cNvSpPr>
          <p:nvPr>
            <p:ph type="subTitle" idx="1"/>
          </p:nvPr>
        </p:nvSpPr>
        <p:spPr>
          <a:xfrm>
            <a:off x="640075" y="1053000"/>
            <a:ext cx="7871700" cy="26904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lvl1pPr>
            <a:lvl2pPr lvl="1" algn="l">
              <a:lnSpc>
                <a:spcPct val="115000"/>
              </a:lnSpc>
              <a:spcBef>
                <a:spcPts val="1600"/>
              </a:spcBef>
              <a:spcAft>
                <a:spcPts val="0"/>
              </a:spcAft>
              <a:buSzPts val="1400"/>
              <a:buNone/>
              <a:defRPr sz="1200">
                <a:solidFill>
                  <a:srgbClr val="383E42"/>
                </a:solidFill>
              </a:defRPr>
            </a:lvl2pPr>
            <a:lvl3pPr lvl="2" algn="l">
              <a:lnSpc>
                <a:spcPct val="115000"/>
              </a:lnSpc>
              <a:spcBef>
                <a:spcPts val="1600"/>
              </a:spcBef>
              <a:spcAft>
                <a:spcPts val="0"/>
              </a:spcAft>
              <a:buSzPts val="1400"/>
              <a:buNone/>
              <a:defRPr sz="1200">
                <a:solidFill>
                  <a:srgbClr val="383E42"/>
                </a:solidFill>
              </a:defRPr>
            </a:lvl3pPr>
            <a:lvl4pPr lvl="3" algn="l">
              <a:lnSpc>
                <a:spcPct val="115000"/>
              </a:lnSpc>
              <a:spcBef>
                <a:spcPts val="1600"/>
              </a:spcBef>
              <a:spcAft>
                <a:spcPts val="0"/>
              </a:spcAft>
              <a:buSzPts val="1400"/>
              <a:buNone/>
              <a:defRPr sz="1200">
                <a:solidFill>
                  <a:srgbClr val="383E42"/>
                </a:solidFill>
              </a:defRPr>
            </a:lvl4pPr>
            <a:lvl5pPr lvl="4" algn="l">
              <a:lnSpc>
                <a:spcPct val="115000"/>
              </a:lnSpc>
              <a:spcBef>
                <a:spcPts val="1600"/>
              </a:spcBef>
              <a:spcAft>
                <a:spcPts val="0"/>
              </a:spcAft>
              <a:buSzPts val="1400"/>
              <a:buNone/>
              <a:defRPr sz="1200">
                <a:solidFill>
                  <a:srgbClr val="383E42"/>
                </a:solidFill>
              </a:defRPr>
            </a:lvl5pPr>
            <a:lvl6pPr lvl="5" algn="l">
              <a:lnSpc>
                <a:spcPct val="115000"/>
              </a:lnSpc>
              <a:spcBef>
                <a:spcPts val="1600"/>
              </a:spcBef>
              <a:spcAft>
                <a:spcPts val="0"/>
              </a:spcAft>
              <a:buSzPts val="1400"/>
              <a:buNone/>
              <a:defRPr sz="1200">
                <a:solidFill>
                  <a:srgbClr val="383E42"/>
                </a:solidFill>
              </a:defRPr>
            </a:lvl6pPr>
            <a:lvl7pPr lvl="6" algn="l">
              <a:lnSpc>
                <a:spcPct val="115000"/>
              </a:lnSpc>
              <a:spcBef>
                <a:spcPts val="1600"/>
              </a:spcBef>
              <a:spcAft>
                <a:spcPts val="0"/>
              </a:spcAft>
              <a:buSzPts val="1400"/>
              <a:buNone/>
              <a:defRPr sz="1200">
                <a:solidFill>
                  <a:srgbClr val="383E42"/>
                </a:solidFill>
              </a:defRPr>
            </a:lvl7pPr>
            <a:lvl8pPr lvl="7" algn="l">
              <a:lnSpc>
                <a:spcPct val="115000"/>
              </a:lnSpc>
              <a:spcBef>
                <a:spcPts val="1600"/>
              </a:spcBef>
              <a:spcAft>
                <a:spcPts val="0"/>
              </a:spcAft>
              <a:buSzPts val="1400"/>
              <a:buNone/>
              <a:defRPr sz="1200">
                <a:solidFill>
                  <a:srgbClr val="383E42"/>
                </a:solidFill>
              </a:defRPr>
            </a:lvl8pPr>
            <a:lvl9pPr lvl="8" algn="l">
              <a:lnSpc>
                <a:spcPct val="115000"/>
              </a:lnSpc>
              <a:spcBef>
                <a:spcPts val="1600"/>
              </a:spcBef>
              <a:spcAft>
                <a:spcPts val="1600"/>
              </a:spcAft>
              <a:buSzPts val="1400"/>
              <a:buNone/>
              <a:defRPr sz="1200">
                <a:solidFill>
                  <a:srgbClr val="383E42"/>
                </a:solidFill>
              </a:defRPr>
            </a:lvl9pPr>
          </a:lstStyle>
          <a:p>
            <a:endParaRPr/>
          </a:p>
        </p:txBody>
      </p:sp>
      <p:sp>
        <p:nvSpPr>
          <p:cNvPr id="64" name="Google Shape;64;p18"/>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294B5"/>
              </a:buClr>
              <a:buSzPts val="2000"/>
              <a:buNone/>
              <a:defRPr sz="2000" b="1">
                <a:solidFill>
                  <a:srgbClr val="0294B5"/>
                </a:solidFill>
              </a:defRPr>
            </a:lvl1pPr>
            <a:lvl2pPr lvl="1" algn="ctr">
              <a:lnSpc>
                <a:spcPct val="100000"/>
              </a:lnSpc>
              <a:spcBef>
                <a:spcPts val="0"/>
              </a:spcBef>
              <a:spcAft>
                <a:spcPts val="0"/>
              </a:spcAft>
              <a:buClr>
                <a:srgbClr val="383E42"/>
              </a:buClr>
              <a:buSzPts val="2000"/>
              <a:buNone/>
              <a:defRPr sz="2000" b="1">
                <a:solidFill>
                  <a:srgbClr val="383E42"/>
                </a:solidFill>
              </a:defRPr>
            </a:lvl2pPr>
            <a:lvl3pPr lvl="2" algn="ctr">
              <a:lnSpc>
                <a:spcPct val="100000"/>
              </a:lnSpc>
              <a:spcBef>
                <a:spcPts val="0"/>
              </a:spcBef>
              <a:spcAft>
                <a:spcPts val="0"/>
              </a:spcAft>
              <a:buClr>
                <a:srgbClr val="383E42"/>
              </a:buClr>
              <a:buSzPts val="2000"/>
              <a:buNone/>
              <a:defRPr sz="2000" b="1">
                <a:solidFill>
                  <a:srgbClr val="383E42"/>
                </a:solidFill>
              </a:defRPr>
            </a:lvl3pPr>
            <a:lvl4pPr lvl="3" algn="ctr">
              <a:lnSpc>
                <a:spcPct val="100000"/>
              </a:lnSpc>
              <a:spcBef>
                <a:spcPts val="0"/>
              </a:spcBef>
              <a:spcAft>
                <a:spcPts val="0"/>
              </a:spcAft>
              <a:buClr>
                <a:srgbClr val="383E42"/>
              </a:buClr>
              <a:buSzPts val="2000"/>
              <a:buNone/>
              <a:defRPr sz="2000" b="1">
                <a:solidFill>
                  <a:srgbClr val="383E42"/>
                </a:solidFill>
              </a:defRPr>
            </a:lvl4pPr>
            <a:lvl5pPr lvl="4" algn="ctr">
              <a:lnSpc>
                <a:spcPct val="100000"/>
              </a:lnSpc>
              <a:spcBef>
                <a:spcPts val="0"/>
              </a:spcBef>
              <a:spcAft>
                <a:spcPts val="0"/>
              </a:spcAft>
              <a:buClr>
                <a:srgbClr val="383E42"/>
              </a:buClr>
              <a:buSzPts val="2000"/>
              <a:buNone/>
              <a:defRPr sz="2000" b="1">
                <a:solidFill>
                  <a:srgbClr val="383E42"/>
                </a:solidFill>
              </a:defRPr>
            </a:lvl5pPr>
            <a:lvl6pPr lvl="5" algn="ctr">
              <a:lnSpc>
                <a:spcPct val="100000"/>
              </a:lnSpc>
              <a:spcBef>
                <a:spcPts val="0"/>
              </a:spcBef>
              <a:spcAft>
                <a:spcPts val="0"/>
              </a:spcAft>
              <a:buClr>
                <a:srgbClr val="383E42"/>
              </a:buClr>
              <a:buSzPts val="2000"/>
              <a:buNone/>
              <a:defRPr sz="2000" b="1">
                <a:solidFill>
                  <a:srgbClr val="383E42"/>
                </a:solidFill>
              </a:defRPr>
            </a:lvl6pPr>
            <a:lvl7pPr lvl="6" algn="ctr">
              <a:lnSpc>
                <a:spcPct val="100000"/>
              </a:lnSpc>
              <a:spcBef>
                <a:spcPts val="0"/>
              </a:spcBef>
              <a:spcAft>
                <a:spcPts val="0"/>
              </a:spcAft>
              <a:buClr>
                <a:srgbClr val="383E42"/>
              </a:buClr>
              <a:buSzPts val="2000"/>
              <a:buNone/>
              <a:defRPr sz="2000" b="1">
                <a:solidFill>
                  <a:srgbClr val="383E42"/>
                </a:solidFill>
              </a:defRPr>
            </a:lvl7pPr>
            <a:lvl8pPr lvl="7" algn="ctr">
              <a:lnSpc>
                <a:spcPct val="100000"/>
              </a:lnSpc>
              <a:spcBef>
                <a:spcPts val="0"/>
              </a:spcBef>
              <a:spcAft>
                <a:spcPts val="0"/>
              </a:spcAft>
              <a:buClr>
                <a:srgbClr val="383E42"/>
              </a:buClr>
              <a:buSzPts val="2000"/>
              <a:buNone/>
              <a:defRPr sz="2000" b="1">
                <a:solidFill>
                  <a:srgbClr val="383E42"/>
                </a:solidFill>
              </a:defRPr>
            </a:lvl8pPr>
            <a:lvl9pPr lvl="8" algn="ctr">
              <a:lnSpc>
                <a:spcPct val="100000"/>
              </a:lnSpc>
              <a:spcBef>
                <a:spcPts val="0"/>
              </a:spcBef>
              <a:spcAft>
                <a:spcPts val="0"/>
              </a:spcAft>
              <a:buClr>
                <a:srgbClr val="383E42"/>
              </a:buClr>
              <a:buSzPts val="2000"/>
              <a:buNone/>
              <a:defRPr sz="2000" b="1">
                <a:solidFill>
                  <a:srgbClr val="383E42"/>
                </a:solidFill>
              </a:defRPr>
            </a:lvl9pPr>
          </a:lstStyle>
          <a:p>
            <a:endParaRPr/>
          </a:p>
        </p:txBody>
      </p:sp>
      <p:pic>
        <p:nvPicPr>
          <p:cNvPr id="65" name="Google Shape;65;p18"/>
          <p:cNvPicPr preferRelativeResize="0"/>
          <p:nvPr/>
        </p:nvPicPr>
        <p:blipFill rotWithShape="1">
          <a:blip r:embed="rId4">
            <a:alphaModFix/>
          </a:blip>
          <a:srcRect/>
          <a:stretch/>
        </p:blipFill>
        <p:spPr>
          <a:xfrm>
            <a:off x="7397500" y="393725"/>
            <a:ext cx="1103100" cy="259225"/>
          </a:xfrm>
          <a:prstGeom prst="rect">
            <a:avLst/>
          </a:prstGeom>
          <a:noFill/>
          <a:ln>
            <a:noFill/>
          </a:ln>
        </p:spPr>
      </p:pic>
    </p:spTree>
  </p:cSld>
  <p:clrMapOvr>
    <a:masterClrMapping/>
  </p:clrMapOvr>
  <p:extLst>
    <p:ext uri="{DCECCB84-F9BA-43D5-87BE-67443E8EF086}">
      <p15:sldGuideLst xmlns:p15="http://schemas.microsoft.com/office/powerpoint/2012/main">
        <p15:guide id="1" pos="405">
          <p15:clr>
            <a:srgbClr val="FA7B17"/>
          </p15:clr>
        </p15:guide>
        <p15:guide id="2" pos="5355">
          <p15:clr>
            <a:srgbClr val="FA7B17"/>
          </p15:clr>
        </p15:guide>
        <p15:guide id="3" orient="horz" pos="261">
          <p15:clr>
            <a:srgbClr val="FA7B17"/>
          </p15:clr>
        </p15:guide>
        <p15:guide id="4" orient="horz" pos="663">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1 Dark, No Pattern">
  <p:cSld name="TITLE_3_2_1_4">
    <p:bg>
      <p:bgPr>
        <a:solidFill>
          <a:schemeClr val="dk1"/>
        </a:solidFill>
        <a:effectLst/>
      </p:bgPr>
    </p:bg>
    <p:spTree>
      <p:nvGrpSpPr>
        <p:cNvPr id="1" name="Shape 66"/>
        <p:cNvGrpSpPr/>
        <p:nvPr/>
      </p:nvGrpSpPr>
      <p:grpSpPr>
        <a:xfrm>
          <a:off x="0" y="0"/>
          <a:ext cx="0" cy="0"/>
          <a:chOff x="0" y="0"/>
          <a:chExt cx="0" cy="0"/>
        </a:xfrm>
      </p:grpSpPr>
      <p:sp>
        <p:nvSpPr>
          <p:cNvPr id="67" name="Google Shape;67;p19"/>
          <p:cNvSpPr txBox="1"/>
          <p:nvPr/>
        </p:nvSpPr>
        <p:spPr>
          <a:xfrm>
            <a:off x="0" y="4869300"/>
            <a:ext cx="9144000" cy="274200"/>
          </a:xfrm>
          <a:prstGeom prst="rect">
            <a:avLst/>
          </a:prstGeom>
          <a:solidFill>
            <a:schemeClr val="dk1"/>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uFill>
                  <a:noFill/>
                </a:uFill>
                <a:latin typeface="Arial"/>
                <a:ea typeface="Arial"/>
                <a:cs typeface="Arial"/>
                <a:sym typeface="Arial"/>
                <a:hlinkClick r:id="rId2">
                  <a:extLst>
                    <a:ext uri="{A12FA001-AC4F-418D-AE19-62706E023703}">
                      <ahyp:hlinkClr xmlns:ahyp="http://schemas.microsoft.com/office/drawing/2018/hyperlinkcolor" val="tx"/>
                    </a:ext>
                  </a:extLst>
                </a:hlinkClick>
              </a:rPr>
              <a:t>quantori.com</a:t>
            </a:r>
            <a:endParaRPr sz="600" b="0" i="0" u="none" strike="noStrike" cap="none">
              <a:solidFill>
                <a:schemeClr val="lt2"/>
              </a:solidFill>
              <a:latin typeface="Arial"/>
              <a:ea typeface="Arial"/>
              <a:cs typeface="Arial"/>
              <a:sym typeface="Arial"/>
            </a:endParaRPr>
          </a:p>
        </p:txBody>
      </p:sp>
      <p:sp>
        <p:nvSpPr>
          <p:cNvPr id="68" name="Google Shape;68;p19"/>
          <p:cNvSpPr txBox="1"/>
          <p:nvPr/>
        </p:nvSpPr>
        <p:spPr>
          <a:xfrm>
            <a:off x="8759300" y="4869300"/>
            <a:ext cx="384600" cy="274200"/>
          </a:xfrm>
          <a:prstGeom prst="rect">
            <a:avLst/>
          </a:prstGeom>
          <a:solidFill>
            <a:schemeClr val="dk1"/>
          </a:solid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lt2"/>
                </a:solidFill>
                <a:latin typeface="Roboto Light"/>
                <a:ea typeface="Roboto Light"/>
                <a:cs typeface="Roboto Light"/>
                <a:sym typeface="Roboto Light"/>
              </a:rPr>
              <a:t>‹#›</a:t>
            </a:fld>
            <a:endParaRPr sz="600" b="0" i="0" u="none" strike="noStrike" cap="none">
              <a:solidFill>
                <a:schemeClr val="lt2"/>
              </a:solidFill>
              <a:latin typeface="Roboto Light"/>
              <a:ea typeface="Roboto Light"/>
              <a:cs typeface="Roboto Light"/>
              <a:sym typeface="Roboto Light"/>
            </a:endParaRPr>
          </a:p>
        </p:txBody>
      </p:sp>
      <p:pic>
        <p:nvPicPr>
          <p:cNvPr id="69" name="Google Shape;69;p19"/>
          <p:cNvPicPr preferRelativeResize="0"/>
          <p:nvPr/>
        </p:nvPicPr>
        <p:blipFill rotWithShape="1">
          <a:blip r:embed="rId3">
            <a:alphaModFix/>
          </a:blip>
          <a:srcRect/>
          <a:stretch/>
        </p:blipFill>
        <p:spPr>
          <a:xfrm>
            <a:off x="7397500" y="393725"/>
            <a:ext cx="1103100" cy="259219"/>
          </a:xfrm>
          <a:prstGeom prst="rect">
            <a:avLst/>
          </a:prstGeom>
          <a:noFill/>
          <a:ln>
            <a:noFill/>
          </a:ln>
        </p:spPr>
      </p:pic>
      <p:sp>
        <p:nvSpPr>
          <p:cNvPr id="70" name="Google Shape;70;p19"/>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000"/>
              <a:buNone/>
              <a:defRPr sz="2000" b="1">
                <a:solidFill>
                  <a:schemeClr val="lt1"/>
                </a:solidFill>
              </a:defRPr>
            </a:lvl1pPr>
            <a:lvl2pPr lvl="1" algn="ctr">
              <a:lnSpc>
                <a:spcPct val="100000"/>
              </a:lnSpc>
              <a:spcBef>
                <a:spcPts val="0"/>
              </a:spcBef>
              <a:spcAft>
                <a:spcPts val="0"/>
              </a:spcAft>
              <a:buClr>
                <a:schemeClr val="lt1"/>
              </a:buClr>
              <a:buSzPts val="2000"/>
              <a:buFont typeface="Roboto"/>
              <a:buNone/>
              <a:defRPr sz="2000" b="1">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2000"/>
              <a:buFont typeface="Roboto"/>
              <a:buNone/>
              <a:defRPr sz="2000" b="1">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2000"/>
              <a:buFont typeface="Roboto"/>
              <a:buNone/>
              <a:defRPr sz="2000" b="1">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2000"/>
              <a:buFont typeface="Roboto"/>
              <a:buNone/>
              <a:defRPr sz="2000" b="1">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2000"/>
              <a:buFont typeface="Roboto"/>
              <a:buNone/>
              <a:defRPr sz="2000" b="1">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2000"/>
              <a:buFont typeface="Roboto"/>
              <a:buNone/>
              <a:defRPr sz="2000" b="1">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2000"/>
              <a:buFont typeface="Roboto"/>
              <a:buNone/>
              <a:defRPr sz="2000" b="1">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2000"/>
              <a:buFont typeface="Roboto"/>
              <a:buNone/>
              <a:defRPr sz="2000" b="1">
                <a:solidFill>
                  <a:schemeClr val="lt1"/>
                </a:solidFill>
                <a:latin typeface="Roboto"/>
                <a:ea typeface="Roboto"/>
                <a:cs typeface="Roboto"/>
                <a:sym typeface="Roboto"/>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2765">
          <p15:clr>
            <a:srgbClr val="FA7B17"/>
          </p15:clr>
        </p15:guide>
        <p15:guide id="7" orient="horz" pos="663">
          <p15:clr>
            <a:srgbClr val="FA7B17"/>
          </p15:clr>
        </p15:guide>
        <p15:guide id="8" pos="2995">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 Main Slide">
  <p:cSld name="TITLE_3_2_1_2_1_1_1">
    <p:bg>
      <p:bgPr>
        <a:solidFill>
          <a:srgbClr val="173348"/>
        </a:solidFill>
        <a:effectLst/>
      </p:bgPr>
    </p:bg>
    <p:spTree>
      <p:nvGrpSpPr>
        <p:cNvPr id="1" name="Shape 71"/>
        <p:cNvGrpSpPr/>
        <p:nvPr/>
      </p:nvGrpSpPr>
      <p:grpSpPr>
        <a:xfrm>
          <a:off x="0" y="0"/>
          <a:ext cx="0" cy="0"/>
          <a:chOff x="0" y="0"/>
          <a:chExt cx="0" cy="0"/>
        </a:xfrm>
      </p:grpSpPr>
      <p:pic>
        <p:nvPicPr>
          <p:cNvPr id="72" name="Google Shape;72;p31"/>
          <p:cNvPicPr preferRelativeResize="0"/>
          <p:nvPr/>
        </p:nvPicPr>
        <p:blipFill rotWithShape="1">
          <a:blip r:embed="rId2">
            <a:alphaModFix/>
          </a:blip>
          <a:srcRect r="23640"/>
          <a:stretch/>
        </p:blipFill>
        <p:spPr>
          <a:xfrm>
            <a:off x="3964122" y="393925"/>
            <a:ext cx="5179873" cy="4355651"/>
          </a:xfrm>
          <a:prstGeom prst="rect">
            <a:avLst/>
          </a:prstGeom>
          <a:noFill/>
          <a:ln>
            <a:noFill/>
          </a:ln>
        </p:spPr>
      </p:pic>
      <p:pic>
        <p:nvPicPr>
          <p:cNvPr id="73" name="Google Shape;73;p31"/>
          <p:cNvPicPr preferRelativeResize="0"/>
          <p:nvPr/>
        </p:nvPicPr>
        <p:blipFill rotWithShape="1">
          <a:blip r:embed="rId3">
            <a:alphaModFix/>
          </a:blip>
          <a:srcRect/>
          <a:stretch/>
        </p:blipFill>
        <p:spPr>
          <a:xfrm>
            <a:off x="639062" y="755899"/>
            <a:ext cx="2000695" cy="470150"/>
          </a:xfrm>
          <a:prstGeom prst="rect">
            <a:avLst/>
          </a:prstGeom>
          <a:noFill/>
          <a:ln>
            <a:noFill/>
          </a:ln>
        </p:spPr>
      </p:pic>
      <p:sp>
        <p:nvSpPr>
          <p:cNvPr id="74" name="Google Shape;74;p31"/>
          <p:cNvSpPr txBox="1">
            <a:spLocks noGrp="1"/>
          </p:cNvSpPr>
          <p:nvPr>
            <p:ph type="title"/>
          </p:nvPr>
        </p:nvSpPr>
        <p:spPr>
          <a:xfrm>
            <a:off x="627450" y="1621434"/>
            <a:ext cx="7873200" cy="2155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800"/>
              <a:buNone/>
              <a:defRPr sz="4800" b="1">
                <a:solidFill>
                  <a:schemeClr val="lt1"/>
                </a:solidFill>
              </a:defRPr>
            </a:lvl1pPr>
            <a:lvl2pPr lvl="1" algn="l">
              <a:lnSpc>
                <a:spcPct val="90000"/>
              </a:lnSpc>
              <a:spcBef>
                <a:spcPts val="0"/>
              </a:spcBef>
              <a:spcAft>
                <a:spcPts val="0"/>
              </a:spcAft>
              <a:buClr>
                <a:schemeClr val="lt1"/>
              </a:buClr>
              <a:buSzPts val="4800"/>
              <a:buNone/>
              <a:defRPr sz="4800" b="1">
                <a:solidFill>
                  <a:schemeClr val="lt1"/>
                </a:solidFill>
              </a:defRPr>
            </a:lvl2pPr>
            <a:lvl3pPr lvl="2" algn="l">
              <a:lnSpc>
                <a:spcPct val="90000"/>
              </a:lnSpc>
              <a:spcBef>
                <a:spcPts val="0"/>
              </a:spcBef>
              <a:spcAft>
                <a:spcPts val="0"/>
              </a:spcAft>
              <a:buClr>
                <a:schemeClr val="lt1"/>
              </a:buClr>
              <a:buSzPts val="4800"/>
              <a:buNone/>
              <a:defRPr sz="4800" b="1">
                <a:solidFill>
                  <a:schemeClr val="lt1"/>
                </a:solidFill>
              </a:defRPr>
            </a:lvl3pPr>
            <a:lvl4pPr lvl="3" algn="l">
              <a:lnSpc>
                <a:spcPct val="90000"/>
              </a:lnSpc>
              <a:spcBef>
                <a:spcPts val="0"/>
              </a:spcBef>
              <a:spcAft>
                <a:spcPts val="0"/>
              </a:spcAft>
              <a:buClr>
                <a:schemeClr val="lt1"/>
              </a:buClr>
              <a:buSzPts val="4800"/>
              <a:buNone/>
              <a:defRPr sz="4800" b="1">
                <a:solidFill>
                  <a:schemeClr val="lt1"/>
                </a:solidFill>
              </a:defRPr>
            </a:lvl4pPr>
            <a:lvl5pPr lvl="4" algn="l">
              <a:lnSpc>
                <a:spcPct val="90000"/>
              </a:lnSpc>
              <a:spcBef>
                <a:spcPts val="0"/>
              </a:spcBef>
              <a:spcAft>
                <a:spcPts val="0"/>
              </a:spcAft>
              <a:buClr>
                <a:schemeClr val="lt1"/>
              </a:buClr>
              <a:buSzPts val="4800"/>
              <a:buNone/>
              <a:defRPr sz="4800" b="1">
                <a:solidFill>
                  <a:schemeClr val="lt1"/>
                </a:solidFill>
              </a:defRPr>
            </a:lvl5pPr>
            <a:lvl6pPr lvl="5" algn="l">
              <a:lnSpc>
                <a:spcPct val="90000"/>
              </a:lnSpc>
              <a:spcBef>
                <a:spcPts val="0"/>
              </a:spcBef>
              <a:spcAft>
                <a:spcPts val="0"/>
              </a:spcAft>
              <a:buClr>
                <a:schemeClr val="lt1"/>
              </a:buClr>
              <a:buSzPts val="4800"/>
              <a:buNone/>
              <a:defRPr sz="4800" b="1">
                <a:solidFill>
                  <a:schemeClr val="lt1"/>
                </a:solidFill>
              </a:defRPr>
            </a:lvl6pPr>
            <a:lvl7pPr lvl="6" algn="l">
              <a:lnSpc>
                <a:spcPct val="90000"/>
              </a:lnSpc>
              <a:spcBef>
                <a:spcPts val="0"/>
              </a:spcBef>
              <a:spcAft>
                <a:spcPts val="0"/>
              </a:spcAft>
              <a:buClr>
                <a:schemeClr val="lt1"/>
              </a:buClr>
              <a:buSzPts val="4800"/>
              <a:buNone/>
              <a:defRPr sz="4800" b="1">
                <a:solidFill>
                  <a:schemeClr val="lt1"/>
                </a:solidFill>
              </a:defRPr>
            </a:lvl7pPr>
            <a:lvl8pPr lvl="7" algn="l">
              <a:lnSpc>
                <a:spcPct val="90000"/>
              </a:lnSpc>
              <a:spcBef>
                <a:spcPts val="0"/>
              </a:spcBef>
              <a:spcAft>
                <a:spcPts val="0"/>
              </a:spcAft>
              <a:buClr>
                <a:schemeClr val="lt1"/>
              </a:buClr>
              <a:buSzPts val="4800"/>
              <a:buNone/>
              <a:defRPr sz="4800" b="1">
                <a:solidFill>
                  <a:schemeClr val="lt1"/>
                </a:solidFill>
              </a:defRPr>
            </a:lvl8pPr>
            <a:lvl9pPr lvl="8" algn="l">
              <a:lnSpc>
                <a:spcPct val="90000"/>
              </a:lnSpc>
              <a:spcBef>
                <a:spcPts val="0"/>
              </a:spcBef>
              <a:spcAft>
                <a:spcPts val="0"/>
              </a:spcAft>
              <a:buClr>
                <a:schemeClr val="lt1"/>
              </a:buClr>
              <a:buSzPts val="4800"/>
              <a:buNone/>
              <a:defRPr sz="4800" b="1">
                <a:solidFill>
                  <a:schemeClr val="lt1"/>
                </a:solidFill>
              </a:defRPr>
            </a:lvl9pPr>
          </a:lstStyle>
          <a:p>
            <a:endParaRPr/>
          </a:p>
        </p:txBody>
      </p:sp>
      <p:sp>
        <p:nvSpPr>
          <p:cNvPr id="75" name="Google Shape;75;p31"/>
          <p:cNvSpPr txBox="1">
            <a:spLocks noGrp="1"/>
          </p:cNvSpPr>
          <p:nvPr>
            <p:ph type="subTitle" idx="1"/>
          </p:nvPr>
        </p:nvSpPr>
        <p:spPr>
          <a:xfrm>
            <a:off x="627450" y="4403425"/>
            <a:ext cx="7873200" cy="253800"/>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2"/>
              </a:buClr>
              <a:buSzPts val="800"/>
              <a:buNone/>
              <a:defRPr sz="800">
                <a:solidFill>
                  <a:schemeClr val="lt2"/>
                </a:solidFill>
              </a:defRPr>
            </a:lvl1pPr>
            <a:lvl2pPr lvl="1" algn="l">
              <a:lnSpc>
                <a:spcPct val="100000"/>
              </a:lnSpc>
              <a:spcBef>
                <a:spcPts val="1600"/>
              </a:spcBef>
              <a:spcAft>
                <a:spcPts val="0"/>
              </a:spcAft>
              <a:buClr>
                <a:schemeClr val="lt2"/>
              </a:buClr>
              <a:buSzPts val="1400"/>
              <a:buNone/>
              <a:defRPr>
                <a:solidFill>
                  <a:schemeClr val="lt2"/>
                </a:solidFill>
              </a:defRPr>
            </a:lvl2pPr>
            <a:lvl3pPr lvl="2" algn="l">
              <a:lnSpc>
                <a:spcPct val="100000"/>
              </a:lnSpc>
              <a:spcBef>
                <a:spcPts val="1600"/>
              </a:spcBef>
              <a:spcAft>
                <a:spcPts val="0"/>
              </a:spcAft>
              <a:buClr>
                <a:schemeClr val="lt2"/>
              </a:buClr>
              <a:buSzPts val="1400"/>
              <a:buNone/>
              <a:defRPr>
                <a:solidFill>
                  <a:schemeClr val="lt2"/>
                </a:solidFill>
              </a:defRPr>
            </a:lvl3pPr>
            <a:lvl4pPr lvl="3" algn="l">
              <a:lnSpc>
                <a:spcPct val="100000"/>
              </a:lnSpc>
              <a:spcBef>
                <a:spcPts val="1600"/>
              </a:spcBef>
              <a:spcAft>
                <a:spcPts val="0"/>
              </a:spcAft>
              <a:buClr>
                <a:schemeClr val="lt2"/>
              </a:buClr>
              <a:buSzPts val="1400"/>
              <a:buNone/>
              <a:defRPr>
                <a:solidFill>
                  <a:schemeClr val="lt2"/>
                </a:solidFill>
              </a:defRPr>
            </a:lvl4pPr>
            <a:lvl5pPr lvl="4" algn="l">
              <a:lnSpc>
                <a:spcPct val="100000"/>
              </a:lnSpc>
              <a:spcBef>
                <a:spcPts val="1600"/>
              </a:spcBef>
              <a:spcAft>
                <a:spcPts val="0"/>
              </a:spcAft>
              <a:buClr>
                <a:schemeClr val="lt2"/>
              </a:buClr>
              <a:buSzPts val="1400"/>
              <a:buNone/>
              <a:defRPr>
                <a:solidFill>
                  <a:schemeClr val="lt2"/>
                </a:solidFill>
              </a:defRPr>
            </a:lvl5pPr>
            <a:lvl6pPr lvl="5" algn="l">
              <a:lnSpc>
                <a:spcPct val="100000"/>
              </a:lnSpc>
              <a:spcBef>
                <a:spcPts val="1600"/>
              </a:spcBef>
              <a:spcAft>
                <a:spcPts val="0"/>
              </a:spcAft>
              <a:buClr>
                <a:schemeClr val="lt2"/>
              </a:buClr>
              <a:buSzPts val="1400"/>
              <a:buNone/>
              <a:defRPr>
                <a:solidFill>
                  <a:schemeClr val="lt2"/>
                </a:solidFill>
              </a:defRPr>
            </a:lvl6pPr>
            <a:lvl7pPr lvl="6" algn="l">
              <a:lnSpc>
                <a:spcPct val="100000"/>
              </a:lnSpc>
              <a:spcBef>
                <a:spcPts val="1600"/>
              </a:spcBef>
              <a:spcAft>
                <a:spcPts val="0"/>
              </a:spcAft>
              <a:buClr>
                <a:schemeClr val="lt2"/>
              </a:buClr>
              <a:buSzPts val="1400"/>
              <a:buNone/>
              <a:defRPr>
                <a:solidFill>
                  <a:schemeClr val="lt2"/>
                </a:solidFill>
              </a:defRPr>
            </a:lvl7pPr>
            <a:lvl8pPr lvl="7" algn="l">
              <a:lnSpc>
                <a:spcPct val="100000"/>
              </a:lnSpc>
              <a:spcBef>
                <a:spcPts val="1600"/>
              </a:spcBef>
              <a:spcAft>
                <a:spcPts val="0"/>
              </a:spcAft>
              <a:buClr>
                <a:schemeClr val="lt2"/>
              </a:buClr>
              <a:buSzPts val="1400"/>
              <a:buNone/>
              <a:defRPr>
                <a:solidFill>
                  <a:schemeClr val="lt2"/>
                </a:solidFill>
              </a:defRPr>
            </a:lvl8pPr>
            <a:lvl9pPr lvl="8" algn="l">
              <a:lnSpc>
                <a:spcPct val="100000"/>
              </a:lnSpc>
              <a:spcBef>
                <a:spcPts val="1600"/>
              </a:spcBef>
              <a:spcAft>
                <a:spcPts val="1600"/>
              </a:spcAft>
              <a:buClr>
                <a:schemeClr val="lt2"/>
              </a:buClr>
              <a:buSzPts val="1400"/>
              <a:buNone/>
              <a:defRPr>
                <a:solidFill>
                  <a:schemeClr val="lt2"/>
                </a:solidFill>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2880">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Two Columns: Heading and Text - Dark">
  <p:cSld name="TITLE_3">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32"/>
          <p:cNvSpPr txBox="1">
            <a:spLocks noGrp="1"/>
          </p:cNvSpPr>
          <p:nvPr>
            <p:ph type="title"/>
          </p:nvPr>
        </p:nvSpPr>
        <p:spPr>
          <a:xfrm>
            <a:off x="651600" y="1049775"/>
            <a:ext cx="3745800" cy="27873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294B5"/>
              </a:buClr>
              <a:buSzPts val="2400"/>
              <a:buNone/>
              <a:defRPr sz="2400" b="1">
                <a:solidFill>
                  <a:srgbClr val="0294B5"/>
                </a:solidFill>
              </a:defRPr>
            </a:lvl1pPr>
            <a:lvl2pPr lvl="1" algn="l">
              <a:lnSpc>
                <a:spcPct val="100000"/>
              </a:lnSpc>
              <a:spcBef>
                <a:spcPts val="0"/>
              </a:spcBef>
              <a:spcAft>
                <a:spcPts val="0"/>
              </a:spcAft>
              <a:buClr>
                <a:srgbClr val="0294B5"/>
              </a:buClr>
              <a:buSzPts val="2400"/>
              <a:buNone/>
              <a:defRPr sz="2400" b="1">
                <a:solidFill>
                  <a:srgbClr val="0294B5"/>
                </a:solidFill>
              </a:defRPr>
            </a:lvl2pPr>
            <a:lvl3pPr lvl="2" algn="l">
              <a:lnSpc>
                <a:spcPct val="100000"/>
              </a:lnSpc>
              <a:spcBef>
                <a:spcPts val="0"/>
              </a:spcBef>
              <a:spcAft>
                <a:spcPts val="0"/>
              </a:spcAft>
              <a:buClr>
                <a:srgbClr val="0294B5"/>
              </a:buClr>
              <a:buSzPts val="2400"/>
              <a:buNone/>
              <a:defRPr sz="2400" b="1">
                <a:solidFill>
                  <a:srgbClr val="0294B5"/>
                </a:solidFill>
              </a:defRPr>
            </a:lvl3pPr>
            <a:lvl4pPr lvl="3" algn="l">
              <a:lnSpc>
                <a:spcPct val="100000"/>
              </a:lnSpc>
              <a:spcBef>
                <a:spcPts val="0"/>
              </a:spcBef>
              <a:spcAft>
                <a:spcPts val="0"/>
              </a:spcAft>
              <a:buClr>
                <a:srgbClr val="0294B5"/>
              </a:buClr>
              <a:buSzPts val="2400"/>
              <a:buNone/>
              <a:defRPr sz="2400" b="1">
                <a:solidFill>
                  <a:srgbClr val="0294B5"/>
                </a:solidFill>
              </a:defRPr>
            </a:lvl4pPr>
            <a:lvl5pPr lvl="4" algn="l">
              <a:lnSpc>
                <a:spcPct val="100000"/>
              </a:lnSpc>
              <a:spcBef>
                <a:spcPts val="0"/>
              </a:spcBef>
              <a:spcAft>
                <a:spcPts val="0"/>
              </a:spcAft>
              <a:buClr>
                <a:srgbClr val="0294B5"/>
              </a:buClr>
              <a:buSzPts val="2400"/>
              <a:buNone/>
              <a:defRPr sz="2400" b="1">
                <a:solidFill>
                  <a:srgbClr val="0294B5"/>
                </a:solidFill>
              </a:defRPr>
            </a:lvl5pPr>
            <a:lvl6pPr lvl="5" algn="l">
              <a:lnSpc>
                <a:spcPct val="100000"/>
              </a:lnSpc>
              <a:spcBef>
                <a:spcPts val="0"/>
              </a:spcBef>
              <a:spcAft>
                <a:spcPts val="0"/>
              </a:spcAft>
              <a:buClr>
                <a:srgbClr val="0294B5"/>
              </a:buClr>
              <a:buSzPts val="2400"/>
              <a:buNone/>
              <a:defRPr sz="2400" b="1">
                <a:solidFill>
                  <a:srgbClr val="0294B5"/>
                </a:solidFill>
              </a:defRPr>
            </a:lvl6pPr>
            <a:lvl7pPr lvl="6" algn="l">
              <a:lnSpc>
                <a:spcPct val="100000"/>
              </a:lnSpc>
              <a:spcBef>
                <a:spcPts val="0"/>
              </a:spcBef>
              <a:spcAft>
                <a:spcPts val="0"/>
              </a:spcAft>
              <a:buClr>
                <a:srgbClr val="0294B5"/>
              </a:buClr>
              <a:buSzPts val="2400"/>
              <a:buNone/>
              <a:defRPr sz="2400" b="1">
                <a:solidFill>
                  <a:srgbClr val="0294B5"/>
                </a:solidFill>
              </a:defRPr>
            </a:lvl7pPr>
            <a:lvl8pPr lvl="7" algn="l">
              <a:lnSpc>
                <a:spcPct val="100000"/>
              </a:lnSpc>
              <a:spcBef>
                <a:spcPts val="0"/>
              </a:spcBef>
              <a:spcAft>
                <a:spcPts val="0"/>
              </a:spcAft>
              <a:buClr>
                <a:srgbClr val="0294B5"/>
              </a:buClr>
              <a:buSzPts val="2400"/>
              <a:buNone/>
              <a:defRPr sz="2400" b="1">
                <a:solidFill>
                  <a:srgbClr val="0294B5"/>
                </a:solidFill>
              </a:defRPr>
            </a:lvl8pPr>
            <a:lvl9pPr lvl="8" algn="l">
              <a:lnSpc>
                <a:spcPct val="100000"/>
              </a:lnSpc>
              <a:spcBef>
                <a:spcPts val="0"/>
              </a:spcBef>
              <a:spcAft>
                <a:spcPts val="0"/>
              </a:spcAft>
              <a:buClr>
                <a:srgbClr val="0294B5"/>
              </a:buClr>
              <a:buSzPts val="2400"/>
              <a:buNone/>
              <a:defRPr sz="2400" b="1">
                <a:solidFill>
                  <a:srgbClr val="0294B5"/>
                </a:solidFill>
              </a:defRPr>
            </a:lvl9pPr>
          </a:lstStyle>
          <a:p>
            <a:endParaRPr/>
          </a:p>
        </p:txBody>
      </p:sp>
      <p:sp>
        <p:nvSpPr>
          <p:cNvPr id="78" name="Google Shape;78;p32"/>
          <p:cNvSpPr txBox="1">
            <a:spLocks noGrp="1"/>
          </p:cNvSpPr>
          <p:nvPr>
            <p:ph type="title" idx="2"/>
          </p:nvPr>
        </p:nvSpPr>
        <p:spPr>
          <a:xfrm>
            <a:off x="4754850" y="1107700"/>
            <a:ext cx="3769200" cy="2729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400"/>
              <a:buNone/>
              <a:defRPr sz="1400">
                <a:solidFill>
                  <a:schemeClr val="lt1"/>
                </a:solidFill>
              </a:defRPr>
            </a:lvl2pPr>
            <a:lvl3pPr lvl="2" algn="l">
              <a:lnSpc>
                <a:spcPct val="100000"/>
              </a:lnSpc>
              <a:spcBef>
                <a:spcPts val="0"/>
              </a:spcBef>
              <a:spcAft>
                <a:spcPts val="0"/>
              </a:spcAft>
              <a:buClr>
                <a:schemeClr val="lt1"/>
              </a:buClr>
              <a:buSzPts val="1400"/>
              <a:buNone/>
              <a:defRPr sz="1400">
                <a:solidFill>
                  <a:schemeClr val="lt1"/>
                </a:solidFill>
              </a:defRPr>
            </a:lvl3pPr>
            <a:lvl4pPr lvl="3" algn="l">
              <a:lnSpc>
                <a:spcPct val="100000"/>
              </a:lnSpc>
              <a:spcBef>
                <a:spcPts val="0"/>
              </a:spcBef>
              <a:spcAft>
                <a:spcPts val="0"/>
              </a:spcAft>
              <a:buClr>
                <a:schemeClr val="lt1"/>
              </a:buClr>
              <a:buSzPts val="1400"/>
              <a:buNone/>
              <a:defRPr sz="1400">
                <a:solidFill>
                  <a:schemeClr val="lt1"/>
                </a:solidFill>
              </a:defRPr>
            </a:lvl4pPr>
            <a:lvl5pPr lvl="4" algn="l">
              <a:lnSpc>
                <a:spcPct val="100000"/>
              </a:lnSpc>
              <a:spcBef>
                <a:spcPts val="0"/>
              </a:spcBef>
              <a:spcAft>
                <a:spcPts val="0"/>
              </a:spcAft>
              <a:buClr>
                <a:schemeClr val="lt1"/>
              </a:buClr>
              <a:buSzPts val="1400"/>
              <a:buNone/>
              <a:defRPr sz="1400">
                <a:solidFill>
                  <a:schemeClr val="lt1"/>
                </a:solidFill>
              </a:defRPr>
            </a:lvl5pPr>
            <a:lvl6pPr lvl="5" algn="l">
              <a:lnSpc>
                <a:spcPct val="100000"/>
              </a:lnSpc>
              <a:spcBef>
                <a:spcPts val="0"/>
              </a:spcBef>
              <a:spcAft>
                <a:spcPts val="0"/>
              </a:spcAft>
              <a:buClr>
                <a:schemeClr val="lt1"/>
              </a:buClr>
              <a:buSzPts val="1400"/>
              <a:buNone/>
              <a:defRPr sz="1400">
                <a:solidFill>
                  <a:schemeClr val="lt1"/>
                </a:solidFill>
              </a:defRPr>
            </a:lvl6pPr>
            <a:lvl7pPr lvl="6" algn="l">
              <a:lnSpc>
                <a:spcPct val="100000"/>
              </a:lnSpc>
              <a:spcBef>
                <a:spcPts val="0"/>
              </a:spcBef>
              <a:spcAft>
                <a:spcPts val="0"/>
              </a:spcAft>
              <a:buClr>
                <a:schemeClr val="lt1"/>
              </a:buClr>
              <a:buSzPts val="1400"/>
              <a:buNone/>
              <a:defRPr sz="1400">
                <a:solidFill>
                  <a:schemeClr val="lt1"/>
                </a:solidFill>
              </a:defRPr>
            </a:lvl7pPr>
            <a:lvl8pPr lvl="7" algn="l">
              <a:lnSpc>
                <a:spcPct val="100000"/>
              </a:lnSpc>
              <a:spcBef>
                <a:spcPts val="0"/>
              </a:spcBef>
              <a:spcAft>
                <a:spcPts val="0"/>
              </a:spcAft>
              <a:buClr>
                <a:schemeClr val="lt1"/>
              </a:buClr>
              <a:buSzPts val="1400"/>
              <a:buNone/>
              <a:defRPr sz="1400">
                <a:solidFill>
                  <a:schemeClr val="lt1"/>
                </a:solidFill>
              </a:defRPr>
            </a:lvl8pPr>
            <a:lvl9pPr lvl="8" algn="l">
              <a:lnSpc>
                <a:spcPct val="100000"/>
              </a:lnSpc>
              <a:spcBef>
                <a:spcPts val="0"/>
              </a:spcBef>
              <a:spcAft>
                <a:spcPts val="0"/>
              </a:spcAft>
              <a:buClr>
                <a:schemeClr val="lt1"/>
              </a:buClr>
              <a:buSzPts val="1400"/>
              <a:buNone/>
              <a:defRPr sz="1400">
                <a:solidFill>
                  <a:schemeClr val="lt1"/>
                </a:solidFill>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2765">
          <p15:clr>
            <a:srgbClr val="FA7B17"/>
          </p15:clr>
        </p15:guide>
        <p15:guide id="7" orient="horz" pos="663">
          <p15:clr>
            <a:srgbClr val="FA7B17"/>
          </p15:clr>
        </p15:guide>
        <p15:guide id="8" pos="299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5. Separator - Dark">
  <p:cSld name="TITLE_3_3">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33"/>
          <p:cNvSpPr txBox="1">
            <a:spLocks noGrp="1"/>
          </p:cNvSpPr>
          <p:nvPr>
            <p:ph type="title"/>
          </p:nvPr>
        </p:nvSpPr>
        <p:spPr>
          <a:xfrm>
            <a:off x="647550" y="2239500"/>
            <a:ext cx="7848900" cy="6645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Clr>
                <a:schemeClr val="lt1"/>
              </a:buClr>
              <a:buSzPts val="2400"/>
              <a:buNone/>
              <a:defRPr sz="2400" b="1">
                <a:solidFill>
                  <a:schemeClr val="lt1"/>
                </a:solidFill>
              </a:defRPr>
            </a:lvl1pPr>
            <a:lvl2pPr lvl="1" algn="ctr">
              <a:lnSpc>
                <a:spcPct val="100000"/>
              </a:lnSpc>
              <a:spcBef>
                <a:spcPts val="0"/>
              </a:spcBef>
              <a:spcAft>
                <a:spcPts val="0"/>
              </a:spcAft>
              <a:buSzPts val="2400"/>
              <a:buNone/>
              <a:defRPr sz="2400" b="1"/>
            </a:lvl2pPr>
            <a:lvl3pPr lvl="2" algn="ctr">
              <a:lnSpc>
                <a:spcPct val="100000"/>
              </a:lnSpc>
              <a:spcBef>
                <a:spcPts val="0"/>
              </a:spcBef>
              <a:spcAft>
                <a:spcPts val="0"/>
              </a:spcAft>
              <a:buSzPts val="2400"/>
              <a:buNone/>
              <a:defRPr sz="2400" b="1"/>
            </a:lvl3pPr>
            <a:lvl4pPr lvl="3" algn="ctr">
              <a:lnSpc>
                <a:spcPct val="100000"/>
              </a:lnSpc>
              <a:spcBef>
                <a:spcPts val="0"/>
              </a:spcBef>
              <a:spcAft>
                <a:spcPts val="0"/>
              </a:spcAft>
              <a:buSzPts val="2400"/>
              <a:buNone/>
              <a:defRPr sz="2400" b="1"/>
            </a:lvl4pPr>
            <a:lvl5pPr lvl="4" algn="ctr">
              <a:lnSpc>
                <a:spcPct val="100000"/>
              </a:lnSpc>
              <a:spcBef>
                <a:spcPts val="0"/>
              </a:spcBef>
              <a:spcAft>
                <a:spcPts val="0"/>
              </a:spcAft>
              <a:buSzPts val="2400"/>
              <a:buNone/>
              <a:defRPr sz="2400" b="1"/>
            </a:lvl5pPr>
            <a:lvl6pPr lvl="5" algn="ctr">
              <a:lnSpc>
                <a:spcPct val="100000"/>
              </a:lnSpc>
              <a:spcBef>
                <a:spcPts val="0"/>
              </a:spcBef>
              <a:spcAft>
                <a:spcPts val="0"/>
              </a:spcAft>
              <a:buSzPts val="2400"/>
              <a:buNone/>
              <a:defRPr sz="2400" b="1"/>
            </a:lvl6pPr>
            <a:lvl7pPr lvl="6" algn="ctr">
              <a:lnSpc>
                <a:spcPct val="100000"/>
              </a:lnSpc>
              <a:spcBef>
                <a:spcPts val="0"/>
              </a:spcBef>
              <a:spcAft>
                <a:spcPts val="0"/>
              </a:spcAft>
              <a:buSzPts val="2400"/>
              <a:buNone/>
              <a:defRPr sz="2400" b="1"/>
            </a:lvl7pPr>
            <a:lvl8pPr lvl="7" algn="ctr">
              <a:lnSpc>
                <a:spcPct val="100000"/>
              </a:lnSpc>
              <a:spcBef>
                <a:spcPts val="0"/>
              </a:spcBef>
              <a:spcAft>
                <a:spcPts val="0"/>
              </a:spcAft>
              <a:buSzPts val="2400"/>
              <a:buNone/>
              <a:defRPr sz="2400" b="1"/>
            </a:lvl8pPr>
            <a:lvl9pPr lvl="8" algn="ctr">
              <a:lnSpc>
                <a:spcPct val="100000"/>
              </a:lnSpc>
              <a:spcBef>
                <a:spcPts val="0"/>
              </a:spcBef>
              <a:spcAft>
                <a:spcPts val="0"/>
              </a:spcAft>
              <a:buSzPts val="2400"/>
              <a:buNone/>
              <a:defRPr sz="2400" b="1"/>
            </a:lvl9pPr>
          </a:lstStyle>
          <a:p>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2765">
          <p15:clr>
            <a:srgbClr val="FA7B17"/>
          </p15:clr>
        </p15:guide>
        <p15:guide id="7" orient="horz" pos="663">
          <p15:clr>
            <a:srgbClr val="FA7B17"/>
          </p15:clr>
        </p15:guide>
        <p15:guide id="8" pos="299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6. Heading and Text in the Middle - Dark">
  <p:cSld name="TITLE_3_3_1">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34"/>
          <p:cNvSpPr txBox="1">
            <a:spLocks noGrp="1"/>
          </p:cNvSpPr>
          <p:nvPr>
            <p:ph type="title"/>
          </p:nvPr>
        </p:nvSpPr>
        <p:spPr>
          <a:xfrm>
            <a:off x="647550" y="1571475"/>
            <a:ext cx="7848900" cy="6645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Clr>
                <a:schemeClr val="lt1"/>
              </a:buClr>
              <a:buSzPts val="2400"/>
              <a:buNone/>
              <a:defRPr sz="2400" b="1">
                <a:solidFill>
                  <a:schemeClr val="lt1"/>
                </a:solidFill>
              </a:defRPr>
            </a:lvl1pPr>
            <a:lvl2pPr lvl="1" algn="ctr">
              <a:lnSpc>
                <a:spcPct val="100000"/>
              </a:lnSpc>
              <a:spcBef>
                <a:spcPts val="0"/>
              </a:spcBef>
              <a:spcAft>
                <a:spcPts val="0"/>
              </a:spcAft>
              <a:buSzPts val="2400"/>
              <a:buNone/>
              <a:defRPr sz="2400" b="1"/>
            </a:lvl2pPr>
            <a:lvl3pPr lvl="2" algn="ctr">
              <a:lnSpc>
                <a:spcPct val="100000"/>
              </a:lnSpc>
              <a:spcBef>
                <a:spcPts val="0"/>
              </a:spcBef>
              <a:spcAft>
                <a:spcPts val="0"/>
              </a:spcAft>
              <a:buSzPts val="2400"/>
              <a:buNone/>
              <a:defRPr sz="2400" b="1"/>
            </a:lvl3pPr>
            <a:lvl4pPr lvl="3" algn="ctr">
              <a:lnSpc>
                <a:spcPct val="100000"/>
              </a:lnSpc>
              <a:spcBef>
                <a:spcPts val="0"/>
              </a:spcBef>
              <a:spcAft>
                <a:spcPts val="0"/>
              </a:spcAft>
              <a:buSzPts val="2400"/>
              <a:buNone/>
              <a:defRPr sz="2400" b="1"/>
            </a:lvl4pPr>
            <a:lvl5pPr lvl="4" algn="ctr">
              <a:lnSpc>
                <a:spcPct val="100000"/>
              </a:lnSpc>
              <a:spcBef>
                <a:spcPts val="0"/>
              </a:spcBef>
              <a:spcAft>
                <a:spcPts val="0"/>
              </a:spcAft>
              <a:buSzPts val="2400"/>
              <a:buNone/>
              <a:defRPr sz="2400" b="1"/>
            </a:lvl5pPr>
            <a:lvl6pPr lvl="5" algn="ctr">
              <a:lnSpc>
                <a:spcPct val="100000"/>
              </a:lnSpc>
              <a:spcBef>
                <a:spcPts val="0"/>
              </a:spcBef>
              <a:spcAft>
                <a:spcPts val="0"/>
              </a:spcAft>
              <a:buSzPts val="2400"/>
              <a:buNone/>
              <a:defRPr sz="2400" b="1"/>
            </a:lvl6pPr>
            <a:lvl7pPr lvl="6" algn="ctr">
              <a:lnSpc>
                <a:spcPct val="100000"/>
              </a:lnSpc>
              <a:spcBef>
                <a:spcPts val="0"/>
              </a:spcBef>
              <a:spcAft>
                <a:spcPts val="0"/>
              </a:spcAft>
              <a:buSzPts val="2400"/>
              <a:buNone/>
              <a:defRPr sz="2400" b="1"/>
            </a:lvl7pPr>
            <a:lvl8pPr lvl="7" algn="ctr">
              <a:lnSpc>
                <a:spcPct val="100000"/>
              </a:lnSpc>
              <a:spcBef>
                <a:spcPts val="0"/>
              </a:spcBef>
              <a:spcAft>
                <a:spcPts val="0"/>
              </a:spcAft>
              <a:buSzPts val="2400"/>
              <a:buNone/>
              <a:defRPr sz="2400" b="1"/>
            </a:lvl8pPr>
            <a:lvl9pPr lvl="8" algn="ctr">
              <a:lnSpc>
                <a:spcPct val="100000"/>
              </a:lnSpc>
              <a:spcBef>
                <a:spcPts val="0"/>
              </a:spcBef>
              <a:spcAft>
                <a:spcPts val="0"/>
              </a:spcAft>
              <a:buSzPts val="2400"/>
              <a:buNone/>
              <a:defRPr sz="2400" b="1"/>
            </a:lvl9pPr>
          </a:lstStyle>
          <a:p>
            <a:endParaRPr/>
          </a:p>
        </p:txBody>
      </p:sp>
      <p:sp>
        <p:nvSpPr>
          <p:cNvPr id="83" name="Google Shape;83;p34"/>
          <p:cNvSpPr txBox="1">
            <a:spLocks noGrp="1"/>
          </p:cNvSpPr>
          <p:nvPr>
            <p:ph type="title" idx="2"/>
          </p:nvPr>
        </p:nvSpPr>
        <p:spPr>
          <a:xfrm>
            <a:off x="647550" y="2239500"/>
            <a:ext cx="7848900" cy="1546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SzPts val="2400"/>
              <a:buNone/>
              <a:defRPr sz="2400" b="1"/>
            </a:lvl2pPr>
            <a:lvl3pPr lvl="2" algn="ctr">
              <a:lnSpc>
                <a:spcPct val="100000"/>
              </a:lnSpc>
              <a:spcBef>
                <a:spcPts val="0"/>
              </a:spcBef>
              <a:spcAft>
                <a:spcPts val="0"/>
              </a:spcAft>
              <a:buSzPts val="2400"/>
              <a:buNone/>
              <a:defRPr sz="2400" b="1"/>
            </a:lvl3pPr>
            <a:lvl4pPr lvl="3" algn="ctr">
              <a:lnSpc>
                <a:spcPct val="100000"/>
              </a:lnSpc>
              <a:spcBef>
                <a:spcPts val="0"/>
              </a:spcBef>
              <a:spcAft>
                <a:spcPts val="0"/>
              </a:spcAft>
              <a:buSzPts val="2400"/>
              <a:buNone/>
              <a:defRPr sz="2400" b="1"/>
            </a:lvl4pPr>
            <a:lvl5pPr lvl="4" algn="ctr">
              <a:lnSpc>
                <a:spcPct val="100000"/>
              </a:lnSpc>
              <a:spcBef>
                <a:spcPts val="0"/>
              </a:spcBef>
              <a:spcAft>
                <a:spcPts val="0"/>
              </a:spcAft>
              <a:buSzPts val="2400"/>
              <a:buNone/>
              <a:defRPr sz="2400" b="1"/>
            </a:lvl5pPr>
            <a:lvl6pPr lvl="5" algn="ctr">
              <a:lnSpc>
                <a:spcPct val="100000"/>
              </a:lnSpc>
              <a:spcBef>
                <a:spcPts val="0"/>
              </a:spcBef>
              <a:spcAft>
                <a:spcPts val="0"/>
              </a:spcAft>
              <a:buSzPts val="2400"/>
              <a:buNone/>
              <a:defRPr sz="2400" b="1"/>
            </a:lvl6pPr>
            <a:lvl7pPr lvl="6" algn="ctr">
              <a:lnSpc>
                <a:spcPct val="100000"/>
              </a:lnSpc>
              <a:spcBef>
                <a:spcPts val="0"/>
              </a:spcBef>
              <a:spcAft>
                <a:spcPts val="0"/>
              </a:spcAft>
              <a:buSzPts val="2400"/>
              <a:buNone/>
              <a:defRPr sz="2400" b="1"/>
            </a:lvl7pPr>
            <a:lvl8pPr lvl="7" algn="ctr">
              <a:lnSpc>
                <a:spcPct val="100000"/>
              </a:lnSpc>
              <a:spcBef>
                <a:spcPts val="0"/>
              </a:spcBef>
              <a:spcAft>
                <a:spcPts val="0"/>
              </a:spcAft>
              <a:buSzPts val="2400"/>
              <a:buNone/>
              <a:defRPr sz="2400" b="1"/>
            </a:lvl8pPr>
            <a:lvl9pPr lvl="8" algn="ctr">
              <a:lnSpc>
                <a:spcPct val="100000"/>
              </a:lnSpc>
              <a:spcBef>
                <a:spcPts val="0"/>
              </a:spcBef>
              <a:spcAft>
                <a:spcPts val="0"/>
              </a:spcAft>
              <a:buSzPts val="2400"/>
              <a:buNone/>
              <a:defRPr sz="2400" b="1"/>
            </a:lvl9pPr>
          </a:lstStyle>
          <a:p>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2765">
          <p15:clr>
            <a:srgbClr val="FA7B17"/>
          </p15:clr>
        </p15:guide>
        <p15:guide id="7" orient="horz" pos="663">
          <p15:clr>
            <a:srgbClr val="FA7B17"/>
          </p15:clr>
        </p15:guide>
        <p15:guide id="8" pos="2995">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4. Only Heading - Dark">
  <p:cSld name="TITLE_3_2">
    <p:bg>
      <p:bgPr>
        <a:blipFill>
          <a:blip r:embed="rId2">
            <a:alphaModFix/>
          </a:blip>
          <a:stretch>
            <a:fillRect/>
          </a:stretch>
        </a:blipFill>
        <a:effectLst/>
      </p:bgPr>
    </p:bg>
    <p:spTree>
      <p:nvGrpSpPr>
        <p:cNvPr id="1" name="Shape 84"/>
        <p:cNvGrpSpPr/>
        <p:nvPr/>
      </p:nvGrpSpPr>
      <p:grpSpPr>
        <a:xfrm>
          <a:off x="0" y="0"/>
          <a:ext cx="0" cy="0"/>
          <a:chOff x="0" y="0"/>
          <a:chExt cx="0" cy="0"/>
        </a:xfrm>
      </p:grpSpPr>
      <p:sp>
        <p:nvSpPr>
          <p:cNvPr id="85" name="Google Shape;85;p35"/>
          <p:cNvSpPr txBox="1"/>
          <p:nvPr/>
        </p:nvSpPr>
        <p:spPr>
          <a:xfrm>
            <a:off x="8759300" y="4869300"/>
            <a:ext cx="384600" cy="274200"/>
          </a:xfrm>
          <a:prstGeom prst="rect">
            <a:avLst/>
          </a:prstGeom>
          <a:no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FFFFFF"/>
                </a:solidFill>
                <a:latin typeface="Roboto Light"/>
                <a:ea typeface="Roboto Light"/>
                <a:cs typeface="Roboto Light"/>
                <a:sym typeface="Roboto Light"/>
              </a:rPr>
              <a:t>‹#›</a:t>
            </a:fld>
            <a:endParaRPr sz="600" b="0" i="0" u="none" strike="noStrike" cap="none">
              <a:solidFill>
                <a:srgbClr val="FFFFFF"/>
              </a:solidFill>
              <a:latin typeface="Roboto Light"/>
              <a:ea typeface="Roboto Light"/>
              <a:cs typeface="Roboto Light"/>
              <a:sym typeface="Roboto Light"/>
            </a:endParaRPr>
          </a:p>
        </p:txBody>
      </p:sp>
      <p:sp>
        <p:nvSpPr>
          <p:cNvPr id="86" name="Google Shape;86;p35"/>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000"/>
              <a:buNone/>
              <a:defRPr sz="2000" b="1">
                <a:solidFill>
                  <a:schemeClr val="lt1"/>
                </a:solidFill>
              </a:defRPr>
            </a:lvl1pPr>
            <a:lvl2pPr lvl="1" algn="ctr">
              <a:lnSpc>
                <a:spcPct val="100000"/>
              </a:lnSpc>
              <a:spcBef>
                <a:spcPts val="0"/>
              </a:spcBef>
              <a:spcAft>
                <a:spcPts val="0"/>
              </a:spcAft>
              <a:buClr>
                <a:schemeClr val="lt1"/>
              </a:buClr>
              <a:buSzPts val="2000"/>
              <a:buFont typeface="Roboto"/>
              <a:buNone/>
              <a:defRPr sz="2000" b="1">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2000"/>
              <a:buFont typeface="Roboto"/>
              <a:buNone/>
              <a:defRPr sz="2000" b="1">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2000"/>
              <a:buFont typeface="Roboto"/>
              <a:buNone/>
              <a:defRPr sz="2000" b="1">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2000"/>
              <a:buFont typeface="Roboto"/>
              <a:buNone/>
              <a:defRPr sz="2000" b="1">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2000"/>
              <a:buFont typeface="Roboto"/>
              <a:buNone/>
              <a:defRPr sz="2000" b="1">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2000"/>
              <a:buFont typeface="Roboto"/>
              <a:buNone/>
              <a:defRPr sz="2000" b="1">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2000"/>
              <a:buFont typeface="Roboto"/>
              <a:buNone/>
              <a:defRPr sz="2000" b="1">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2000"/>
              <a:buFont typeface="Roboto"/>
              <a:buNone/>
              <a:defRPr sz="2000" b="1">
                <a:solidFill>
                  <a:schemeClr val="lt1"/>
                </a:solidFill>
                <a:latin typeface="Roboto"/>
                <a:ea typeface="Roboto"/>
                <a:cs typeface="Roboto"/>
                <a:sym typeface="Roboto"/>
              </a:defRPr>
            </a:lvl9pPr>
          </a:lstStyle>
          <a:p>
            <a:endParaRPr/>
          </a:p>
        </p:txBody>
      </p:sp>
      <p:pic>
        <p:nvPicPr>
          <p:cNvPr id="87" name="Google Shape;87;p35"/>
          <p:cNvPicPr preferRelativeResize="0"/>
          <p:nvPr/>
        </p:nvPicPr>
        <p:blipFill rotWithShape="1">
          <a:blip r:embed="rId3">
            <a:alphaModFix/>
          </a:blip>
          <a:srcRect/>
          <a:stretch/>
        </p:blipFill>
        <p:spPr>
          <a:xfrm>
            <a:off x="7397500" y="393725"/>
            <a:ext cx="1103100" cy="25921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2765">
          <p15:clr>
            <a:srgbClr val="FA7B17"/>
          </p15:clr>
        </p15:guide>
        <p15:guide id="7" orient="horz" pos="663">
          <p15:clr>
            <a:srgbClr val="FA7B17"/>
          </p15:clr>
        </p15:guide>
        <p15:guide id="8" pos="299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6" name="Google Shape;16;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7" name="Google Shape;1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5. Heading, Subheading and Text/picture - Dark">
  <p:cSld name="TITLE_3_2_4">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36"/>
          <p:cNvSpPr txBox="1"/>
          <p:nvPr/>
        </p:nvSpPr>
        <p:spPr>
          <a:xfrm>
            <a:off x="8759300" y="4869300"/>
            <a:ext cx="384600" cy="274200"/>
          </a:xfrm>
          <a:prstGeom prst="rect">
            <a:avLst/>
          </a:prstGeom>
          <a:no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FFFFFF"/>
                </a:solidFill>
                <a:latin typeface="Roboto Light"/>
                <a:ea typeface="Roboto Light"/>
                <a:cs typeface="Roboto Light"/>
                <a:sym typeface="Roboto Light"/>
              </a:rPr>
              <a:t>‹#›</a:t>
            </a:fld>
            <a:endParaRPr sz="600" b="0" i="0" u="none" strike="noStrike" cap="none">
              <a:solidFill>
                <a:srgbClr val="FFFFFF"/>
              </a:solidFill>
              <a:latin typeface="Roboto Light"/>
              <a:ea typeface="Roboto Light"/>
              <a:cs typeface="Roboto Light"/>
              <a:sym typeface="Roboto Light"/>
            </a:endParaRPr>
          </a:p>
        </p:txBody>
      </p:sp>
      <p:sp>
        <p:nvSpPr>
          <p:cNvPr id="90" name="Google Shape;90;p36"/>
          <p:cNvSpPr txBox="1">
            <a:spLocks noGrp="1"/>
          </p:cNvSpPr>
          <p:nvPr>
            <p:ph type="title"/>
          </p:nvPr>
        </p:nvSpPr>
        <p:spPr>
          <a:xfrm>
            <a:off x="640075" y="1053000"/>
            <a:ext cx="78717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solidFill>
                  <a:schemeClr val="lt1"/>
                </a:solidFill>
              </a:defRPr>
            </a:lvl1pPr>
            <a:lvl2pPr lvl="1" algn="l">
              <a:lnSpc>
                <a:spcPct val="100000"/>
              </a:lnSpc>
              <a:spcBef>
                <a:spcPts val="0"/>
              </a:spcBef>
              <a:spcAft>
                <a:spcPts val="0"/>
              </a:spcAft>
              <a:buSzPts val="2800"/>
              <a:buNone/>
              <a:defRPr sz="1600" b="1">
                <a:solidFill>
                  <a:schemeClr val="lt1"/>
                </a:solidFill>
              </a:defRPr>
            </a:lvl2pPr>
            <a:lvl3pPr lvl="2" algn="l">
              <a:lnSpc>
                <a:spcPct val="100000"/>
              </a:lnSpc>
              <a:spcBef>
                <a:spcPts val="0"/>
              </a:spcBef>
              <a:spcAft>
                <a:spcPts val="0"/>
              </a:spcAft>
              <a:buSzPts val="2800"/>
              <a:buNone/>
              <a:defRPr sz="1600" b="1">
                <a:solidFill>
                  <a:schemeClr val="lt1"/>
                </a:solidFill>
              </a:defRPr>
            </a:lvl3pPr>
            <a:lvl4pPr lvl="3" algn="l">
              <a:lnSpc>
                <a:spcPct val="100000"/>
              </a:lnSpc>
              <a:spcBef>
                <a:spcPts val="0"/>
              </a:spcBef>
              <a:spcAft>
                <a:spcPts val="0"/>
              </a:spcAft>
              <a:buSzPts val="2800"/>
              <a:buNone/>
              <a:defRPr sz="1600" b="1">
                <a:solidFill>
                  <a:schemeClr val="lt1"/>
                </a:solidFill>
              </a:defRPr>
            </a:lvl4pPr>
            <a:lvl5pPr lvl="4" algn="l">
              <a:lnSpc>
                <a:spcPct val="100000"/>
              </a:lnSpc>
              <a:spcBef>
                <a:spcPts val="0"/>
              </a:spcBef>
              <a:spcAft>
                <a:spcPts val="0"/>
              </a:spcAft>
              <a:buSzPts val="2800"/>
              <a:buNone/>
              <a:defRPr sz="1600" b="1">
                <a:solidFill>
                  <a:schemeClr val="lt1"/>
                </a:solidFill>
              </a:defRPr>
            </a:lvl5pPr>
            <a:lvl6pPr lvl="5" algn="l">
              <a:lnSpc>
                <a:spcPct val="100000"/>
              </a:lnSpc>
              <a:spcBef>
                <a:spcPts val="0"/>
              </a:spcBef>
              <a:spcAft>
                <a:spcPts val="0"/>
              </a:spcAft>
              <a:buSzPts val="2800"/>
              <a:buNone/>
              <a:defRPr sz="1600" b="1">
                <a:solidFill>
                  <a:schemeClr val="lt1"/>
                </a:solidFill>
              </a:defRPr>
            </a:lvl6pPr>
            <a:lvl7pPr lvl="6" algn="l">
              <a:lnSpc>
                <a:spcPct val="100000"/>
              </a:lnSpc>
              <a:spcBef>
                <a:spcPts val="0"/>
              </a:spcBef>
              <a:spcAft>
                <a:spcPts val="0"/>
              </a:spcAft>
              <a:buSzPts val="2800"/>
              <a:buNone/>
              <a:defRPr sz="1600" b="1">
                <a:solidFill>
                  <a:schemeClr val="lt1"/>
                </a:solidFill>
              </a:defRPr>
            </a:lvl7pPr>
            <a:lvl8pPr lvl="7" algn="l">
              <a:lnSpc>
                <a:spcPct val="100000"/>
              </a:lnSpc>
              <a:spcBef>
                <a:spcPts val="0"/>
              </a:spcBef>
              <a:spcAft>
                <a:spcPts val="0"/>
              </a:spcAft>
              <a:buSzPts val="2800"/>
              <a:buNone/>
              <a:defRPr sz="1600" b="1">
                <a:solidFill>
                  <a:schemeClr val="lt1"/>
                </a:solidFill>
              </a:defRPr>
            </a:lvl8pPr>
            <a:lvl9pPr lvl="8" algn="l">
              <a:lnSpc>
                <a:spcPct val="100000"/>
              </a:lnSpc>
              <a:spcBef>
                <a:spcPts val="0"/>
              </a:spcBef>
              <a:spcAft>
                <a:spcPts val="0"/>
              </a:spcAft>
              <a:buSzPts val="2800"/>
              <a:buNone/>
              <a:defRPr sz="1600" b="1">
                <a:solidFill>
                  <a:schemeClr val="lt1"/>
                </a:solidFill>
              </a:defRPr>
            </a:lvl9pPr>
          </a:lstStyle>
          <a:p>
            <a:endParaRPr/>
          </a:p>
        </p:txBody>
      </p:sp>
      <p:sp>
        <p:nvSpPr>
          <p:cNvPr id="91" name="Google Shape;91;p36"/>
          <p:cNvSpPr txBox="1">
            <a:spLocks noGrp="1"/>
          </p:cNvSpPr>
          <p:nvPr>
            <p:ph type="ctrTitle" idx="2"/>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000"/>
              <a:buNone/>
              <a:defRPr sz="2000" b="1">
                <a:solidFill>
                  <a:schemeClr val="lt1"/>
                </a:solidFill>
              </a:defRPr>
            </a:lvl1pPr>
            <a:lvl2pPr lvl="1" algn="ctr">
              <a:lnSpc>
                <a:spcPct val="100000"/>
              </a:lnSpc>
              <a:spcBef>
                <a:spcPts val="0"/>
              </a:spcBef>
              <a:spcAft>
                <a:spcPts val="0"/>
              </a:spcAft>
              <a:buClr>
                <a:schemeClr val="lt1"/>
              </a:buClr>
              <a:buSzPts val="2000"/>
              <a:buNone/>
              <a:defRPr sz="2000" b="1">
                <a:solidFill>
                  <a:schemeClr val="lt1"/>
                </a:solidFill>
              </a:defRPr>
            </a:lvl2pPr>
            <a:lvl3pPr lvl="2" algn="ctr">
              <a:lnSpc>
                <a:spcPct val="100000"/>
              </a:lnSpc>
              <a:spcBef>
                <a:spcPts val="0"/>
              </a:spcBef>
              <a:spcAft>
                <a:spcPts val="0"/>
              </a:spcAft>
              <a:buClr>
                <a:schemeClr val="lt1"/>
              </a:buClr>
              <a:buSzPts val="2000"/>
              <a:buNone/>
              <a:defRPr sz="2000" b="1">
                <a:solidFill>
                  <a:schemeClr val="lt1"/>
                </a:solidFill>
              </a:defRPr>
            </a:lvl3pPr>
            <a:lvl4pPr lvl="3" algn="ctr">
              <a:lnSpc>
                <a:spcPct val="100000"/>
              </a:lnSpc>
              <a:spcBef>
                <a:spcPts val="0"/>
              </a:spcBef>
              <a:spcAft>
                <a:spcPts val="0"/>
              </a:spcAft>
              <a:buClr>
                <a:schemeClr val="lt1"/>
              </a:buClr>
              <a:buSzPts val="2000"/>
              <a:buNone/>
              <a:defRPr sz="2000" b="1">
                <a:solidFill>
                  <a:schemeClr val="lt1"/>
                </a:solidFill>
              </a:defRPr>
            </a:lvl4pPr>
            <a:lvl5pPr lvl="4" algn="ctr">
              <a:lnSpc>
                <a:spcPct val="100000"/>
              </a:lnSpc>
              <a:spcBef>
                <a:spcPts val="0"/>
              </a:spcBef>
              <a:spcAft>
                <a:spcPts val="0"/>
              </a:spcAft>
              <a:buClr>
                <a:schemeClr val="lt1"/>
              </a:buClr>
              <a:buSzPts val="2000"/>
              <a:buNone/>
              <a:defRPr sz="2000" b="1">
                <a:solidFill>
                  <a:schemeClr val="lt1"/>
                </a:solidFill>
              </a:defRPr>
            </a:lvl5pPr>
            <a:lvl6pPr lvl="5" algn="ctr">
              <a:lnSpc>
                <a:spcPct val="100000"/>
              </a:lnSpc>
              <a:spcBef>
                <a:spcPts val="0"/>
              </a:spcBef>
              <a:spcAft>
                <a:spcPts val="0"/>
              </a:spcAft>
              <a:buClr>
                <a:schemeClr val="lt1"/>
              </a:buClr>
              <a:buSzPts val="2000"/>
              <a:buNone/>
              <a:defRPr sz="2000" b="1">
                <a:solidFill>
                  <a:schemeClr val="lt1"/>
                </a:solidFill>
              </a:defRPr>
            </a:lvl6pPr>
            <a:lvl7pPr lvl="6" algn="ctr">
              <a:lnSpc>
                <a:spcPct val="100000"/>
              </a:lnSpc>
              <a:spcBef>
                <a:spcPts val="0"/>
              </a:spcBef>
              <a:spcAft>
                <a:spcPts val="0"/>
              </a:spcAft>
              <a:buClr>
                <a:schemeClr val="lt1"/>
              </a:buClr>
              <a:buSzPts val="2000"/>
              <a:buNone/>
              <a:defRPr sz="2000" b="1">
                <a:solidFill>
                  <a:schemeClr val="lt1"/>
                </a:solidFill>
              </a:defRPr>
            </a:lvl7pPr>
            <a:lvl8pPr lvl="7" algn="ctr">
              <a:lnSpc>
                <a:spcPct val="100000"/>
              </a:lnSpc>
              <a:spcBef>
                <a:spcPts val="0"/>
              </a:spcBef>
              <a:spcAft>
                <a:spcPts val="0"/>
              </a:spcAft>
              <a:buClr>
                <a:schemeClr val="lt1"/>
              </a:buClr>
              <a:buSzPts val="2000"/>
              <a:buNone/>
              <a:defRPr sz="2000" b="1">
                <a:solidFill>
                  <a:schemeClr val="lt1"/>
                </a:solidFill>
              </a:defRPr>
            </a:lvl8pPr>
            <a:lvl9pPr lvl="8" algn="ctr">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92" name="Google Shape;92;p36"/>
          <p:cNvSpPr txBox="1">
            <a:spLocks noGrp="1"/>
          </p:cNvSpPr>
          <p:nvPr>
            <p:ph type="subTitle" idx="1"/>
          </p:nvPr>
        </p:nvSpPr>
        <p:spPr>
          <a:xfrm>
            <a:off x="640281" y="1723600"/>
            <a:ext cx="7871700" cy="2934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solidFill>
                  <a:schemeClr val="lt1"/>
                </a:solidFill>
              </a:defRPr>
            </a:lvl1pPr>
            <a:lvl2pPr lvl="1" algn="l">
              <a:lnSpc>
                <a:spcPct val="115000"/>
              </a:lnSpc>
              <a:spcBef>
                <a:spcPts val="1600"/>
              </a:spcBef>
              <a:spcAft>
                <a:spcPts val="0"/>
              </a:spcAft>
              <a:buSzPts val="1400"/>
              <a:buNone/>
              <a:defRPr sz="1200">
                <a:solidFill>
                  <a:schemeClr val="lt1"/>
                </a:solidFill>
              </a:defRPr>
            </a:lvl2pPr>
            <a:lvl3pPr lvl="2" algn="l">
              <a:lnSpc>
                <a:spcPct val="115000"/>
              </a:lnSpc>
              <a:spcBef>
                <a:spcPts val="1600"/>
              </a:spcBef>
              <a:spcAft>
                <a:spcPts val="0"/>
              </a:spcAft>
              <a:buSzPts val="1400"/>
              <a:buNone/>
              <a:defRPr sz="1200">
                <a:solidFill>
                  <a:schemeClr val="lt1"/>
                </a:solidFill>
              </a:defRPr>
            </a:lvl3pPr>
            <a:lvl4pPr lvl="3" algn="l">
              <a:lnSpc>
                <a:spcPct val="115000"/>
              </a:lnSpc>
              <a:spcBef>
                <a:spcPts val="1600"/>
              </a:spcBef>
              <a:spcAft>
                <a:spcPts val="0"/>
              </a:spcAft>
              <a:buSzPts val="1400"/>
              <a:buNone/>
              <a:defRPr sz="1200">
                <a:solidFill>
                  <a:schemeClr val="lt1"/>
                </a:solidFill>
              </a:defRPr>
            </a:lvl4pPr>
            <a:lvl5pPr lvl="4" algn="l">
              <a:lnSpc>
                <a:spcPct val="115000"/>
              </a:lnSpc>
              <a:spcBef>
                <a:spcPts val="1600"/>
              </a:spcBef>
              <a:spcAft>
                <a:spcPts val="0"/>
              </a:spcAft>
              <a:buSzPts val="1400"/>
              <a:buNone/>
              <a:defRPr sz="1200">
                <a:solidFill>
                  <a:schemeClr val="lt1"/>
                </a:solidFill>
              </a:defRPr>
            </a:lvl5pPr>
            <a:lvl6pPr lvl="5" algn="l">
              <a:lnSpc>
                <a:spcPct val="115000"/>
              </a:lnSpc>
              <a:spcBef>
                <a:spcPts val="1600"/>
              </a:spcBef>
              <a:spcAft>
                <a:spcPts val="0"/>
              </a:spcAft>
              <a:buSzPts val="1400"/>
              <a:buNone/>
              <a:defRPr sz="1200">
                <a:solidFill>
                  <a:schemeClr val="lt1"/>
                </a:solidFill>
              </a:defRPr>
            </a:lvl6pPr>
            <a:lvl7pPr lvl="6" algn="l">
              <a:lnSpc>
                <a:spcPct val="115000"/>
              </a:lnSpc>
              <a:spcBef>
                <a:spcPts val="1600"/>
              </a:spcBef>
              <a:spcAft>
                <a:spcPts val="0"/>
              </a:spcAft>
              <a:buSzPts val="1400"/>
              <a:buNone/>
              <a:defRPr sz="1200">
                <a:solidFill>
                  <a:schemeClr val="lt1"/>
                </a:solidFill>
              </a:defRPr>
            </a:lvl7pPr>
            <a:lvl8pPr lvl="7" algn="l">
              <a:lnSpc>
                <a:spcPct val="115000"/>
              </a:lnSpc>
              <a:spcBef>
                <a:spcPts val="1600"/>
              </a:spcBef>
              <a:spcAft>
                <a:spcPts val="0"/>
              </a:spcAft>
              <a:buSzPts val="1400"/>
              <a:buNone/>
              <a:defRPr sz="1200">
                <a:solidFill>
                  <a:schemeClr val="lt1"/>
                </a:solidFill>
              </a:defRPr>
            </a:lvl8pPr>
            <a:lvl9pPr lvl="8" algn="l">
              <a:lnSpc>
                <a:spcPct val="115000"/>
              </a:lnSpc>
              <a:spcBef>
                <a:spcPts val="1600"/>
              </a:spcBef>
              <a:spcAft>
                <a:spcPts val="1600"/>
              </a:spcAft>
              <a:buSzPts val="1400"/>
              <a:buNone/>
              <a:defRPr sz="1200">
                <a:solidFill>
                  <a:schemeClr val="lt1"/>
                </a:solidFill>
              </a:defRPr>
            </a:lvl9pPr>
          </a:lstStyle>
          <a:p>
            <a:endParaRPr/>
          </a:p>
        </p:txBody>
      </p:sp>
      <p:pic>
        <p:nvPicPr>
          <p:cNvPr id="93" name="Google Shape;93;p36"/>
          <p:cNvPicPr preferRelativeResize="0"/>
          <p:nvPr/>
        </p:nvPicPr>
        <p:blipFill rotWithShape="1">
          <a:blip r:embed="rId3">
            <a:alphaModFix/>
          </a:blip>
          <a:srcRect/>
          <a:stretch/>
        </p:blipFill>
        <p:spPr>
          <a:xfrm>
            <a:off x="7397500" y="393725"/>
            <a:ext cx="1103100" cy="25921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2765">
          <p15:clr>
            <a:srgbClr val="FA7B17"/>
          </p15:clr>
        </p15:guide>
        <p15:guide id="7" orient="horz" pos="663">
          <p15:clr>
            <a:srgbClr val="FA7B17"/>
          </p15:clr>
        </p15:guide>
        <p15:guide id="8" pos="299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6. Heading and Text/picture - Dark">
  <p:cSld name="TITLE_3_2_3">
    <p:bg>
      <p:bgPr>
        <a:blipFill>
          <a:blip r:embed="rId2">
            <a:alphaModFix/>
          </a:blip>
          <a:stretch>
            <a:fillRect/>
          </a:stretch>
        </a:blipFill>
        <a:effectLst/>
      </p:bgPr>
    </p:bg>
    <p:spTree>
      <p:nvGrpSpPr>
        <p:cNvPr id="1" name="Shape 94"/>
        <p:cNvGrpSpPr/>
        <p:nvPr/>
      </p:nvGrpSpPr>
      <p:grpSpPr>
        <a:xfrm>
          <a:off x="0" y="0"/>
          <a:ext cx="0" cy="0"/>
          <a:chOff x="0" y="0"/>
          <a:chExt cx="0" cy="0"/>
        </a:xfrm>
      </p:grpSpPr>
      <p:sp>
        <p:nvSpPr>
          <p:cNvPr id="95" name="Google Shape;95;p37"/>
          <p:cNvSpPr txBox="1">
            <a:spLocks noGrp="1"/>
          </p:cNvSpPr>
          <p:nvPr>
            <p:ph type="subTitle" idx="1"/>
          </p:nvPr>
        </p:nvSpPr>
        <p:spPr>
          <a:xfrm>
            <a:off x="640075" y="1053000"/>
            <a:ext cx="7871700" cy="26904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solidFill>
                  <a:schemeClr val="lt1"/>
                </a:solidFill>
              </a:defRPr>
            </a:lvl1pPr>
            <a:lvl2pPr lvl="1" algn="l">
              <a:lnSpc>
                <a:spcPct val="115000"/>
              </a:lnSpc>
              <a:spcBef>
                <a:spcPts val="1600"/>
              </a:spcBef>
              <a:spcAft>
                <a:spcPts val="0"/>
              </a:spcAft>
              <a:buSzPts val="1400"/>
              <a:buNone/>
              <a:defRPr sz="1000">
                <a:solidFill>
                  <a:schemeClr val="lt1"/>
                </a:solidFill>
              </a:defRPr>
            </a:lvl2pPr>
            <a:lvl3pPr lvl="2" algn="l">
              <a:lnSpc>
                <a:spcPct val="115000"/>
              </a:lnSpc>
              <a:spcBef>
                <a:spcPts val="1600"/>
              </a:spcBef>
              <a:spcAft>
                <a:spcPts val="0"/>
              </a:spcAft>
              <a:buSzPts val="1400"/>
              <a:buNone/>
              <a:defRPr sz="1000">
                <a:solidFill>
                  <a:schemeClr val="lt1"/>
                </a:solidFill>
              </a:defRPr>
            </a:lvl3pPr>
            <a:lvl4pPr lvl="3" algn="l">
              <a:lnSpc>
                <a:spcPct val="115000"/>
              </a:lnSpc>
              <a:spcBef>
                <a:spcPts val="1600"/>
              </a:spcBef>
              <a:spcAft>
                <a:spcPts val="0"/>
              </a:spcAft>
              <a:buSzPts val="1400"/>
              <a:buNone/>
              <a:defRPr sz="1000">
                <a:solidFill>
                  <a:schemeClr val="lt1"/>
                </a:solidFill>
              </a:defRPr>
            </a:lvl4pPr>
            <a:lvl5pPr lvl="4" algn="l">
              <a:lnSpc>
                <a:spcPct val="115000"/>
              </a:lnSpc>
              <a:spcBef>
                <a:spcPts val="1600"/>
              </a:spcBef>
              <a:spcAft>
                <a:spcPts val="0"/>
              </a:spcAft>
              <a:buSzPts val="1400"/>
              <a:buNone/>
              <a:defRPr sz="1000">
                <a:solidFill>
                  <a:schemeClr val="lt1"/>
                </a:solidFill>
              </a:defRPr>
            </a:lvl5pPr>
            <a:lvl6pPr lvl="5" algn="l">
              <a:lnSpc>
                <a:spcPct val="115000"/>
              </a:lnSpc>
              <a:spcBef>
                <a:spcPts val="1600"/>
              </a:spcBef>
              <a:spcAft>
                <a:spcPts val="0"/>
              </a:spcAft>
              <a:buSzPts val="1400"/>
              <a:buNone/>
              <a:defRPr sz="1000">
                <a:solidFill>
                  <a:schemeClr val="lt1"/>
                </a:solidFill>
              </a:defRPr>
            </a:lvl6pPr>
            <a:lvl7pPr lvl="6" algn="l">
              <a:lnSpc>
                <a:spcPct val="115000"/>
              </a:lnSpc>
              <a:spcBef>
                <a:spcPts val="1600"/>
              </a:spcBef>
              <a:spcAft>
                <a:spcPts val="0"/>
              </a:spcAft>
              <a:buSzPts val="1400"/>
              <a:buNone/>
              <a:defRPr sz="1000">
                <a:solidFill>
                  <a:schemeClr val="lt1"/>
                </a:solidFill>
              </a:defRPr>
            </a:lvl7pPr>
            <a:lvl8pPr lvl="7" algn="l">
              <a:lnSpc>
                <a:spcPct val="115000"/>
              </a:lnSpc>
              <a:spcBef>
                <a:spcPts val="1600"/>
              </a:spcBef>
              <a:spcAft>
                <a:spcPts val="0"/>
              </a:spcAft>
              <a:buSzPts val="1400"/>
              <a:buNone/>
              <a:defRPr sz="1000">
                <a:solidFill>
                  <a:schemeClr val="lt1"/>
                </a:solidFill>
              </a:defRPr>
            </a:lvl8pPr>
            <a:lvl9pPr lvl="8" algn="l">
              <a:lnSpc>
                <a:spcPct val="115000"/>
              </a:lnSpc>
              <a:spcBef>
                <a:spcPts val="1600"/>
              </a:spcBef>
              <a:spcAft>
                <a:spcPts val="1600"/>
              </a:spcAft>
              <a:buSzPts val="1400"/>
              <a:buNone/>
              <a:defRPr sz="1000">
                <a:solidFill>
                  <a:schemeClr val="lt1"/>
                </a:solidFill>
              </a:defRPr>
            </a:lvl9pPr>
          </a:lstStyle>
          <a:p>
            <a:endParaRPr/>
          </a:p>
        </p:txBody>
      </p:sp>
      <p:sp>
        <p:nvSpPr>
          <p:cNvPr id="96" name="Google Shape;96;p37"/>
          <p:cNvSpPr txBox="1"/>
          <p:nvPr/>
        </p:nvSpPr>
        <p:spPr>
          <a:xfrm>
            <a:off x="8759300" y="4869300"/>
            <a:ext cx="384600" cy="274200"/>
          </a:xfrm>
          <a:prstGeom prst="rect">
            <a:avLst/>
          </a:prstGeom>
          <a:no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FFFFFF"/>
                </a:solidFill>
                <a:latin typeface="Roboto Light"/>
                <a:ea typeface="Roboto Light"/>
                <a:cs typeface="Roboto Light"/>
                <a:sym typeface="Roboto Light"/>
              </a:rPr>
              <a:t>‹#›</a:t>
            </a:fld>
            <a:endParaRPr sz="600" b="0" i="0" u="none" strike="noStrike" cap="none">
              <a:solidFill>
                <a:srgbClr val="FFFFFF"/>
              </a:solidFill>
              <a:latin typeface="Roboto Light"/>
              <a:ea typeface="Roboto Light"/>
              <a:cs typeface="Roboto Light"/>
              <a:sym typeface="Roboto Light"/>
            </a:endParaRPr>
          </a:p>
        </p:txBody>
      </p:sp>
      <p:sp>
        <p:nvSpPr>
          <p:cNvPr id="97" name="Google Shape;97;p37"/>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000"/>
              <a:buNone/>
              <a:defRPr sz="2000" b="1">
                <a:solidFill>
                  <a:schemeClr val="lt1"/>
                </a:solidFill>
              </a:defRPr>
            </a:lvl1pPr>
            <a:lvl2pPr lvl="1" algn="ctr">
              <a:lnSpc>
                <a:spcPct val="100000"/>
              </a:lnSpc>
              <a:spcBef>
                <a:spcPts val="0"/>
              </a:spcBef>
              <a:spcAft>
                <a:spcPts val="0"/>
              </a:spcAft>
              <a:buClr>
                <a:schemeClr val="lt1"/>
              </a:buClr>
              <a:buSzPts val="2000"/>
              <a:buNone/>
              <a:defRPr sz="2000" b="1">
                <a:solidFill>
                  <a:schemeClr val="lt1"/>
                </a:solidFill>
              </a:defRPr>
            </a:lvl2pPr>
            <a:lvl3pPr lvl="2" algn="ctr">
              <a:lnSpc>
                <a:spcPct val="100000"/>
              </a:lnSpc>
              <a:spcBef>
                <a:spcPts val="0"/>
              </a:spcBef>
              <a:spcAft>
                <a:spcPts val="0"/>
              </a:spcAft>
              <a:buClr>
                <a:schemeClr val="lt1"/>
              </a:buClr>
              <a:buSzPts val="2000"/>
              <a:buNone/>
              <a:defRPr sz="2000" b="1">
                <a:solidFill>
                  <a:schemeClr val="lt1"/>
                </a:solidFill>
              </a:defRPr>
            </a:lvl3pPr>
            <a:lvl4pPr lvl="3" algn="ctr">
              <a:lnSpc>
                <a:spcPct val="100000"/>
              </a:lnSpc>
              <a:spcBef>
                <a:spcPts val="0"/>
              </a:spcBef>
              <a:spcAft>
                <a:spcPts val="0"/>
              </a:spcAft>
              <a:buClr>
                <a:schemeClr val="lt1"/>
              </a:buClr>
              <a:buSzPts val="2000"/>
              <a:buNone/>
              <a:defRPr sz="2000" b="1">
                <a:solidFill>
                  <a:schemeClr val="lt1"/>
                </a:solidFill>
              </a:defRPr>
            </a:lvl4pPr>
            <a:lvl5pPr lvl="4" algn="ctr">
              <a:lnSpc>
                <a:spcPct val="100000"/>
              </a:lnSpc>
              <a:spcBef>
                <a:spcPts val="0"/>
              </a:spcBef>
              <a:spcAft>
                <a:spcPts val="0"/>
              </a:spcAft>
              <a:buClr>
                <a:schemeClr val="lt1"/>
              </a:buClr>
              <a:buSzPts val="2000"/>
              <a:buNone/>
              <a:defRPr sz="2000" b="1">
                <a:solidFill>
                  <a:schemeClr val="lt1"/>
                </a:solidFill>
              </a:defRPr>
            </a:lvl5pPr>
            <a:lvl6pPr lvl="5" algn="ctr">
              <a:lnSpc>
                <a:spcPct val="100000"/>
              </a:lnSpc>
              <a:spcBef>
                <a:spcPts val="0"/>
              </a:spcBef>
              <a:spcAft>
                <a:spcPts val="0"/>
              </a:spcAft>
              <a:buClr>
                <a:schemeClr val="lt1"/>
              </a:buClr>
              <a:buSzPts val="2000"/>
              <a:buNone/>
              <a:defRPr sz="2000" b="1">
                <a:solidFill>
                  <a:schemeClr val="lt1"/>
                </a:solidFill>
              </a:defRPr>
            </a:lvl6pPr>
            <a:lvl7pPr lvl="6" algn="ctr">
              <a:lnSpc>
                <a:spcPct val="100000"/>
              </a:lnSpc>
              <a:spcBef>
                <a:spcPts val="0"/>
              </a:spcBef>
              <a:spcAft>
                <a:spcPts val="0"/>
              </a:spcAft>
              <a:buClr>
                <a:schemeClr val="lt1"/>
              </a:buClr>
              <a:buSzPts val="2000"/>
              <a:buNone/>
              <a:defRPr sz="2000" b="1">
                <a:solidFill>
                  <a:schemeClr val="lt1"/>
                </a:solidFill>
              </a:defRPr>
            </a:lvl7pPr>
            <a:lvl8pPr lvl="7" algn="ctr">
              <a:lnSpc>
                <a:spcPct val="100000"/>
              </a:lnSpc>
              <a:spcBef>
                <a:spcPts val="0"/>
              </a:spcBef>
              <a:spcAft>
                <a:spcPts val="0"/>
              </a:spcAft>
              <a:buClr>
                <a:schemeClr val="lt1"/>
              </a:buClr>
              <a:buSzPts val="2000"/>
              <a:buNone/>
              <a:defRPr sz="2000" b="1">
                <a:solidFill>
                  <a:schemeClr val="lt1"/>
                </a:solidFill>
              </a:defRPr>
            </a:lvl8pPr>
            <a:lvl9pPr lvl="8" algn="ctr">
              <a:lnSpc>
                <a:spcPct val="100000"/>
              </a:lnSpc>
              <a:spcBef>
                <a:spcPts val="0"/>
              </a:spcBef>
              <a:spcAft>
                <a:spcPts val="0"/>
              </a:spcAft>
              <a:buClr>
                <a:schemeClr val="lt1"/>
              </a:buClr>
              <a:buSzPts val="2000"/>
              <a:buNone/>
              <a:defRPr sz="2000" b="1">
                <a:solidFill>
                  <a:schemeClr val="lt1"/>
                </a:solidFill>
              </a:defRPr>
            </a:lvl9pPr>
          </a:lstStyle>
          <a:p>
            <a:endParaRPr/>
          </a:p>
        </p:txBody>
      </p:sp>
      <p:pic>
        <p:nvPicPr>
          <p:cNvPr id="98" name="Google Shape;98;p37"/>
          <p:cNvPicPr preferRelativeResize="0"/>
          <p:nvPr/>
        </p:nvPicPr>
        <p:blipFill rotWithShape="1">
          <a:blip r:embed="rId3">
            <a:alphaModFix/>
          </a:blip>
          <a:srcRect/>
          <a:stretch/>
        </p:blipFill>
        <p:spPr>
          <a:xfrm>
            <a:off x="7397500" y="393725"/>
            <a:ext cx="1103100" cy="25921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2765">
          <p15:clr>
            <a:srgbClr val="FA7B17"/>
          </p15:clr>
        </p15:guide>
        <p15:guide id="7" orient="horz" pos="663">
          <p15:clr>
            <a:srgbClr val="FA7B17"/>
          </p15:clr>
        </p15:guide>
        <p15:guide id="8" pos="2995">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7. Heading, 2 subheadings + 2 text/picture columns - Dark">
  <p:cSld name="TITLE_3_2_3_1">
    <p:bg>
      <p:bgPr>
        <a:blipFill>
          <a:blip r:embed="rId2">
            <a:alphaModFix/>
          </a:blip>
          <a:stretch>
            <a:fillRect/>
          </a:stretch>
        </a:blipFill>
        <a:effectLst/>
      </p:bgPr>
    </p:bg>
    <p:spTree>
      <p:nvGrpSpPr>
        <p:cNvPr id="1" name="Shape 99"/>
        <p:cNvGrpSpPr/>
        <p:nvPr/>
      </p:nvGrpSpPr>
      <p:grpSpPr>
        <a:xfrm>
          <a:off x="0" y="0"/>
          <a:ext cx="0" cy="0"/>
          <a:chOff x="0" y="0"/>
          <a:chExt cx="0" cy="0"/>
        </a:xfrm>
      </p:grpSpPr>
      <p:sp>
        <p:nvSpPr>
          <p:cNvPr id="100" name="Google Shape;100;p38"/>
          <p:cNvSpPr txBox="1"/>
          <p:nvPr/>
        </p:nvSpPr>
        <p:spPr>
          <a:xfrm>
            <a:off x="8759300" y="4869300"/>
            <a:ext cx="384600" cy="274200"/>
          </a:xfrm>
          <a:prstGeom prst="rect">
            <a:avLst/>
          </a:prstGeom>
          <a:no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FFFFFF"/>
                </a:solidFill>
                <a:latin typeface="Roboto Light"/>
                <a:ea typeface="Roboto Light"/>
                <a:cs typeface="Roboto Light"/>
                <a:sym typeface="Roboto Light"/>
              </a:rPr>
              <a:t>‹#›</a:t>
            </a:fld>
            <a:endParaRPr sz="600" b="0" i="0" u="none" strike="noStrike" cap="none">
              <a:solidFill>
                <a:srgbClr val="FFFFFF"/>
              </a:solidFill>
              <a:latin typeface="Roboto Light"/>
              <a:ea typeface="Roboto Light"/>
              <a:cs typeface="Roboto Light"/>
              <a:sym typeface="Roboto Light"/>
            </a:endParaRPr>
          </a:p>
        </p:txBody>
      </p:sp>
      <p:sp>
        <p:nvSpPr>
          <p:cNvPr id="101" name="Google Shape;101;p38"/>
          <p:cNvSpPr txBox="1">
            <a:spLocks noGrp="1"/>
          </p:cNvSpPr>
          <p:nvPr>
            <p:ph type="title"/>
          </p:nvPr>
        </p:nvSpPr>
        <p:spPr>
          <a:xfrm>
            <a:off x="640075" y="1053000"/>
            <a:ext cx="3757200" cy="503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solidFill>
                  <a:schemeClr val="lt1"/>
                </a:solidFill>
              </a:defRPr>
            </a:lvl1pPr>
            <a:lvl2pPr lvl="1" algn="l">
              <a:lnSpc>
                <a:spcPct val="100000"/>
              </a:lnSpc>
              <a:spcBef>
                <a:spcPts val="0"/>
              </a:spcBef>
              <a:spcAft>
                <a:spcPts val="0"/>
              </a:spcAft>
              <a:buSzPts val="2800"/>
              <a:buNone/>
              <a:defRPr sz="1600" b="1">
                <a:solidFill>
                  <a:schemeClr val="lt1"/>
                </a:solidFill>
              </a:defRPr>
            </a:lvl2pPr>
            <a:lvl3pPr lvl="2" algn="l">
              <a:lnSpc>
                <a:spcPct val="100000"/>
              </a:lnSpc>
              <a:spcBef>
                <a:spcPts val="0"/>
              </a:spcBef>
              <a:spcAft>
                <a:spcPts val="0"/>
              </a:spcAft>
              <a:buSzPts val="2800"/>
              <a:buNone/>
              <a:defRPr sz="1600" b="1">
                <a:solidFill>
                  <a:schemeClr val="lt1"/>
                </a:solidFill>
              </a:defRPr>
            </a:lvl3pPr>
            <a:lvl4pPr lvl="3" algn="l">
              <a:lnSpc>
                <a:spcPct val="100000"/>
              </a:lnSpc>
              <a:spcBef>
                <a:spcPts val="0"/>
              </a:spcBef>
              <a:spcAft>
                <a:spcPts val="0"/>
              </a:spcAft>
              <a:buSzPts val="2800"/>
              <a:buNone/>
              <a:defRPr sz="1600" b="1">
                <a:solidFill>
                  <a:schemeClr val="lt1"/>
                </a:solidFill>
              </a:defRPr>
            </a:lvl4pPr>
            <a:lvl5pPr lvl="4" algn="l">
              <a:lnSpc>
                <a:spcPct val="100000"/>
              </a:lnSpc>
              <a:spcBef>
                <a:spcPts val="0"/>
              </a:spcBef>
              <a:spcAft>
                <a:spcPts val="0"/>
              </a:spcAft>
              <a:buSzPts val="2800"/>
              <a:buNone/>
              <a:defRPr sz="1600" b="1">
                <a:solidFill>
                  <a:schemeClr val="lt1"/>
                </a:solidFill>
              </a:defRPr>
            </a:lvl5pPr>
            <a:lvl6pPr lvl="5" algn="l">
              <a:lnSpc>
                <a:spcPct val="100000"/>
              </a:lnSpc>
              <a:spcBef>
                <a:spcPts val="0"/>
              </a:spcBef>
              <a:spcAft>
                <a:spcPts val="0"/>
              </a:spcAft>
              <a:buSzPts val="2800"/>
              <a:buNone/>
              <a:defRPr sz="1600" b="1">
                <a:solidFill>
                  <a:schemeClr val="lt1"/>
                </a:solidFill>
              </a:defRPr>
            </a:lvl6pPr>
            <a:lvl7pPr lvl="6" algn="l">
              <a:lnSpc>
                <a:spcPct val="100000"/>
              </a:lnSpc>
              <a:spcBef>
                <a:spcPts val="0"/>
              </a:spcBef>
              <a:spcAft>
                <a:spcPts val="0"/>
              </a:spcAft>
              <a:buSzPts val="2800"/>
              <a:buNone/>
              <a:defRPr sz="1600" b="1">
                <a:solidFill>
                  <a:schemeClr val="lt1"/>
                </a:solidFill>
              </a:defRPr>
            </a:lvl7pPr>
            <a:lvl8pPr lvl="7" algn="l">
              <a:lnSpc>
                <a:spcPct val="100000"/>
              </a:lnSpc>
              <a:spcBef>
                <a:spcPts val="0"/>
              </a:spcBef>
              <a:spcAft>
                <a:spcPts val="0"/>
              </a:spcAft>
              <a:buSzPts val="2800"/>
              <a:buNone/>
              <a:defRPr sz="1600" b="1">
                <a:solidFill>
                  <a:schemeClr val="lt1"/>
                </a:solidFill>
              </a:defRPr>
            </a:lvl8pPr>
            <a:lvl9pPr lvl="8" algn="l">
              <a:lnSpc>
                <a:spcPct val="100000"/>
              </a:lnSpc>
              <a:spcBef>
                <a:spcPts val="0"/>
              </a:spcBef>
              <a:spcAft>
                <a:spcPts val="0"/>
              </a:spcAft>
              <a:buSzPts val="2800"/>
              <a:buNone/>
              <a:defRPr sz="1600" b="1">
                <a:solidFill>
                  <a:schemeClr val="lt1"/>
                </a:solidFill>
              </a:defRPr>
            </a:lvl9pPr>
          </a:lstStyle>
          <a:p>
            <a:endParaRPr/>
          </a:p>
        </p:txBody>
      </p:sp>
      <p:sp>
        <p:nvSpPr>
          <p:cNvPr id="102" name="Google Shape;102;p38"/>
          <p:cNvSpPr txBox="1">
            <a:spLocks noGrp="1"/>
          </p:cNvSpPr>
          <p:nvPr>
            <p:ph type="subTitle" idx="1"/>
          </p:nvPr>
        </p:nvSpPr>
        <p:spPr>
          <a:xfrm>
            <a:off x="640269" y="1723605"/>
            <a:ext cx="3757200" cy="2934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solidFill>
                  <a:schemeClr val="lt1"/>
                </a:solidFill>
              </a:defRPr>
            </a:lvl1pPr>
            <a:lvl2pPr lvl="1" algn="l">
              <a:lnSpc>
                <a:spcPct val="115000"/>
              </a:lnSpc>
              <a:spcBef>
                <a:spcPts val="1600"/>
              </a:spcBef>
              <a:spcAft>
                <a:spcPts val="0"/>
              </a:spcAft>
              <a:buSzPts val="1400"/>
              <a:buNone/>
              <a:defRPr sz="1200">
                <a:solidFill>
                  <a:schemeClr val="lt1"/>
                </a:solidFill>
              </a:defRPr>
            </a:lvl2pPr>
            <a:lvl3pPr lvl="2" algn="l">
              <a:lnSpc>
                <a:spcPct val="115000"/>
              </a:lnSpc>
              <a:spcBef>
                <a:spcPts val="1600"/>
              </a:spcBef>
              <a:spcAft>
                <a:spcPts val="0"/>
              </a:spcAft>
              <a:buSzPts val="1400"/>
              <a:buNone/>
              <a:defRPr sz="1200">
                <a:solidFill>
                  <a:schemeClr val="lt1"/>
                </a:solidFill>
              </a:defRPr>
            </a:lvl3pPr>
            <a:lvl4pPr lvl="3" algn="l">
              <a:lnSpc>
                <a:spcPct val="115000"/>
              </a:lnSpc>
              <a:spcBef>
                <a:spcPts val="1600"/>
              </a:spcBef>
              <a:spcAft>
                <a:spcPts val="0"/>
              </a:spcAft>
              <a:buSzPts val="1400"/>
              <a:buNone/>
              <a:defRPr sz="1200">
                <a:solidFill>
                  <a:schemeClr val="lt1"/>
                </a:solidFill>
              </a:defRPr>
            </a:lvl4pPr>
            <a:lvl5pPr lvl="4" algn="l">
              <a:lnSpc>
                <a:spcPct val="115000"/>
              </a:lnSpc>
              <a:spcBef>
                <a:spcPts val="1600"/>
              </a:spcBef>
              <a:spcAft>
                <a:spcPts val="0"/>
              </a:spcAft>
              <a:buSzPts val="1400"/>
              <a:buNone/>
              <a:defRPr sz="1200">
                <a:solidFill>
                  <a:schemeClr val="lt1"/>
                </a:solidFill>
              </a:defRPr>
            </a:lvl5pPr>
            <a:lvl6pPr lvl="5" algn="l">
              <a:lnSpc>
                <a:spcPct val="115000"/>
              </a:lnSpc>
              <a:spcBef>
                <a:spcPts val="1600"/>
              </a:spcBef>
              <a:spcAft>
                <a:spcPts val="0"/>
              </a:spcAft>
              <a:buSzPts val="1400"/>
              <a:buNone/>
              <a:defRPr sz="1200">
                <a:solidFill>
                  <a:schemeClr val="lt1"/>
                </a:solidFill>
              </a:defRPr>
            </a:lvl6pPr>
            <a:lvl7pPr lvl="6" algn="l">
              <a:lnSpc>
                <a:spcPct val="115000"/>
              </a:lnSpc>
              <a:spcBef>
                <a:spcPts val="1600"/>
              </a:spcBef>
              <a:spcAft>
                <a:spcPts val="0"/>
              </a:spcAft>
              <a:buSzPts val="1400"/>
              <a:buNone/>
              <a:defRPr sz="1200">
                <a:solidFill>
                  <a:schemeClr val="lt1"/>
                </a:solidFill>
              </a:defRPr>
            </a:lvl7pPr>
            <a:lvl8pPr lvl="7" algn="l">
              <a:lnSpc>
                <a:spcPct val="115000"/>
              </a:lnSpc>
              <a:spcBef>
                <a:spcPts val="1600"/>
              </a:spcBef>
              <a:spcAft>
                <a:spcPts val="0"/>
              </a:spcAft>
              <a:buSzPts val="1400"/>
              <a:buNone/>
              <a:defRPr sz="1200">
                <a:solidFill>
                  <a:schemeClr val="lt1"/>
                </a:solidFill>
              </a:defRPr>
            </a:lvl8pPr>
            <a:lvl9pPr lvl="8" algn="l">
              <a:lnSpc>
                <a:spcPct val="115000"/>
              </a:lnSpc>
              <a:spcBef>
                <a:spcPts val="1600"/>
              </a:spcBef>
              <a:spcAft>
                <a:spcPts val="1600"/>
              </a:spcAft>
              <a:buSzPts val="1400"/>
              <a:buNone/>
              <a:defRPr sz="1200">
                <a:solidFill>
                  <a:schemeClr val="lt1"/>
                </a:solidFill>
              </a:defRPr>
            </a:lvl9pPr>
          </a:lstStyle>
          <a:p>
            <a:endParaRPr/>
          </a:p>
        </p:txBody>
      </p:sp>
      <p:sp>
        <p:nvSpPr>
          <p:cNvPr id="103" name="Google Shape;103;p38"/>
          <p:cNvSpPr txBox="1">
            <a:spLocks noGrp="1"/>
          </p:cNvSpPr>
          <p:nvPr>
            <p:ph type="title" idx="2"/>
          </p:nvPr>
        </p:nvSpPr>
        <p:spPr>
          <a:xfrm>
            <a:off x="4743000" y="1053000"/>
            <a:ext cx="3757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solidFill>
                  <a:schemeClr val="lt1"/>
                </a:solidFill>
              </a:defRPr>
            </a:lvl1pPr>
            <a:lvl2pPr lvl="1" algn="l">
              <a:lnSpc>
                <a:spcPct val="100000"/>
              </a:lnSpc>
              <a:spcBef>
                <a:spcPts val="0"/>
              </a:spcBef>
              <a:spcAft>
                <a:spcPts val="0"/>
              </a:spcAft>
              <a:buSzPts val="2800"/>
              <a:buNone/>
              <a:defRPr sz="1600" b="1">
                <a:solidFill>
                  <a:schemeClr val="lt1"/>
                </a:solidFill>
              </a:defRPr>
            </a:lvl2pPr>
            <a:lvl3pPr lvl="2" algn="l">
              <a:lnSpc>
                <a:spcPct val="100000"/>
              </a:lnSpc>
              <a:spcBef>
                <a:spcPts val="0"/>
              </a:spcBef>
              <a:spcAft>
                <a:spcPts val="0"/>
              </a:spcAft>
              <a:buSzPts val="2800"/>
              <a:buNone/>
              <a:defRPr sz="1600" b="1">
                <a:solidFill>
                  <a:schemeClr val="lt1"/>
                </a:solidFill>
              </a:defRPr>
            </a:lvl3pPr>
            <a:lvl4pPr lvl="3" algn="l">
              <a:lnSpc>
                <a:spcPct val="100000"/>
              </a:lnSpc>
              <a:spcBef>
                <a:spcPts val="0"/>
              </a:spcBef>
              <a:spcAft>
                <a:spcPts val="0"/>
              </a:spcAft>
              <a:buSzPts val="2800"/>
              <a:buNone/>
              <a:defRPr sz="1600" b="1">
                <a:solidFill>
                  <a:schemeClr val="lt1"/>
                </a:solidFill>
              </a:defRPr>
            </a:lvl4pPr>
            <a:lvl5pPr lvl="4" algn="l">
              <a:lnSpc>
                <a:spcPct val="100000"/>
              </a:lnSpc>
              <a:spcBef>
                <a:spcPts val="0"/>
              </a:spcBef>
              <a:spcAft>
                <a:spcPts val="0"/>
              </a:spcAft>
              <a:buSzPts val="2800"/>
              <a:buNone/>
              <a:defRPr sz="1600" b="1">
                <a:solidFill>
                  <a:schemeClr val="lt1"/>
                </a:solidFill>
              </a:defRPr>
            </a:lvl5pPr>
            <a:lvl6pPr lvl="5" algn="l">
              <a:lnSpc>
                <a:spcPct val="100000"/>
              </a:lnSpc>
              <a:spcBef>
                <a:spcPts val="0"/>
              </a:spcBef>
              <a:spcAft>
                <a:spcPts val="0"/>
              </a:spcAft>
              <a:buSzPts val="2800"/>
              <a:buNone/>
              <a:defRPr sz="1600" b="1">
                <a:solidFill>
                  <a:schemeClr val="lt1"/>
                </a:solidFill>
              </a:defRPr>
            </a:lvl6pPr>
            <a:lvl7pPr lvl="6" algn="l">
              <a:lnSpc>
                <a:spcPct val="100000"/>
              </a:lnSpc>
              <a:spcBef>
                <a:spcPts val="0"/>
              </a:spcBef>
              <a:spcAft>
                <a:spcPts val="0"/>
              </a:spcAft>
              <a:buSzPts val="2800"/>
              <a:buNone/>
              <a:defRPr sz="1600" b="1">
                <a:solidFill>
                  <a:schemeClr val="lt1"/>
                </a:solidFill>
              </a:defRPr>
            </a:lvl7pPr>
            <a:lvl8pPr lvl="7" algn="l">
              <a:lnSpc>
                <a:spcPct val="100000"/>
              </a:lnSpc>
              <a:spcBef>
                <a:spcPts val="0"/>
              </a:spcBef>
              <a:spcAft>
                <a:spcPts val="0"/>
              </a:spcAft>
              <a:buSzPts val="2800"/>
              <a:buNone/>
              <a:defRPr sz="1600" b="1">
                <a:solidFill>
                  <a:schemeClr val="lt1"/>
                </a:solidFill>
              </a:defRPr>
            </a:lvl8pPr>
            <a:lvl9pPr lvl="8" algn="l">
              <a:lnSpc>
                <a:spcPct val="100000"/>
              </a:lnSpc>
              <a:spcBef>
                <a:spcPts val="0"/>
              </a:spcBef>
              <a:spcAft>
                <a:spcPts val="0"/>
              </a:spcAft>
              <a:buSzPts val="2800"/>
              <a:buNone/>
              <a:defRPr sz="1600" b="1">
                <a:solidFill>
                  <a:schemeClr val="lt1"/>
                </a:solidFill>
              </a:defRPr>
            </a:lvl9pPr>
          </a:lstStyle>
          <a:p>
            <a:endParaRPr/>
          </a:p>
        </p:txBody>
      </p:sp>
      <p:sp>
        <p:nvSpPr>
          <p:cNvPr id="104" name="Google Shape;104;p38"/>
          <p:cNvSpPr txBox="1">
            <a:spLocks noGrp="1"/>
          </p:cNvSpPr>
          <p:nvPr>
            <p:ph type="subTitle" idx="3"/>
          </p:nvPr>
        </p:nvSpPr>
        <p:spPr>
          <a:xfrm>
            <a:off x="4743000" y="1701000"/>
            <a:ext cx="3757500" cy="2934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solidFill>
                  <a:schemeClr val="lt1"/>
                </a:solidFill>
              </a:defRPr>
            </a:lvl1pPr>
            <a:lvl2pPr lvl="1" algn="l">
              <a:lnSpc>
                <a:spcPct val="115000"/>
              </a:lnSpc>
              <a:spcBef>
                <a:spcPts val="1600"/>
              </a:spcBef>
              <a:spcAft>
                <a:spcPts val="0"/>
              </a:spcAft>
              <a:buSzPts val="1400"/>
              <a:buNone/>
              <a:defRPr sz="1200">
                <a:solidFill>
                  <a:schemeClr val="lt1"/>
                </a:solidFill>
              </a:defRPr>
            </a:lvl2pPr>
            <a:lvl3pPr lvl="2" algn="l">
              <a:lnSpc>
                <a:spcPct val="115000"/>
              </a:lnSpc>
              <a:spcBef>
                <a:spcPts val="1600"/>
              </a:spcBef>
              <a:spcAft>
                <a:spcPts val="0"/>
              </a:spcAft>
              <a:buSzPts val="1400"/>
              <a:buNone/>
              <a:defRPr sz="1200">
                <a:solidFill>
                  <a:schemeClr val="lt1"/>
                </a:solidFill>
              </a:defRPr>
            </a:lvl3pPr>
            <a:lvl4pPr lvl="3" algn="l">
              <a:lnSpc>
                <a:spcPct val="115000"/>
              </a:lnSpc>
              <a:spcBef>
                <a:spcPts val="1600"/>
              </a:spcBef>
              <a:spcAft>
                <a:spcPts val="0"/>
              </a:spcAft>
              <a:buSzPts val="1400"/>
              <a:buNone/>
              <a:defRPr sz="1200">
                <a:solidFill>
                  <a:schemeClr val="lt1"/>
                </a:solidFill>
              </a:defRPr>
            </a:lvl4pPr>
            <a:lvl5pPr lvl="4" algn="l">
              <a:lnSpc>
                <a:spcPct val="115000"/>
              </a:lnSpc>
              <a:spcBef>
                <a:spcPts val="1600"/>
              </a:spcBef>
              <a:spcAft>
                <a:spcPts val="0"/>
              </a:spcAft>
              <a:buSzPts val="1400"/>
              <a:buNone/>
              <a:defRPr sz="1200">
                <a:solidFill>
                  <a:schemeClr val="lt1"/>
                </a:solidFill>
              </a:defRPr>
            </a:lvl5pPr>
            <a:lvl6pPr lvl="5" algn="l">
              <a:lnSpc>
                <a:spcPct val="115000"/>
              </a:lnSpc>
              <a:spcBef>
                <a:spcPts val="1600"/>
              </a:spcBef>
              <a:spcAft>
                <a:spcPts val="0"/>
              </a:spcAft>
              <a:buSzPts val="1400"/>
              <a:buNone/>
              <a:defRPr sz="1200">
                <a:solidFill>
                  <a:schemeClr val="lt1"/>
                </a:solidFill>
              </a:defRPr>
            </a:lvl6pPr>
            <a:lvl7pPr lvl="6" algn="l">
              <a:lnSpc>
                <a:spcPct val="115000"/>
              </a:lnSpc>
              <a:spcBef>
                <a:spcPts val="1600"/>
              </a:spcBef>
              <a:spcAft>
                <a:spcPts val="0"/>
              </a:spcAft>
              <a:buSzPts val="1400"/>
              <a:buNone/>
              <a:defRPr sz="1200">
                <a:solidFill>
                  <a:schemeClr val="lt1"/>
                </a:solidFill>
              </a:defRPr>
            </a:lvl7pPr>
            <a:lvl8pPr lvl="7" algn="l">
              <a:lnSpc>
                <a:spcPct val="115000"/>
              </a:lnSpc>
              <a:spcBef>
                <a:spcPts val="1600"/>
              </a:spcBef>
              <a:spcAft>
                <a:spcPts val="0"/>
              </a:spcAft>
              <a:buSzPts val="1400"/>
              <a:buNone/>
              <a:defRPr sz="1200">
                <a:solidFill>
                  <a:schemeClr val="lt1"/>
                </a:solidFill>
              </a:defRPr>
            </a:lvl8pPr>
            <a:lvl9pPr lvl="8" algn="l">
              <a:lnSpc>
                <a:spcPct val="115000"/>
              </a:lnSpc>
              <a:spcBef>
                <a:spcPts val="1600"/>
              </a:spcBef>
              <a:spcAft>
                <a:spcPts val="1600"/>
              </a:spcAft>
              <a:buSzPts val="1400"/>
              <a:buNone/>
              <a:defRPr sz="1200">
                <a:solidFill>
                  <a:schemeClr val="lt1"/>
                </a:solidFill>
              </a:defRPr>
            </a:lvl9pPr>
          </a:lstStyle>
          <a:p>
            <a:endParaRPr/>
          </a:p>
        </p:txBody>
      </p:sp>
      <p:sp>
        <p:nvSpPr>
          <p:cNvPr id="105" name="Google Shape;105;p38"/>
          <p:cNvSpPr txBox="1">
            <a:spLocks noGrp="1"/>
          </p:cNvSpPr>
          <p:nvPr>
            <p:ph type="ctrTitle" idx="4"/>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000"/>
              <a:buNone/>
              <a:defRPr sz="2000" b="1">
                <a:solidFill>
                  <a:schemeClr val="lt1"/>
                </a:solidFill>
              </a:defRPr>
            </a:lvl1pPr>
            <a:lvl2pPr lvl="1" algn="ctr">
              <a:lnSpc>
                <a:spcPct val="100000"/>
              </a:lnSpc>
              <a:spcBef>
                <a:spcPts val="0"/>
              </a:spcBef>
              <a:spcAft>
                <a:spcPts val="0"/>
              </a:spcAft>
              <a:buClr>
                <a:schemeClr val="lt1"/>
              </a:buClr>
              <a:buSzPts val="2000"/>
              <a:buNone/>
              <a:defRPr sz="2000" b="1">
                <a:solidFill>
                  <a:schemeClr val="lt1"/>
                </a:solidFill>
              </a:defRPr>
            </a:lvl2pPr>
            <a:lvl3pPr lvl="2" algn="ctr">
              <a:lnSpc>
                <a:spcPct val="100000"/>
              </a:lnSpc>
              <a:spcBef>
                <a:spcPts val="0"/>
              </a:spcBef>
              <a:spcAft>
                <a:spcPts val="0"/>
              </a:spcAft>
              <a:buClr>
                <a:schemeClr val="lt1"/>
              </a:buClr>
              <a:buSzPts val="2000"/>
              <a:buNone/>
              <a:defRPr sz="2000" b="1">
                <a:solidFill>
                  <a:schemeClr val="lt1"/>
                </a:solidFill>
              </a:defRPr>
            </a:lvl3pPr>
            <a:lvl4pPr lvl="3" algn="ctr">
              <a:lnSpc>
                <a:spcPct val="100000"/>
              </a:lnSpc>
              <a:spcBef>
                <a:spcPts val="0"/>
              </a:spcBef>
              <a:spcAft>
                <a:spcPts val="0"/>
              </a:spcAft>
              <a:buClr>
                <a:schemeClr val="lt1"/>
              </a:buClr>
              <a:buSzPts val="2000"/>
              <a:buNone/>
              <a:defRPr sz="2000" b="1">
                <a:solidFill>
                  <a:schemeClr val="lt1"/>
                </a:solidFill>
              </a:defRPr>
            </a:lvl4pPr>
            <a:lvl5pPr lvl="4" algn="ctr">
              <a:lnSpc>
                <a:spcPct val="100000"/>
              </a:lnSpc>
              <a:spcBef>
                <a:spcPts val="0"/>
              </a:spcBef>
              <a:spcAft>
                <a:spcPts val="0"/>
              </a:spcAft>
              <a:buClr>
                <a:schemeClr val="lt1"/>
              </a:buClr>
              <a:buSzPts val="2000"/>
              <a:buNone/>
              <a:defRPr sz="2000" b="1">
                <a:solidFill>
                  <a:schemeClr val="lt1"/>
                </a:solidFill>
              </a:defRPr>
            </a:lvl5pPr>
            <a:lvl6pPr lvl="5" algn="ctr">
              <a:lnSpc>
                <a:spcPct val="100000"/>
              </a:lnSpc>
              <a:spcBef>
                <a:spcPts val="0"/>
              </a:spcBef>
              <a:spcAft>
                <a:spcPts val="0"/>
              </a:spcAft>
              <a:buClr>
                <a:schemeClr val="lt1"/>
              </a:buClr>
              <a:buSzPts val="2000"/>
              <a:buNone/>
              <a:defRPr sz="2000" b="1">
                <a:solidFill>
                  <a:schemeClr val="lt1"/>
                </a:solidFill>
              </a:defRPr>
            </a:lvl6pPr>
            <a:lvl7pPr lvl="6" algn="ctr">
              <a:lnSpc>
                <a:spcPct val="100000"/>
              </a:lnSpc>
              <a:spcBef>
                <a:spcPts val="0"/>
              </a:spcBef>
              <a:spcAft>
                <a:spcPts val="0"/>
              </a:spcAft>
              <a:buClr>
                <a:schemeClr val="lt1"/>
              </a:buClr>
              <a:buSzPts val="2000"/>
              <a:buNone/>
              <a:defRPr sz="2000" b="1">
                <a:solidFill>
                  <a:schemeClr val="lt1"/>
                </a:solidFill>
              </a:defRPr>
            </a:lvl7pPr>
            <a:lvl8pPr lvl="7" algn="ctr">
              <a:lnSpc>
                <a:spcPct val="100000"/>
              </a:lnSpc>
              <a:spcBef>
                <a:spcPts val="0"/>
              </a:spcBef>
              <a:spcAft>
                <a:spcPts val="0"/>
              </a:spcAft>
              <a:buClr>
                <a:schemeClr val="lt1"/>
              </a:buClr>
              <a:buSzPts val="2000"/>
              <a:buNone/>
              <a:defRPr sz="2000" b="1">
                <a:solidFill>
                  <a:schemeClr val="lt1"/>
                </a:solidFill>
              </a:defRPr>
            </a:lvl8pPr>
            <a:lvl9pPr lvl="8" algn="ctr">
              <a:lnSpc>
                <a:spcPct val="100000"/>
              </a:lnSpc>
              <a:spcBef>
                <a:spcPts val="0"/>
              </a:spcBef>
              <a:spcAft>
                <a:spcPts val="0"/>
              </a:spcAft>
              <a:buClr>
                <a:schemeClr val="lt1"/>
              </a:buClr>
              <a:buSzPts val="2000"/>
              <a:buNone/>
              <a:defRPr sz="2000" b="1">
                <a:solidFill>
                  <a:schemeClr val="lt1"/>
                </a:solidFill>
              </a:defRPr>
            </a:lvl9pPr>
          </a:lstStyle>
          <a:p>
            <a:endParaRPr/>
          </a:p>
        </p:txBody>
      </p:sp>
      <p:pic>
        <p:nvPicPr>
          <p:cNvPr id="106" name="Google Shape;106;p38"/>
          <p:cNvPicPr preferRelativeResize="0"/>
          <p:nvPr/>
        </p:nvPicPr>
        <p:blipFill rotWithShape="1">
          <a:blip r:embed="rId3">
            <a:alphaModFix/>
          </a:blip>
          <a:srcRect/>
          <a:stretch/>
        </p:blipFill>
        <p:spPr>
          <a:xfrm>
            <a:off x="7397500" y="393725"/>
            <a:ext cx="1103100" cy="25921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2765">
          <p15:clr>
            <a:srgbClr val="FA7B17"/>
          </p15:clr>
        </p15:guide>
        <p15:guide id="7" orient="horz" pos="663">
          <p15:clr>
            <a:srgbClr val="FA7B17"/>
          </p15:clr>
        </p15:guide>
        <p15:guide id="8" pos="2995">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8. Heading, subheading + 2 text/picture columns - Dark">
  <p:cSld name="TITLE_3_2_3_1_2">
    <p:bg>
      <p:bgPr>
        <a:blipFill>
          <a:blip r:embed="rId2">
            <a:alphaModFix/>
          </a:blip>
          <a:stretch>
            <a:fillRect/>
          </a:stretch>
        </a:blipFill>
        <a:effectLst/>
      </p:bgPr>
    </p:bg>
    <p:spTree>
      <p:nvGrpSpPr>
        <p:cNvPr id="1" name="Shape 107"/>
        <p:cNvGrpSpPr/>
        <p:nvPr/>
      </p:nvGrpSpPr>
      <p:grpSpPr>
        <a:xfrm>
          <a:off x="0" y="0"/>
          <a:ext cx="0" cy="0"/>
          <a:chOff x="0" y="0"/>
          <a:chExt cx="0" cy="0"/>
        </a:xfrm>
      </p:grpSpPr>
      <p:sp>
        <p:nvSpPr>
          <p:cNvPr id="108" name="Google Shape;108;p39"/>
          <p:cNvSpPr txBox="1"/>
          <p:nvPr/>
        </p:nvSpPr>
        <p:spPr>
          <a:xfrm>
            <a:off x="8759300" y="4869300"/>
            <a:ext cx="384600" cy="274200"/>
          </a:xfrm>
          <a:prstGeom prst="rect">
            <a:avLst/>
          </a:prstGeom>
          <a:no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FFFFFF"/>
                </a:solidFill>
                <a:latin typeface="Roboto Light"/>
                <a:ea typeface="Roboto Light"/>
                <a:cs typeface="Roboto Light"/>
                <a:sym typeface="Roboto Light"/>
              </a:rPr>
              <a:t>‹#›</a:t>
            </a:fld>
            <a:endParaRPr sz="600" b="0" i="0" u="none" strike="noStrike" cap="none">
              <a:solidFill>
                <a:srgbClr val="FFFFFF"/>
              </a:solidFill>
              <a:latin typeface="Roboto Light"/>
              <a:ea typeface="Roboto Light"/>
              <a:cs typeface="Roboto Light"/>
              <a:sym typeface="Roboto Light"/>
            </a:endParaRPr>
          </a:p>
        </p:txBody>
      </p:sp>
      <p:sp>
        <p:nvSpPr>
          <p:cNvPr id="109" name="Google Shape;109;p39"/>
          <p:cNvSpPr txBox="1">
            <a:spLocks noGrp="1"/>
          </p:cNvSpPr>
          <p:nvPr>
            <p:ph type="title"/>
          </p:nvPr>
        </p:nvSpPr>
        <p:spPr>
          <a:xfrm>
            <a:off x="640075" y="1053000"/>
            <a:ext cx="7871700" cy="503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solidFill>
                  <a:schemeClr val="lt1"/>
                </a:solidFill>
              </a:defRPr>
            </a:lvl1pPr>
            <a:lvl2pPr lvl="1" algn="l">
              <a:lnSpc>
                <a:spcPct val="100000"/>
              </a:lnSpc>
              <a:spcBef>
                <a:spcPts val="0"/>
              </a:spcBef>
              <a:spcAft>
                <a:spcPts val="0"/>
              </a:spcAft>
              <a:buSzPts val="2800"/>
              <a:buNone/>
              <a:defRPr sz="1600" b="1">
                <a:solidFill>
                  <a:schemeClr val="lt1"/>
                </a:solidFill>
              </a:defRPr>
            </a:lvl2pPr>
            <a:lvl3pPr lvl="2" algn="l">
              <a:lnSpc>
                <a:spcPct val="100000"/>
              </a:lnSpc>
              <a:spcBef>
                <a:spcPts val="0"/>
              </a:spcBef>
              <a:spcAft>
                <a:spcPts val="0"/>
              </a:spcAft>
              <a:buSzPts val="2800"/>
              <a:buNone/>
              <a:defRPr sz="1600" b="1">
                <a:solidFill>
                  <a:schemeClr val="lt1"/>
                </a:solidFill>
              </a:defRPr>
            </a:lvl3pPr>
            <a:lvl4pPr lvl="3" algn="l">
              <a:lnSpc>
                <a:spcPct val="100000"/>
              </a:lnSpc>
              <a:spcBef>
                <a:spcPts val="0"/>
              </a:spcBef>
              <a:spcAft>
                <a:spcPts val="0"/>
              </a:spcAft>
              <a:buSzPts val="2800"/>
              <a:buNone/>
              <a:defRPr sz="1600" b="1">
                <a:solidFill>
                  <a:schemeClr val="lt1"/>
                </a:solidFill>
              </a:defRPr>
            </a:lvl4pPr>
            <a:lvl5pPr lvl="4" algn="l">
              <a:lnSpc>
                <a:spcPct val="100000"/>
              </a:lnSpc>
              <a:spcBef>
                <a:spcPts val="0"/>
              </a:spcBef>
              <a:spcAft>
                <a:spcPts val="0"/>
              </a:spcAft>
              <a:buSzPts val="2800"/>
              <a:buNone/>
              <a:defRPr sz="1600" b="1">
                <a:solidFill>
                  <a:schemeClr val="lt1"/>
                </a:solidFill>
              </a:defRPr>
            </a:lvl5pPr>
            <a:lvl6pPr lvl="5" algn="l">
              <a:lnSpc>
                <a:spcPct val="100000"/>
              </a:lnSpc>
              <a:spcBef>
                <a:spcPts val="0"/>
              </a:spcBef>
              <a:spcAft>
                <a:spcPts val="0"/>
              </a:spcAft>
              <a:buSzPts val="2800"/>
              <a:buNone/>
              <a:defRPr sz="1600" b="1">
                <a:solidFill>
                  <a:schemeClr val="lt1"/>
                </a:solidFill>
              </a:defRPr>
            </a:lvl6pPr>
            <a:lvl7pPr lvl="6" algn="l">
              <a:lnSpc>
                <a:spcPct val="100000"/>
              </a:lnSpc>
              <a:spcBef>
                <a:spcPts val="0"/>
              </a:spcBef>
              <a:spcAft>
                <a:spcPts val="0"/>
              </a:spcAft>
              <a:buSzPts val="2800"/>
              <a:buNone/>
              <a:defRPr sz="1600" b="1">
                <a:solidFill>
                  <a:schemeClr val="lt1"/>
                </a:solidFill>
              </a:defRPr>
            </a:lvl7pPr>
            <a:lvl8pPr lvl="7" algn="l">
              <a:lnSpc>
                <a:spcPct val="100000"/>
              </a:lnSpc>
              <a:spcBef>
                <a:spcPts val="0"/>
              </a:spcBef>
              <a:spcAft>
                <a:spcPts val="0"/>
              </a:spcAft>
              <a:buSzPts val="2800"/>
              <a:buNone/>
              <a:defRPr sz="1600" b="1">
                <a:solidFill>
                  <a:schemeClr val="lt1"/>
                </a:solidFill>
              </a:defRPr>
            </a:lvl8pPr>
            <a:lvl9pPr lvl="8" algn="l">
              <a:lnSpc>
                <a:spcPct val="100000"/>
              </a:lnSpc>
              <a:spcBef>
                <a:spcPts val="0"/>
              </a:spcBef>
              <a:spcAft>
                <a:spcPts val="0"/>
              </a:spcAft>
              <a:buSzPts val="2800"/>
              <a:buNone/>
              <a:defRPr sz="1600" b="1">
                <a:solidFill>
                  <a:schemeClr val="lt1"/>
                </a:solidFill>
              </a:defRPr>
            </a:lvl9pPr>
          </a:lstStyle>
          <a:p>
            <a:endParaRPr/>
          </a:p>
        </p:txBody>
      </p:sp>
      <p:sp>
        <p:nvSpPr>
          <p:cNvPr id="110" name="Google Shape;110;p39"/>
          <p:cNvSpPr txBox="1">
            <a:spLocks noGrp="1"/>
          </p:cNvSpPr>
          <p:nvPr>
            <p:ph type="subTitle" idx="1"/>
          </p:nvPr>
        </p:nvSpPr>
        <p:spPr>
          <a:xfrm>
            <a:off x="640269" y="1723605"/>
            <a:ext cx="3757200" cy="2934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solidFill>
                  <a:schemeClr val="lt1"/>
                </a:solidFill>
              </a:defRPr>
            </a:lvl1pPr>
            <a:lvl2pPr lvl="1" algn="l">
              <a:lnSpc>
                <a:spcPct val="115000"/>
              </a:lnSpc>
              <a:spcBef>
                <a:spcPts val="1600"/>
              </a:spcBef>
              <a:spcAft>
                <a:spcPts val="0"/>
              </a:spcAft>
              <a:buSzPts val="1400"/>
              <a:buNone/>
              <a:defRPr sz="1200">
                <a:solidFill>
                  <a:schemeClr val="lt1"/>
                </a:solidFill>
              </a:defRPr>
            </a:lvl2pPr>
            <a:lvl3pPr lvl="2" algn="l">
              <a:lnSpc>
                <a:spcPct val="115000"/>
              </a:lnSpc>
              <a:spcBef>
                <a:spcPts val="1600"/>
              </a:spcBef>
              <a:spcAft>
                <a:spcPts val="0"/>
              </a:spcAft>
              <a:buSzPts val="1400"/>
              <a:buNone/>
              <a:defRPr sz="1200">
                <a:solidFill>
                  <a:schemeClr val="lt1"/>
                </a:solidFill>
              </a:defRPr>
            </a:lvl3pPr>
            <a:lvl4pPr lvl="3" algn="l">
              <a:lnSpc>
                <a:spcPct val="115000"/>
              </a:lnSpc>
              <a:spcBef>
                <a:spcPts val="1600"/>
              </a:spcBef>
              <a:spcAft>
                <a:spcPts val="0"/>
              </a:spcAft>
              <a:buSzPts val="1400"/>
              <a:buNone/>
              <a:defRPr sz="1200">
                <a:solidFill>
                  <a:schemeClr val="lt1"/>
                </a:solidFill>
              </a:defRPr>
            </a:lvl4pPr>
            <a:lvl5pPr lvl="4" algn="l">
              <a:lnSpc>
                <a:spcPct val="115000"/>
              </a:lnSpc>
              <a:spcBef>
                <a:spcPts val="1600"/>
              </a:spcBef>
              <a:spcAft>
                <a:spcPts val="0"/>
              </a:spcAft>
              <a:buSzPts val="1400"/>
              <a:buNone/>
              <a:defRPr sz="1200">
                <a:solidFill>
                  <a:schemeClr val="lt1"/>
                </a:solidFill>
              </a:defRPr>
            </a:lvl5pPr>
            <a:lvl6pPr lvl="5" algn="l">
              <a:lnSpc>
                <a:spcPct val="115000"/>
              </a:lnSpc>
              <a:spcBef>
                <a:spcPts val="1600"/>
              </a:spcBef>
              <a:spcAft>
                <a:spcPts val="0"/>
              </a:spcAft>
              <a:buSzPts val="1400"/>
              <a:buNone/>
              <a:defRPr sz="1200">
                <a:solidFill>
                  <a:schemeClr val="lt1"/>
                </a:solidFill>
              </a:defRPr>
            </a:lvl6pPr>
            <a:lvl7pPr lvl="6" algn="l">
              <a:lnSpc>
                <a:spcPct val="115000"/>
              </a:lnSpc>
              <a:spcBef>
                <a:spcPts val="1600"/>
              </a:spcBef>
              <a:spcAft>
                <a:spcPts val="0"/>
              </a:spcAft>
              <a:buSzPts val="1400"/>
              <a:buNone/>
              <a:defRPr sz="1200">
                <a:solidFill>
                  <a:schemeClr val="lt1"/>
                </a:solidFill>
              </a:defRPr>
            </a:lvl7pPr>
            <a:lvl8pPr lvl="7" algn="l">
              <a:lnSpc>
                <a:spcPct val="115000"/>
              </a:lnSpc>
              <a:spcBef>
                <a:spcPts val="1600"/>
              </a:spcBef>
              <a:spcAft>
                <a:spcPts val="0"/>
              </a:spcAft>
              <a:buSzPts val="1400"/>
              <a:buNone/>
              <a:defRPr sz="1200">
                <a:solidFill>
                  <a:schemeClr val="lt1"/>
                </a:solidFill>
              </a:defRPr>
            </a:lvl8pPr>
            <a:lvl9pPr lvl="8" algn="l">
              <a:lnSpc>
                <a:spcPct val="115000"/>
              </a:lnSpc>
              <a:spcBef>
                <a:spcPts val="1600"/>
              </a:spcBef>
              <a:spcAft>
                <a:spcPts val="1600"/>
              </a:spcAft>
              <a:buSzPts val="1400"/>
              <a:buNone/>
              <a:defRPr sz="1200">
                <a:solidFill>
                  <a:schemeClr val="lt1"/>
                </a:solidFill>
              </a:defRPr>
            </a:lvl9pPr>
          </a:lstStyle>
          <a:p>
            <a:endParaRPr/>
          </a:p>
        </p:txBody>
      </p:sp>
      <p:sp>
        <p:nvSpPr>
          <p:cNvPr id="111" name="Google Shape;111;p39"/>
          <p:cNvSpPr txBox="1">
            <a:spLocks noGrp="1"/>
          </p:cNvSpPr>
          <p:nvPr>
            <p:ph type="subTitle" idx="2"/>
          </p:nvPr>
        </p:nvSpPr>
        <p:spPr>
          <a:xfrm>
            <a:off x="4743000" y="1701000"/>
            <a:ext cx="3757500" cy="2934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solidFill>
                  <a:schemeClr val="lt1"/>
                </a:solidFill>
              </a:defRPr>
            </a:lvl1pPr>
            <a:lvl2pPr lvl="1" algn="l">
              <a:lnSpc>
                <a:spcPct val="115000"/>
              </a:lnSpc>
              <a:spcBef>
                <a:spcPts val="1600"/>
              </a:spcBef>
              <a:spcAft>
                <a:spcPts val="0"/>
              </a:spcAft>
              <a:buSzPts val="1400"/>
              <a:buNone/>
              <a:defRPr sz="1200">
                <a:solidFill>
                  <a:schemeClr val="lt1"/>
                </a:solidFill>
              </a:defRPr>
            </a:lvl2pPr>
            <a:lvl3pPr lvl="2" algn="l">
              <a:lnSpc>
                <a:spcPct val="115000"/>
              </a:lnSpc>
              <a:spcBef>
                <a:spcPts val="1600"/>
              </a:spcBef>
              <a:spcAft>
                <a:spcPts val="0"/>
              </a:spcAft>
              <a:buSzPts val="1400"/>
              <a:buNone/>
              <a:defRPr sz="1200">
                <a:solidFill>
                  <a:schemeClr val="lt1"/>
                </a:solidFill>
              </a:defRPr>
            </a:lvl3pPr>
            <a:lvl4pPr lvl="3" algn="l">
              <a:lnSpc>
                <a:spcPct val="115000"/>
              </a:lnSpc>
              <a:spcBef>
                <a:spcPts val="1600"/>
              </a:spcBef>
              <a:spcAft>
                <a:spcPts val="0"/>
              </a:spcAft>
              <a:buSzPts val="1400"/>
              <a:buNone/>
              <a:defRPr sz="1200">
                <a:solidFill>
                  <a:schemeClr val="lt1"/>
                </a:solidFill>
              </a:defRPr>
            </a:lvl4pPr>
            <a:lvl5pPr lvl="4" algn="l">
              <a:lnSpc>
                <a:spcPct val="115000"/>
              </a:lnSpc>
              <a:spcBef>
                <a:spcPts val="1600"/>
              </a:spcBef>
              <a:spcAft>
                <a:spcPts val="0"/>
              </a:spcAft>
              <a:buSzPts val="1400"/>
              <a:buNone/>
              <a:defRPr sz="1200">
                <a:solidFill>
                  <a:schemeClr val="lt1"/>
                </a:solidFill>
              </a:defRPr>
            </a:lvl5pPr>
            <a:lvl6pPr lvl="5" algn="l">
              <a:lnSpc>
                <a:spcPct val="115000"/>
              </a:lnSpc>
              <a:spcBef>
                <a:spcPts val="1600"/>
              </a:spcBef>
              <a:spcAft>
                <a:spcPts val="0"/>
              </a:spcAft>
              <a:buSzPts val="1400"/>
              <a:buNone/>
              <a:defRPr sz="1200">
                <a:solidFill>
                  <a:schemeClr val="lt1"/>
                </a:solidFill>
              </a:defRPr>
            </a:lvl6pPr>
            <a:lvl7pPr lvl="6" algn="l">
              <a:lnSpc>
                <a:spcPct val="115000"/>
              </a:lnSpc>
              <a:spcBef>
                <a:spcPts val="1600"/>
              </a:spcBef>
              <a:spcAft>
                <a:spcPts val="0"/>
              </a:spcAft>
              <a:buSzPts val="1400"/>
              <a:buNone/>
              <a:defRPr sz="1200">
                <a:solidFill>
                  <a:schemeClr val="lt1"/>
                </a:solidFill>
              </a:defRPr>
            </a:lvl7pPr>
            <a:lvl8pPr lvl="7" algn="l">
              <a:lnSpc>
                <a:spcPct val="115000"/>
              </a:lnSpc>
              <a:spcBef>
                <a:spcPts val="1600"/>
              </a:spcBef>
              <a:spcAft>
                <a:spcPts val="0"/>
              </a:spcAft>
              <a:buSzPts val="1400"/>
              <a:buNone/>
              <a:defRPr sz="1200">
                <a:solidFill>
                  <a:schemeClr val="lt1"/>
                </a:solidFill>
              </a:defRPr>
            </a:lvl8pPr>
            <a:lvl9pPr lvl="8" algn="l">
              <a:lnSpc>
                <a:spcPct val="115000"/>
              </a:lnSpc>
              <a:spcBef>
                <a:spcPts val="1600"/>
              </a:spcBef>
              <a:spcAft>
                <a:spcPts val="1600"/>
              </a:spcAft>
              <a:buSzPts val="1400"/>
              <a:buNone/>
              <a:defRPr sz="1200">
                <a:solidFill>
                  <a:schemeClr val="lt1"/>
                </a:solidFill>
              </a:defRPr>
            </a:lvl9pPr>
          </a:lstStyle>
          <a:p>
            <a:endParaRPr/>
          </a:p>
        </p:txBody>
      </p:sp>
      <p:sp>
        <p:nvSpPr>
          <p:cNvPr id="112" name="Google Shape;112;p39"/>
          <p:cNvSpPr txBox="1">
            <a:spLocks noGrp="1"/>
          </p:cNvSpPr>
          <p:nvPr>
            <p:ph type="ctrTitle" idx="3"/>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000"/>
              <a:buNone/>
              <a:defRPr sz="2000" b="1">
                <a:solidFill>
                  <a:schemeClr val="lt1"/>
                </a:solidFill>
              </a:defRPr>
            </a:lvl1pPr>
            <a:lvl2pPr lvl="1" algn="ctr">
              <a:lnSpc>
                <a:spcPct val="100000"/>
              </a:lnSpc>
              <a:spcBef>
                <a:spcPts val="0"/>
              </a:spcBef>
              <a:spcAft>
                <a:spcPts val="0"/>
              </a:spcAft>
              <a:buClr>
                <a:schemeClr val="lt1"/>
              </a:buClr>
              <a:buSzPts val="2000"/>
              <a:buNone/>
              <a:defRPr sz="2000" b="1">
                <a:solidFill>
                  <a:schemeClr val="lt1"/>
                </a:solidFill>
              </a:defRPr>
            </a:lvl2pPr>
            <a:lvl3pPr lvl="2" algn="ctr">
              <a:lnSpc>
                <a:spcPct val="100000"/>
              </a:lnSpc>
              <a:spcBef>
                <a:spcPts val="0"/>
              </a:spcBef>
              <a:spcAft>
                <a:spcPts val="0"/>
              </a:spcAft>
              <a:buClr>
                <a:schemeClr val="lt1"/>
              </a:buClr>
              <a:buSzPts val="2000"/>
              <a:buNone/>
              <a:defRPr sz="2000" b="1">
                <a:solidFill>
                  <a:schemeClr val="lt1"/>
                </a:solidFill>
              </a:defRPr>
            </a:lvl3pPr>
            <a:lvl4pPr lvl="3" algn="ctr">
              <a:lnSpc>
                <a:spcPct val="100000"/>
              </a:lnSpc>
              <a:spcBef>
                <a:spcPts val="0"/>
              </a:spcBef>
              <a:spcAft>
                <a:spcPts val="0"/>
              </a:spcAft>
              <a:buClr>
                <a:schemeClr val="lt1"/>
              </a:buClr>
              <a:buSzPts val="2000"/>
              <a:buNone/>
              <a:defRPr sz="2000" b="1">
                <a:solidFill>
                  <a:schemeClr val="lt1"/>
                </a:solidFill>
              </a:defRPr>
            </a:lvl4pPr>
            <a:lvl5pPr lvl="4" algn="ctr">
              <a:lnSpc>
                <a:spcPct val="100000"/>
              </a:lnSpc>
              <a:spcBef>
                <a:spcPts val="0"/>
              </a:spcBef>
              <a:spcAft>
                <a:spcPts val="0"/>
              </a:spcAft>
              <a:buClr>
                <a:schemeClr val="lt1"/>
              </a:buClr>
              <a:buSzPts val="2000"/>
              <a:buNone/>
              <a:defRPr sz="2000" b="1">
                <a:solidFill>
                  <a:schemeClr val="lt1"/>
                </a:solidFill>
              </a:defRPr>
            </a:lvl5pPr>
            <a:lvl6pPr lvl="5" algn="ctr">
              <a:lnSpc>
                <a:spcPct val="100000"/>
              </a:lnSpc>
              <a:spcBef>
                <a:spcPts val="0"/>
              </a:spcBef>
              <a:spcAft>
                <a:spcPts val="0"/>
              </a:spcAft>
              <a:buClr>
                <a:schemeClr val="lt1"/>
              </a:buClr>
              <a:buSzPts val="2000"/>
              <a:buNone/>
              <a:defRPr sz="2000" b="1">
                <a:solidFill>
                  <a:schemeClr val="lt1"/>
                </a:solidFill>
              </a:defRPr>
            </a:lvl6pPr>
            <a:lvl7pPr lvl="6" algn="ctr">
              <a:lnSpc>
                <a:spcPct val="100000"/>
              </a:lnSpc>
              <a:spcBef>
                <a:spcPts val="0"/>
              </a:spcBef>
              <a:spcAft>
                <a:spcPts val="0"/>
              </a:spcAft>
              <a:buClr>
                <a:schemeClr val="lt1"/>
              </a:buClr>
              <a:buSzPts val="2000"/>
              <a:buNone/>
              <a:defRPr sz="2000" b="1">
                <a:solidFill>
                  <a:schemeClr val="lt1"/>
                </a:solidFill>
              </a:defRPr>
            </a:lvl7pPr>
            <a:lvl8pPr lvl="7" algn="ctr">
              <a:lnSpc>
                <a:spcPct val="100000"/>
              </a:lnSpc>
              <a:spcBef>
                <a:spcPts val="0"/>
              </a:spcBef>
              <a:spcAft>
                <a:spcPts val="0"/>
              </a:spcAft>
              <a:buClr>
                <a:schemeClr val="lt1"/>
              </a:buClr>
              <a:buSzPts val="2000"/>
              <a:buNone/>
              <a:defRPr sz="2000" b="1">
                <a:solidFill>
                  <a:schemeClr val="lt1"/>
                </a:solidFill>
              </a:defRPr>
            </a:lvl8pPr>
            <a:lvl9pPr lvl="8" algn="ctr">
              <a:lnSpc>
                <a:spcPct val="100000"/>
              </a:lnSpc>
              <a:spcBef>
                <a:spcPts val="0"/>
              </a:spcBef>
              <a:spcAft>
                <a:spcPts val="0"/>
              </a:spcAft>
              <a:buClr>
                <a:schemeClr val="lt1"/>
              </a:buClr>
              <a:buSzPts val="2000"/>
              <a:buNone/>
              <a:defRPr sz="2000" b="1">
                <a:solidFill>
                  <a:schemeClr val="lt1"/>
                </a:solidFill>
              </a:defRPr>
            </a:lvl9pPr>
          </a:lstStyle>
          <a:p>
            <a:endParaRPr/>
          </a:p>
        </p:txBody>
      </p:sp>
      <p:pic>
        <p:nvPicPr>
          <p:cNvPr id="113" name="Google Shape;113;p39"/>
          <p:cNvPicPr preferRelativeResize="0"/>
          <p:nvPr/>
        </p:nvPicPr>
        <p:blipFill rotWithShape="1">
          <a:blip r:embed="rId3">
            <a:alphaModFix/>
          </a:blip>
          <a:srcRect/>
          <a:stretch/>
        </p:blipFill>
        <p:spPr>
          <a:xfrm>
            <a:off x="7397500" y="393725"/>
            <a:ext cx="1103100" cy="25921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2765">
          <p15:clr>
            <a:srgbClr val="FA7B17"/>
          </p15:clr>
        </p15:guide>
        <p15:guide id="7" orient="horz" pos="663">
          <p15:clr>
            <a:srgbClr val="FA7B17"/>
          </p15:clr>
        </p15:guide>
        <p15:guide id="8" pos="2995">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Two columns: Heading + text/picture and text/picture - Dark">
  <p:cSld name="TITLE_3_2_3_1_2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40"/>
          <p:cNvSpPr txBox="1"/>
          <p:nvPr/>
        </p:nvSpPr>
        <p:spPr>
          <a:xfrm>
            <a:off x="8759300" y="4869300"/>
            <a:ext cx="384600" cy="274200"/>
          </a:xfrm>
          <a:prstGeom prst="rect">
            <a:avLst/>
          </a:prstGeom>
          <a:no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FFFFFF"/>
                </a:solidFill>
                <a:latin typeface="Roboto Light"/>
                <a:ea typeface="Roboto Light"/>
                <a:cs typeface="Roboto Light"/>
                <a:sym typeface="Roboto Light"/>
              </a:rPr>
              <a:t>‹#›</a:t>
            </a:fld>
            <a:endParaRPr sz="600" b="0" i="0" u="none" strike="noStrike" cap="none">
              <a:solidFill>
                <a:srgbClr val="FFFFFF"/>
              </a:solidFill>
              <a:latin typeface="Roboto Light"/>
              <a:ea typeface="Roboto Light"/>
              <a:cs typeface="Roboto Light"/>
              <a:sym typeface="Roboto Light"/>
            </a:endParaRPr>
          </a:p>
        </p:txBody>
      </p:sp>
      <p:sp>
        <p:nvSpPr>
          <p:cNvPr id="116" name="Google Shape;116;p40"/>
          <p:cNvSpPr txBox="1">
            <a:spLocks noGrp="1"/>
          </p:cNvSpPr>
          <p:nvPr>
            <p:ph type="subTitle" idx="1"/>
          </p:nvPr>
        </p:nvSpPr>
        <p:spPr>
          <a:xfrm>
            <a:off x="4699800" y="1146400"/>
            <a:ext cx="3757500" cy="36045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solidFill>
                  <a:schemeClr val="lt1"/>
                </a:solidFill>
              </a:defRPr>
            </a:lvl1pPr>
            <a:lvl2pPr lvl="1" algn="l">
              <a:lnSpc>
                <a:spcPct val="115000"/>
              </a:lnSpc>
              <a:spcBef>
                <a:spcPts val="1600"/>
              </a:spcBef>
              <a:spcAft>
                <a:spcPts val="0"/>
              </a:spcAft>
              <a:buSzPts val="1400"/>
              <a:buNone/>
              <a:defRPr sz="1200">
                <a:solidFill>
                  <a:schemeClr val="lt1"/>
                </a:solidFill>
              </a:defRPr>
            </a:lvl2pPr>
            <a:lvl3pPr lvl="2" algn="l">
              <a:lnSpc>
                <a:spcPct val="115000"/>
              </a:lnSpc>
              <a:spcBef>
                <a:spcPts val="1600"/>
              </a:spcBef>
              <a:spcAft>
                <a:spcPts val="0"/>
              </a:spcAft>
              <a:buSzPts val="1400"/>
              <a:buNone/>
              <a:defRPr sz="1200">
                <a:solidFill>
                  <a:schemeClr val="lt1"/>
                </a:solidFill>
              </a:defRPr>
            </a:lvl3pPr>
            <a:lvl4pPr lvl="3" algn="l">
              <a:lnSpc>
                <a:spcPct val="115000"/>
              </a:lnSpc>
              <a:spcBef>
                <a:spcPts val="1600"/>
              </a:spcBef>
              <a:spcAft>
                <a:spcPts val="0"/>
              </a:spcAft>
              <a:buSzPts val="1400"/>
              <a:buNone/>
              <a:defRPr sz="1200">
                <a:solidFill>
                  <a:schemeClr val="lt1"/>
                </a:solidFill>
              </a:defRPr>
            </a:lvl4pPr>
            <a:lvl5pPr lvl="4" algn="l">
              <a:lnSpc>
                <a:spcPct val="115000"/>
              </a:lnSpc>
              <a:spcBef>
                <a:spcPts val="1600"/>
              </a:spcBef>
              <a:spcAft>
                <a:spcPts val="0"/>
              </a:spcAft>
              <a:buSzPts val="1400"/>
              <a:buNone/>
              <a:defRPr sz="1200">
                <a:solidFill>
                  <a:schemeClr val="lt1"/>
                </a:solidFill>
              </a:defRPr>
            </a:lvl5pPr>
            <a:lvl6pPr lvl="5" algn="l">
              <a:lnSpc>
                <a:spcPct val="115000"/>
              </a:lnSpc>
              <a:spcBef>
                <a:spcPts val="1600"/>
              </a:spcBef>
              <a:spcAft>
                <a:spcPts val="0"/>
              </a:spcAft>
              <a:buSzPts val="1400"/>
              <a:buNone/>
              <a:defRPr sz="1200">
                <a:solidFill>
                  <a:schemeClr val="lt1"/>
                </a:solidFill>
              </a:defRPr>
            </a:lvl6pPr>
            <a:lvl7pPr lvl="6" algn="l">
              <a:lnSpc>
                <a:spcPct val="115000"/>
              </a:lnSpc>
              <a:spcBef>
                <a:spcPts val="1600"/>
              </a:spcBef>
              <a:spcAft>
                <a:spcPts val="0"/>
              </a:spcAft>
              <a:buSzPts val="1400"/>
              <a:buNone/>
              <a:defRPr sz="1200">
                <a:solidFill>
                  <a:schemeClr val="lt1"/>
                </a:solidFill>
              </a:defRPr>
            </a:lvl7pPr>
            <a:lvl8pPr lvl="7" algn="l">
              <a:lnSpc>
                <a:spcPct val="115000"/>
              </a:lnSpc>
              <a:spcBef>
                <a:spcPts val="1600"/>
              </a:spcBef>
              <a:spcAft>
                <a:spcPts val="0"/>
              </a:spcAft>
              <a:buSzPts val="1400"/>
              <a:buNone/>
              <a:defRPr sz="1200">
                <a:solidFill>
                  <a:schemeClr val="lt1"/>
                </a:solidFill>
              </a:defRPr>
            </a:lvl8pPr>
            <a:lvl9pPr lvl="8" algn="l">
              <a:lnSpc>
                <a:spcPct val="115000"/>
              </a:lnSpc>
              <a:spcBef>
                <a:spcPts val="1600"/>
              </a:spcBef>
              <a:spcAft>
                <a:spcPts val="1600"/>
              </a:spcAft>
              <a:buSzPts val="1400"/>
              <a:buNone/>
              <a:defRPr sz="1200">
                <a:solidFill>
                  <a:schemeClr val="lt1"/>
                </a:solidFill>
              </a:defRPr>
            </a:lvl9pPr>
          </a:lstStyle>
          <a:p>
            <a:endParaRPr/>
          </a:p>
        </p:txBody>
      </p:sp>
      <p:sp>
        <p:nvSpPr>
          <p:cNvPr id="117" name="Google Shape;117;p40"/>
          <p:cNvSpPr txBox="1">
            <a:spLocks noGrp="1"/>
          </p:cNvSpPr>
          <p:nvPr>
            <p:ph type="ctrTitle"/>
          </p:nvPr>
        </p:nvSpPr>
        <p:spPr>
          <a:xfrm>
            <a:off x="643202" y="1053000"/>
            <a:ext cx="40566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000"/>
              <a:buNone/>
              <a:defRPr sz="2000" b="1">
                <a:solidFill>
                  <a:schemeClr val="lt1"/>
                </a:solidFill>
              </a:defRPr>
            </a:lvl1pPr>
            <a:lvl2pPr lvl="1" algn="ctr">
              <a:lnSpc>
                <a:spcPct val="100000"/>
              </a:lnSpc>
              <a:spcBef>
                <a:spcPts val="0"/>
              </a:spcBef>
              <a:spcAft>
                <a:spcPts val="0"/>
              </a:spcAft>
              <a:buClr>
                <a:schemeClr val="lt1"/>
              </a:buClr>
              <a:buSzPts val="2000"/>
              <a:buNone/>
              <a:defRPr sz="2000" b="1">
                <a:solidFill>
                  <a:schemeClr val="lt1"/>
                </a:solidFill>
              </a:defRPr>
            </a:lvl2pPr>
            <a:lvl3pPr lvl="2" algn="ctr">
              <a:lnSpc>
                <a:spcPct val="100000"/>
              </a:lnSpc>
              <a:spcBef>
                <a:spcPts val="0"/>
              </a:spcBef>
              <a:spcAft>
                <a:spcPts val="0"/>
              </a:spcAft>
              <a:buClr>
                <a:schemeClr val="lt1"/>
              </a:buClr>
              <a:buSzPts val="2000"/>
              <a:buNone/>
              <a:defRPr sz="2000" b="1">
                <a:solidFill>
                  <a:schemeClr val="lt1"/>
                </a:solidFill>
              </a:defRPr>
            </a:lvl3pPr>
            <a:lvl4pPr lvl="3" algn="ctr">
              <a:lnSpc>
                <a:spcPct val="100000"/>
              </a:lnSpc>
              <a:spcBef>
                <a:spcPts val="0"/>
              </a:spcBef>
              <a:spcAft>
                <a:spcPts val="0"/>
              </a:spcAft>
              <a:buClr>
                <a:schemeClr val="lt1"/>
              </a:buClr>
              <a:buSzPts val="2000"/>
              <a:buNone/>
              <a:defRPr sz="2000" b="1">
                <a:solidFill>
                  <a:schemeClr val="lt1"/>
                </a:solidFill>
              </a:defRPr>
            </a:lvl4pPr>
            <a:lvl5pPr lvl="4" algn="ctr">
              <a:lnSpc>
                <a:spcPct val="100000"/>
              </a:lnSpc>
              <a:spcBef>
                <a:spcPts val="0"/>
              </a:spcBef>
              <a:spcAft>
                <a:spcPts val="0"/>
              </a:spcAft>
              <a:buClr>
                <a:schemeClr val="lt1"/>
              </a:buClr>
              <a:buSzPts val="2000"/>
              <a:buNone/>
              <a:defRPr sz="2000" b="1">
                <a:solidFill>
                  <a:schemeClr val="lt1"/>
                </a:solidFill>
              </a:defRPr>
            </a:lvl5pPr>
            <a:lvl6pPr lvl="5" algn="ctr">
              <a:lnSpc>
                <a:spcPct val="100000"/>
              </a:lnSpc>
              <a:spcBef>
                <a:spcPts val="0"/>
              </a:spcBef>
              <a:spcAft>
                <a:spcPts val="0"/>
              </a:spcAft>
              <a:buClr>
                <a:schemeClr val="lt1"/>
              </a:buClr>
              <a:buSzPts val="2000"/>
              <a:buNone/>
              <a:defRPr sz="2000" b="1">
                <a:solidFill>
                  <a:schemeClr val="lt1"/>
                </a:solidFill>
              </a:defRPr>
            </a:lvl6pPr>
            <a:lvl7pPr lvl="6" algn="ctr">
              <a:lnSpc>
                <a:spcPct val="100000"/>
              </a:lnSpc>
              <a:spcBef>
                <a:spcPts val="0"/>
              </a:spcBef>
              <a:spcAft>
                <a:spcPts val="0"/>
              </a:spcAft>
              <a:buClr>
                <a:schemeClr val="lt1"/>
              </a:buClr>
              <a:buSzPts val="2000"/>
              <a:buNone/>
              <a:defRPr sz="2000" b="1">
                <a:solidFill>
                  <a:schemeClr val="lt1"/>
                </a:solidFill>
              </a:defRPr>
            </a:lvl7pPr>
            <a:lvl8pPr lvl="7" algn="ctr">
              <a:lnSpc>
                <a:spcPct val="100000"/>
              </a:lnSpc>
              <a:spcBef>
                <a:spcPts val="0"/>
              </a:spcBef>
              <a:spcAft>
                <a:spcPts val="0"/>
              </a:spcAft>
              <a:buClr>
                <a:schemeClr val="lt1"/>
              </a:buClr>
              <a:buSzPts val="2000"/>
              <a:buNone/>
              <a:defRPr sz="2000" b="1">
                <a:solidFill>
                  <a:schemeClr val="lt1"/>
                </a:solidFill>
              </a:defRPr>
            </a:lvl8pPr>
            <a:lvl9pPr lvl="8" algn="ctr">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118" name="Google Shape;118;p40"/>
          <p:cNvSpPr txBox="1">
            <a:spLocks noGrp="1"/>
          </p:cNvSpPr>
          <p:nvPr>
            <p:ph type="subTitle" idx="2"/>
          </p:nvPr>
        </p:nvSpPr>
        <p:spPr>
          <a:xfrm>
            <a:off x="640269" y="1723605"/>
            <a:ext cx="3757200" cy="2934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solidFill>
                  <a:schemeClr val="lt1"/>
                </a:solidFill>
              </a:defRPr>
            </a:lvl1pPr>
            <a:lvl2pPr lvl="1" algn="l">
              <a:lnSpc>
                <a:spcPct val="115000"/>
              </a:lnSpc>
              <a:spcBef>
                <a:spcPts val="1600"/>
              </a:spcBef>
              <a:spcAft>
                <a:spcPts val="0"/>
              </a:spcAft>
              <a:buSzPts val="1400"/>
              <a:buNone/>
              <a:defRPr sz="1200">
                <a:solidFill>
                  <a:schemeClr val="lt1"/>
                </a:solidFill>
              </a:defRPr>
            </a:lvl2pPr>
            <a:lvl3pPr lvl="2" algn="l">
              <a:lnSpc>
                <a:spcPct val="115000"/>
              </a:lnSpc>
              <a:spcBef>
                <a:spcPts val="1600"/>
              </a:spcBef>
              <a:spcAft>
                <a:spcPts val="0"/>
              </a:spcAft>
              <a:buSzPts val="1400"/>
              <a:buNone/>
              <a:defRPr sz="1200">
                <a:solidFill>
                  <a:schemeClr val="lt1"/>
                </a:solidFill>
              </a:defRPr>
            </a:lvl3pPr>
            <a:lvl4pPr lvl="3" algn="l">
              <a:lnSpc>
                <a:spcPct val="115000"/>
              </a:lnSpc>
              <a:spcBef>
                <a:spcPts val="1600"/>
              </a:spcBef>
              <a:spcAft>
                <a:spcPts val="0"/>
              </a:spcAft>
              <a:buSzPts val="1400"/>
              <a:buNone/>
              <a:defRPr sz="1200">
                <a:solidFill>
                  <a:schemeClr val="lt1"/>
                </a:solidFill>
              </a:defRPr>
            </a:lvl4pPr>
            <a:lvl5pPr lvl="4" algn="l">
              <a:lnSpc>
                <a:spcPct val="115000"/>
              </a:lnSpc>
              <a:spcBef>
                <a:spcPts val="1600"/>
              </a:spcBef>
              <a:spcAft>
                <a:spcPts val="0"/>
              </a:spcAft>
              <a:buSzPts val="1400"/>
              <a:buNone/>
              <a:defRPr sz="1200">
                <a:solidFill>
                  <a:schemeClr val="lt1"/>
                </a:solidFill>
              </a:defRPr>
            </a:lvl5pPr>
            <a:lvl6pPr lvl="5" algn="l">
              <a:lnSpc>
                <a:spcPct val="115000"/>
              </a:lnSpc>
              <a:spcBef>
                <a:spcPts val="1600"/>
              </a:spcBef>
              <a:spcAft>
                <a:spcPts val="0"/>
              </a:spcAft>
              <a:buSzPts val="1400"/>
              <a:buNone/>
              <a:defRPr sz="1200">
                <a:solidFill>
                  <a:schemeClr val="lt1"/>
                </a:solidFill>
              </a:defRPr>
            </a:lvl6pPr>
            <a:lvl7pPr lvl="6" algn="l">
              <a:lnSpc>
                <a:spcPct val="115000"/>
              </a:lnSpc>
              <a:spcBef>
                <a:spcPts val="1600"/>
              </a:spcBef>
              <a:spcAft>
                <a:spcPts val="0"/>
              </a:spcAft>
              <a:buSzPts val="1400"/>
              <a:buNone/>
              <a:defRPr sz="1200">
                <a:solidFill>
                  <a:schemeClr val="lt1"/>
                </a:solidFill>
              </a:defRPr>
            </a:lvl7pPr>
            <a:lvl8pPr lvl="7" algn="l">
              <a:lnSpc>
                <a:spcPct val="115000"/>
              </a:lnSpc>
              <a:spcBef>
                <a:spcPts val="1600"/>
              </a:spcBef>
              <a:spcAft>
                <a:spcPts val="0"/>
              </a:spcAft>
              <a:buSzPts val="1400"/>
              <a:buNone/>
              <a:defRPr sz="1200">
                <a:solidFill>
                  <a:schemeClr val="lt1"/>
                </a:solidFill>
              </a:defRPr>
            </a:lvl8pPr>
            <a:lvl9pPr lvl="8" algn="l">
              <a:lnSpc>
                <a:spcPct val="115000"/>
              </a:lnSpc>
              <a:spcBef>
                <a:spcPts val="1600"/>
              </a:spcBef>
              <a:spcAft>
                <a:spcPts val="1600"/>
              </a:spcAft>
              <a:buSzPts val="1400"/>
              <a:buNone/>
              <a:defRPr sz="1200">
                <a:solidFill>
                  <a:schemeClr val="lt1"/>
                </a:solidFill>
              </a:defRPr>
            </a:lvl9pPr>
          </a:lstStyle>
          <a:p>
            <a:endParaRPr/>
          </a:p>
        </p:txBody>
      </p:sp>
      <p:pic>
        <p:nvPicPr>
          <p:cNvPr id="119" name="Google Shape;119;p40"/>
          <p:cNvPicPr preferRelativeResize="0"/>
          <p:nvPr/>
        </p:nvPicPr>
        <p:blipFill rotWithShape="1">
          <a:blip r:embed="rId3">
            <a:alphaModFix/>
          </a:blip>
          <a:srcRect/>
          <a:stretch/>
        </p:blipFill>
        <p:spPr>
          <a:xfrm>
            <a:off x="7397500" y="393725"/>
            <a:ext cx="1103100" cy="25921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2765">
          <p15:clr>
            <a:srgbClr val="FA7B17"/>
          </p15:clr>
        </p15:guide>
        <p15:guide id="7" orient="horz" pos="663">
          <p15:clr>
            <a:srgbClr val="FA7B17"/>
          </p15:clr>
        </p15:guide>
        <p15:guide id="8" pos="2995">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0. Heading, 3 subheadings, 3 texts/pictures - Dark">
  <p:cSld name="TITLE_3_2_3_1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41"/>
          <p:cNvSpPr txBox="1"/>
          <p:nvPr/>
        </p:nvSpPr>
        <p:spPr>
          <a:xfrm>
            <a:off x="8759300" y="4869300"/>
            <a:ext cx="384600" cy="274200"/>
          </a:xfrm>
          <a:prstGeom prst="rect">
            <a:avLst/>
          </a:prstGeom>
          <a:no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FFFFFF"/>
                </a:solidFill>
                <a:latin typeface="Roboto Light"/>
                <a:ea typeface="Roboto Light"/>
                <a:cs typeface="Roboto Light"/>
                <a:sym typeface="Roboto Light"/>
              </a:rPr>
              <a:t>‹#›</a:t>
            </a:fld>
            <a:endParaRPr sz="600" b="0" i="0" u="none" strike="noStrike" cap="none">
              <a:solidFill>
                <a:srgbClr val="FFFFFF"/>
              </a:solidFill>
              <a:latin typeface="Roboto Light"/>
              <a:ea typeface="Roboto Light"/>
              <a:cs typeface="Roboto Light"/>
              <a:sym typeface="Roboto Light"/>
            </a:endParaRPr>
          </a:p>
        </p:txBody>
      </p:sp>
      <p:sp>
        <p:nvSpPr>
          <p:cNvPr id="122" name="Google Shape;122;p41"/>
          <p:cNvSpPr txBox="1">
            <a:spLocks noGrp="1"/>
          </p:cNvSpPr>
          <p:nvPr>
            <p:ph type="title"/>
          </p:nvPr>
        </p:nvSpPr>
        <p:spPr>
          <a:xfrm>
            <a:off x="640075" y="1053000"/>
            <a:ext cx="23772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solidFill>
                  <a:schemeClr val="lt1"/>
                </a:solidFill>
              </a:defRPr>
            </a:lvl1pPr>
            <a:lvl2pPr lvl="1" algn="l">
              <a:lnSpc>
                <a:spcPct val="100000"/>
              </a:lnSpc>
              <a:spcBef>
                <a:spcPts val="0"/>
              </a:spcBef>
              <a:spcAft>
                <a:spcPts val="0"/>
              </a:spcAft>
              <a:buSzPts val="2800"/>
              <a:buNone/>
              <a:defRPr sz="1600" b="1">
                <a:solidFill>
                  <a:schemeClr val="lt1"/>
                </a:solidFill>
              </a:defRPr>
            </a:lvl2pPr>
            <a:lvl3pPr lvl="2" algn="l">
              <a:lnSpc>
                <a:spcPct val="100000"/>
              </a:lnSpc>
              <a:spcBef>
                <a:spcPts val="0"/>
              </a:spcBef>
              <a:spcAft>
                <a:spcPts val="0"/>
              </a:spcAft>
              <a:buSzPts val="2800"/>
              <a:buNone/>
              <a:defRPr sz="1600" b="1">
                <a:solidFill>
                  <a:schemeClr val="lt1"/>
                </a:solidFill>
              </a:defRPr>
            </a:lvl3pPr>
            <a:lvl4pPr lvl="3" algn="l">
              <a:lnSpc>
                <a:spcPct val="100000"/>
              </a:lnSpc>
              <a:spcBef>
                <a:spcPts val="0"/>
              </a:spcBef>
              <a:spcAft>
                <a:spcPts val="0"/>
              </a:spcAft>
              <a:buSzPts val="2800"/>
              <a:buNone/>
              <a:defRPr sz="1600" b="1">
                <a:solidFill>
                  <a:schemeClr val="lt1"/>
                </a:solidFill>
              </a:defRPr>
            </a:lvl4pPr>
            <a:lvl5pPr lvl="4" algn="l">
              <a:lnSpc>
                <a:spcPct val="100000"/>
              </a:lnSpc>
              <a:spcBef>
                <a:spcPts val="0"/>
              </a:spcBef>
              <a:spcAft>
                <a:spcPts val="0"/>
              </a:spcAft>
              <a:buSzPts val="2800"/>
              <a:buNone/>
              <a:defRPr sz="1600" b="1">
                <a:solidFill>
                  <a:schemeClr val="lt1"/>
                </a:solidFill>
              </a:defRPr>
            </a:lvl5pPr>
            <a:lvl6pPr lvl="5" algn="l">
              <a:lnSpc>
                <a:spcPct val="100000"/>
              </a:lnSpc>
              <a:spcBef>
                <a:spcPts val="0"/>
              </a:spcBef>
              <a:spcAft>
                <a:spcPts val="0"/>
              </a:spcAft>
              <a:buSzPts val="2800"/>
              <a:buNone/>
              <a:defRPr sz="1600" b="1">
                <a:solidFill>
                  <a:schemeClr val="lt1"/>
                </a:solidFill>
              </a:defRPr>
            </a:lvl6pPr>
            <a:lvl7pPr lvl="6" algn="l">
              <a:lnSpc>
                <a:spcPct val="100000"/>
              </a:lnSpc>
              <a:spcBef>
                <a:spcPts val="0"/>
              </a:spcBef>
              <a:spcAft>
                <a:spcPts val="0"/>
              </a:spcAft>
              <a:buSzPts val="2800"/>
              <a:buNone/>
              <a:defRPr sz="1600" b="1">
                <a:solidFill>
                  <a:schemeClr val="lt1"/>
                </a:solidFill>
              </a:defRPr>
            </a:lvl7pPr>
            <a:lvl8pPr lvl="7" algn="l">
              <a:lnSpc>
                <a:spcPct val="100000"/>
              </a:lnSpc>
              <a:spcBef>
                <a:spcPts val="0"/>
              </a:spcBef>
              <a:spcAft>
                <a:spcPts val="0"/>
              </a:spcAft>
              <a:buSzPts val="2800"/>
              <a:buNone/>
              <a:defRPr sz="1600" b="1">
                <a:solidFill>
                  <a:schemeClr val="lt1"/>
                </a:solidFill>
              </a:defRPr>
            </a:lvl8pPr>
            <a:lvl9pPr lvl="8" algn="l">
              <a:lnSpc>
                <a:spcPct val="100000"/>
              </a:lnSpc>
              <a:spcBef>
                <a:spcPts val="0"/>
              </a:spcBef>
              <a:spcAft>
                <a:spcPts val="0"/>
              </a:spcAft>
              <a:buSzPts val="2800"/>
              <a:buNone/>
              <a:defRPr sz="1600" b="1">
                <a:solidFill>
                  <a:schemeClr val="lt1"/>
                </a:solidFill>
              </a:defRPr>
            </a:lvl9pPr>
          </a:lstStyle>
          <a:p>
            <a:endParaRPr/>
          </a:p>
        </p:txBody>
      </p:sp>
      <p:sp>
        <p:nvSpPr>
          <p:cNvPr id="123" name="Google Shape;123;p41"/>
          <p:cNvSpPr txBox="1">
            <a:spLocks noGrp="1"/>
          </p:cNvSpPr>
          <p:nvPr>
            <p:ph type="subTitle" idx="1"/>
          </p:nvPr>
        </p:nvSpPr>
        <p:spPr>
          <a:xfrm>
            <a:off x="640200" y="1967050"/>
            <a:ext cx="2377200" cy="26904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solidFill>
                  <a:schemeClr val="lt1"/>
                </a:solidFill>
              </a:defRPr>
            </a:lvl1pPr>
            <a:lvl2pPr lvl="1" algn="l">
              <a:lnSpc>
                <a:spcPct val="115000"/>
              </a:lnSpc>
              <a:spcBef>
                <a:spcPts val="1600"/>
              </a:spcBef>
              <a:spcAft>
                <a:spcPts val="0"/>
              </a:spcAft>
              <a:buSzPts val="1400"/>
              <a:buNone/>
              <a:defRPr sz="1200">
                <a:solidFill>
                  <a:schemeClr val="lt1"/>
                </a:solidFill>
              </a:defRPr>
            </a:lvl2pPr>
            <a:lvl3pPr lvl="2" algn="l">
              <a:lnSpc>
                <a:spcPct val="115000"/>
              </a:lnSpc>
              <a:spcBef>
                <a:spcPts val="1600"/>
              </a:spcBef>
              <a:spcAft>
                <a:spcPts val="0"/>
              </a:spcAft>
              <a:buSzPts val="1400"/>
              <a:buNone/>
              <a:defRPr sz="1200">
                <a:solidFill>
                  <a:schemeClr val="lt1"/>
                </a:solidFill>
              </a:defRPr>
            </a:lvl3pPr>
            <a:lvl4pPr lvl="3" algn="l">
              <a:lnSpc>
                <a:spcPct val="115000"/>
              </a:lnSpc>
              <a:spcBef>
                <a:spcPts val="1600"/>
              </a:spcBef>
              <a:spcAft>
                <a:spcPts val="0"/>
              </a:spcAft>
              <a:buSzPts val="1400"/>
              <a:buNone/>
              <a:defRPr sz="1200">
                <a:solidFill>
                  <a:schemeClr val="lt1"/>
                </a:solidFill>
              </a:defRPr>
            </a:lvl4pPr>
            <a:lvl5pPr lvl="4" algn="l">
              <a:lnSpc>
                <a:spcPct val="115000"/>
              </a:lnSpc>
              <a:spcBef>
                <a:spcPts val="1600"/>
              </a:spcBef>
              <a:spcAft>
                <a:spcPts val="0"/>
              </a:spcAft>
              <a:buSzPts val="1400"/>
              <a:buNone/>
              <a:defRPr sz="1200">
                <a:solidFill>
                  <a:schemeClr val="lt1"/>
                </a:solidFill>
              </a:defRPr>
            </a:lvl5pPr>
            <a:lvl6pPr lvl="5" algn="l">
              <a:lnSpc>
                <a:spcPct val="115000"/>
              </a:lnSpc>
              <a:spcBef>
                <a:spcPts val="1600"/>
              </a:spcBef>
              <a:spcAft>
                <a:spcPts val="0"/>
              </a:spcAft>
              <a:buSzPts val="1400"/>
              <a:buNone/>
              <a:defRPr sz="1200">
                <a:solidFill>
                  <a:schemeClr val="lt1"/>
                </a:solidFill>
              </a:defRPr>
            </a:lvl6pPr>
            <a:lvl7pPr lvl="6" algn="l">
              <a:lnSpc>
                <a:spcPct val="115000"/>
              </a:lnSpc>
              <a:spcBef>
                <a:spcPts val="1600"/>
              </a:spcBef>
              <a:spcAft>
                <a:spcPts val="0"/>
              </a:spcAft>
              <a:buSzPts val="1400"/>
              <a:buNone/>
              <a:defRPr sz="1200">
                <a:solidFill>
                  <a:schemeClr val="lt1"/>
                </a:solidFill>
              </a:defRPr>
            </a:lvl7pPr>
            <a:lvl8pPr lvl="7" algn="l">
              <a:lnSpc>
                <a:spcPct val="115000"/>
              </a:lnSpc>
              <a:spcBef>
                <a:spcPts val="1600"/>
              </a:spcBef>
              <a:spcAft>
                <a:spcPts val="0"/>
              </a:spcAft>
              <a:buSzPts val="1400"/>
              <a:buNone/>
              <a:defRPr sz="1200">
                <a:solidFill>
                  <a:schemeClr val="lt1"/>
                </a:solidFill>
              </a:defRPr>
            </a:lvl8pPr>
            <a:lvl9pPr lvl="8" algn="l">
              <a:lnSpc>
                <a:spcPct val="115000"/>
              </a:lnSpc>
              <a:spcBef>
                <a:spcPts val="1600"/>
              </a:spcBef>
              <a:spcAft>
                <a:spcPts val="1600"/>
              </a:spcAft>
              <a:buSzPts val="1400"/>
              <a:buNone/>
              <a:defRPr sz="1200">
                <a:solidFill>
                  <a:schemeClr val="lt1"/>
                </a:solidFill>
              </a:defRPr>
            </a:lvl9pPr>
          </a:lstStyle>
          <a:p>
            <a:endParaRPr/>
          </a:p>
        </p:txBody>
      </p:sp>
      <p:sp>
        <p:nvSpPr>
          <p:cNvPr id="124" name="Google Shape;124;p41"/>
          <p:cNvSpPr txBox="1">
            <a:spLocks noGrp="1"/>
          </p:cNvSpPr>
          <p:nvPr>
            <p:ph type="title" idx="2"/>
          </p:nvPr>
        </p:nvSpPr>
        <p:spPr>
          <a:xfrm>
            <a:off x="3383250" y="1053000"/>
            <a:ext cx="2377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solidFill>
                  <a:schemeClr val="lt1"/>
                </a:solidFill>
              </a:defRPr>
            </a:lvl1pPr>
            <a:lvl2pPr lvl="1" algn="l">
              <a:lnSpc>
                <a:spcPct val="100000"/>
              </a:lnSpc>
              <a:spcBef>
                <a:spcPts val="0"/>
              </a:spcBef>
              <a:spcAft>
                <a:spcPts val="0"/>
              </a:spcAft>
              <a:buSzPts val="2800"/>
              <a:buNone/>
              <a:defRPr sz="1600" b="1">
                <a:solidFill>
                  <a:schemeClr val="lt1"/>
                </a:solidFill>
              </a:defRPr>
            </a:lvl2pPr>
            <a:lvl3pPr lvl="2" algn="l">
              <a:lnSpc>
                <a:spcPct val="100000"/>
              </a:lnSpc>
              <a:spcBef>
                <a:spcPts val="0"/>
              </a:spcBef>
              <a:spcAft>
                <a:spcPts val="0"/>
              </a:spcAft>
              <a:buSzPts val="2800"/>
              <a:buNone/>
              <a:defRPr sz="1600" b="1">
                <a:solidFill>
                  <a:schemeClr val="lt1"/>
                </a:solidFill>
              </a:defRPr>
            </a:lvl3pPr>
            <a:lvl4pPr lvl="3" algn="l">
              <a:lnSpc>
                <a:spcPct val="100000"/>
              </a:lnSpc>
              <a:spcBef>
                <a:spcPts val="0"/>
              </a:spcBef>
              <a:spcAft>
                <a:spcPts val="0"/>
              </a:spcAft>
              <a:buSzPts val="2800"/>
              <a:buNone/>
              <a:defRPr sz="1600" b="1">
                <a:solidFill>
                  <a:schemeClr val="lt1"/>
                </a:solidFill>
              </a:defRPr>
            </a:lvl4pPr>
            <a:lvl5pPr lvl="4" algn="l">
              <a:lnSpc>
                <a:spcPct val="100000"/>
              </a:lnSpc>
              <a:spcBef>
                <a:spcPts val="0"/>
              </a:spcBef>
              <a:spcAft>
                <a:spcPts val="0"/>
              </a:spcAft>
              <a:buSzPts val="2800"/>
              <a:buNone/>
              <a:defRPr sz="1600" b="1">
                <a:solidFill>
                  <a:schemeClr val="lt1"/>
                </a:solidFill>
              </a:defRPr>
            </a:lvl5pPr>
            <a:lvl6pPr lvl="5" algn="l">
              <a:lnSpc>
                <a:spcPct val="100000"/>
              </a:lnSpc>
              <a:spcBef>
                <a:spcPts val="0"/>
              </a:spcBef>
              <a:spcAft>
                <a:spcPts val="0"/>
              </a:spcAft>
              <a:buSzPts val="2800"/>
              <a:buNone/>
              <a:defRPr sz="1600" b="1">
                <a:solidFill>
                  <a:schemeClr val="lt1"/>
                </a:solidFill>
              </a:defRPr>
            </a:lvl6pPr>
            <a:lvl7pPr lvl="6" algn="l">
              <a:lnSpc>
                <a:spcPct val="100000"/>
              </a:lnSpc>
              <a:spcBef>
                <a:spcPts val="0"/>
              </a:spcBef>
              <a:spcAft>
                <a:spcPts val="0"/>
              </a:spcAft>
              <a:buSzPts val="2800"/>
              <a:buNone/>
              <a:defRPr sz="1600" b="1">
                <a:solidFill>
                  <a:schemeClr val="lt1"/>
                </a:solidFill>
              </a:defRPr>
            </a:lvl7pPr>
            <a:lvl8pPr lvl="7" algn="l">
              <a:lnSpc>
                <a:spcPct val="100000"/>
              </a:lnSpc>
              <a:spcBef>
                <a:spcPts val="0"/>
              </a:spcBef>
              <a:spcAft>
                <a:spcPts val="0"/>
              </a:spcAft>
              <a:buSzPts val="2800"/>
              <a:buNone/>
              <a:defRPr sz="1600" b="1">
                <a:solidFill>
                  <a:schemeClr val="lt1"/>
                </a:solidFill>
              </a:defRPr>
            </a:lvl8pPr>
            <a:lvl9pPr lvl="8" algn="l">
              <a:lnSpc>
                <a:spcPct val="100000"/>
              </a:lnSpc>
              <a:spcBef>
                <a:spcPts val="0"/>
              </a:spcBef>
              <a:spcAft>
                <a:spcPts val="0"/>
              </a:spcAft>
              <a:buSzPts val="2800"/>
              <a:buNone/>
              <a:defRPr sz="1600" b="1">
                <a:solidFill>
                  <a:schemeClr val="lt1"/>
                </a:solidFill>
              </a:defRPr>
            </a:lvl9pPr>
          </a:lstStyle>
          <a:p>
            <a:endParaRPr/>
          </a:p>
        </p:txBody>
      </p:sp>
      <p:sp>
        <p:nvSpPr>
          <p:cNvPr id="125" name="Google Shape;125;p41"/>
          <p:cNvSpPr txBox="1">
            <a:spLocks noGrp="1"/>
          </p:cNvSpPr>
          <p:nvPr>
            <p:ph type="subTitle" idx="3"/>
          </p:nvPr>
        </p:nvSpPr>
        <p:spPr>
          <a:xfrm>
            <a:off x="3383251" y="1967050"/>
            <a:ext cx="2377500" cy="26904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solidFill>
                  <a:schemeClr val="lt1"/>
                </a:solidFill>
              </a:defRPr>
            </a:lvl1pPr>
            <a:lvl2pPr lvl="1" algn="l">
              <a:lnSpc>
                <a:spcPct val="115000"/>
              </a:lnSpc>
              <a:spcBef>
                <a:spcPts val="1600"/>
              </a:spcBef>
              <a:spcAft>
                <a:spcPts val="0"/>
              </a:spcAft>
              <a:buSzPts val="1400"/>
              <a:buNone/>
              <a:defRPr sz="1200">
                <a:solidFill>
                  <a:schemeClr val="lt1"/>
                </a:solidFill>
              </a:defRPr>
            </a:lvl2pPr>
            <a:lvl3pPr lvl="2" algn="l">
              <a:lnSpc>
                <a:spcPct val="115000"/>
              </a:lnSpc>
              <a:spcBef>
                <a:spcPts val="1600"/>
              </a:spcBef>
              <a:spcAft>
                <a:spcPts val="0"/>
              </a:spcAft>
              <a:buSzPts val="1400"/>
              <a:buNone/>
              <a:defRPr sz="1200">
                <a:solidFill>
                  <a:schemeClr val="lt1"/>
                </a:solidFill>
              </a:defRPr>
            </a:lvl3pPr>
            <a:lvl4pPr lvl="3" algn="l">
              <a:lnSpc>
                <a:spcPct val="115000"/>
              </a:lnSpc>
              <a:spcBef>
                <a:spcPts val="1600"/>
              </a:spcBef>
              <a:spcAft>
                <a:spcPts val="0"/>
              </a:spcAft>
              <a:buSzPts val="1400"/>
              <a:buNone/>
              <a:defRPr sz="1200">
                <a:solidFill>
                  <a:schemeClr val="lt1"/>
                </a:solidFill>
              </a:defRPr>
            </a:lvl4pPr>
            <a:lvl5pPr lvl="4" algn="l">
              <a:lnSpc>
                <a:spcPct val="115000"/>
              </a:lnSpc>
              <a:spcBef>
                <a:spcPts val="1600"/>
              </a:spcBef>
              <a:spcAft>
                <a:spcPts val="0"/>
              </a:spcAft>
              <a:buSzPts val="1400"/>
              <a:buNone/>
              <a:defRPr sz="1200">
                <a:solidFill>
                  <a:schemeClr val="lt1"/>
                </a:solidFill>
              </a:defRPr>
            </a:lvl5pPr>
            <a:lvl6pPr lvl="5" algn="l">
              <a:lnSpc>
                <a:spcPct val="115000"/>
              </a:lnSpc>
              <a:spcBef>
                <a:spcPts val="1600"/>
              </a:spcBef>
              <a:spcAft>
                <a:spcPts val="0"/>
              </a:spcAft>
              <a:buSzPts val="1400"/>
              <a:buNone/>
              <a:defRPr sz="1200">
                <a:solidFill>
                  <a:schemeClr val="lt1"/>
                </a:solidFill>
              </a:defRPr>
            </a:lvl6pPr>
            <a:lvl7pPr lvl="6" algn="l">
              <a:lnSpc>
                <a:spcPct val="115000"/>
              </a:lnSpc>
              <a:spcBef>
                <a:spcPts val="1600"/>
              </a:spcBef>
              <a:spcAft>
                <a:spcPts val="0"/>
              </a:spcAft>
              <a:buSzPts val="1400"/>
              <a:buNone/>
              <a:defRPr sz="1200">
                <a:solidFill>
                  <a:schemeClr val="lt1"/>
                </a:solidFill>
              </a:defRPr>
            </a:lvl7pPr>
            <a:lvl8pPr lvl="7" algn="l">
              <a:lnSpc>
                <a:spcPct val="115000"/>
              </a:lnSpc>
              <a:spcBef>
                <a:spcPts val="1600"/>
              </a:spcBef>
              <a:spcAft>
                <a:spcPts val="0"/>
              </a:spcAft>
              <a:buSzPts val="1400"/>
              <a:buNone/>
              <a:defRPr sz="1200">
                <a:solidFill>
                  <a:schemeClr val="lt1"/>
                </a:solidFill>
              </a:defRPr>
            </a:lvl8pPr>
            <a:lvl9pPr lvl="8" algn="l">
              <a:lnSpc>
                <a:spcPct val="115000"/>
              </a:lnSpc>
              <a:spcBef>
                <a:spcPts val="1600"/>
              </a:spcBef>
              <a:spcAft>
                <a:spcPts val="1600"/>
              </a:spcAft>
              <a:buSzPts val="1400"/>
              <a:buNone/>
              <a:defRPr sz="1200">
                <a:solidFill>
                  <a:schemeClr val="lt1"/>
                </a:solidFill>
              </a:defRPr>
            </a:lvl9pPr>
          </a:lstStyle>
          <a:p>
            <a:endParaRPr/>
          </a:p>
        </p:txBody>
      </p:sp>
      <p:sp>
        <p:nvSpPr>
          <p:cNvPr id="126" name="Google Shape;126;p41"/>
          <p:cNvSpPr txBox="1">
            <a:spLocks noGrp="1"/>
          </p:cNvSpPr>
          <p:nvPr>
            <p:ph type="title" idx="4"/>
          </p:nvPr>
        </p:nvSpPr>
        <p:spPr>
          <a:xfrm>
            <a:off x="6123100" y="1053000"/>
            <a:ext cx="2377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solidFill>
                  <a:schemeClr val="lt1"/>
                </a:solidFill>
              </a:defRPr>
            </a:lvl1pPr>
            <a:lvl2pPr lvl="1" algn="l">
              <a:lnSpc>
                <a:spcPct val="100000"/>
              </a:lnSpc>
              <a:spcBef>
                <a:spcPts val="0"/>
              </a:spcBef>
              <a:spcAft>
                <a:spcPts val="0"/>
              </a:spcAft>
              <a:buSzPts val="2800"/>
              <a:buNone/>
              <a:defRPr sz="1600" b="1">
                <a:solidFill>
                  <a:schemeClr val="lt1"/>
                </a:solidFill>
              </a:defRPr>
            </a:lvl2pPr>
            <a:lvl3pPr lvl="2" algn="l">
              <a:lnSpc>
                <a:spcPct val="100000"/>
              </a:lnSpc>
              <a:spcBef>
                <a:spcPts val="0"/>
              </a:spcBef>
              <a:spcAft>
                <a:spcPts val="0"/>
              </a:spcAft>
              <a:buSzPts val="2800"/>
              <a:buNone/>
              <a:defRPr sz="1600" b="1">
                <a:solidFill>
                  <a:schemeClr val="lt1"/>
                </a:solidFill>
              </a:defRPr>
            </a:lvl3pPr>
            <a:lvl4pPr lvl="3" algn="l">
              <a:lnSpc>
                <a:spcPct val="100000"/>
              </a:lnSpc>
              <a:spcBef>
                <a:spcPts val="0"/>
              </a:spcBef>
              <a:spcAft>
                <a:spcPts val="0"/>
              </a:spcAft>
              <a:buSzPts val="2800"/>
              <a:buNone/>
              <a:defRPr sz="1600" b="1">
                <a:solidFill>
                  <a:schemeClr val="lt1"/>
                </a:solidFill>
              </a:defRPr>
            </a:lvl4pPr>
            <a:lvl5pPr lvl="4" algn="l">
              <a:lnSpc>
                <a:spcPct val="100000"/>
              </a:lnSpc>
              <a:spcBef>
                <a:spcPts val="0"/>
              </a:spcBef>
              <a:spcAft>
                <a:spcPts val="0"/>
              </a:spcAft>
              <a:buSzPts val="2800"/>
              <a:buNone/>
              <a:defRPr sz="1600" b="1">
                <a:solidFill>
                  <a:schemeClr val="lt1"/>
                </a:solidFill>
              </a:defRPr>
            </a:lvl5pPr>
            <a:lvl6pPr lvl="5" algn="l">
              <a:lnSpc>
                <a:spcPct val="100000"/>
              </a:lnSpc>
              <a:spcBef>
                <a:spcPts val="0"/>
              </a:spcBef>
              <a:spcAft>
                <a:spcPts val="0"/>
              </a:spcAft>
              <a:buSzPts val="2800"/>
              <a:buNone/>
              <a:defRPr sz="1600" b="1">
                <a:solidFill>
                  <a:schemeClr val="lt1"/>
                </a:solidFill>
              </a:defRPr>
            </a:lvl6pPr>
            <a:lvl7pPr lvl="6" algn="l">
              <a:lnSpc>
                <a:spcPct val="100000"/>
              </a:lnSpc>
              <a:spcBef>
                <a:spcPts val="0"/>
              </a:spcBef>
              <a:spcAft>
                <a:spcPts val="0"/>
              </a:spcAft>
              <a:buSzPts val="2800"/>
              <a:buNone/>
              <a:defRPr sz="1600" b="1">
                <a:solidFill>
                  <a:schemeClr val="lt1"/>
                </a:solidFill>
              </a:defRPr>
            </a:lvl7pPr>
            <a:lvl8pPr lvl="7" algn="l">
              <a:lnSpc>
                <a:spcPct val="100000"/>
              </a:lnSpc>
              <a:spcBef>
                <a:spcPts val="0"/>
              </a:spcBef>
              <a:spcAft>
                <a:spcPts val="0"/>
              </a:spcAft>
              <a:buSzPts val="2800"/>
              <a:buNone/>
              <a:defRPr sz="1600" b="1">
                <a:solidFill>
                  <a:schemeClr val="lt1"/>
                </a:solidFill>
              </a:defRPr>
            </a:lvl8pPr>
            <a:lvl9pPr lvl="8" algn="l">
              <a:lnSpc>
                <a:spcPct val="100000"/>
              </a:lnSpc>
              <a:spcBef>
                <a:spcPts val="0"/>
              </a:spcBef>
              <a:spcAft>
                <a:spcPts val="0"/>
              </a:spcAft>
              <a:buSzPts val="2800"/>
              <a:buNone/>
              <a:defRPr sz="1600" b="1">
                <a:solidFill>
                  <a:schemeClr val="lt1"/>
                </a:solidFill>
              </a:defRPr>
            </a:lvl9pPr>
          </a:lstStyle>
          <a:p>
            <a:endParaRPr/>
          </a:p>
        </p:txBody>
      </p:sp>
      <p:sp>
        <p:nvSpPr>
          <p:cNvPr id="127" name="Google Shape;127;p41"/>
          <p:cNvSpPr txBox="1">
            <a:spLocks noGrp="1"/>
          </p:cNvSpPr>
          <p:nvPr>
            <p:ph type="subTitle" idx="5"/>
          </p:nvPr>
        </p:nvSpPr>
        <p:spPr>
          <a:xfrm>
            <a:off x="6123101" y="1967050"/>
            <a:ext cx="2377500" cy="2690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800"/>
              <a:buNone/>
              <a:defRPr sz="800">
                <a:solidFill>
                  <a:schemeClr val="lt1"/>
                </a:solidFill>
              </a:defRPr>
            </a:lvl1pPr>
            <a:lvl2pPr lvl="1" algn="l">
              <a:lnSpc>
                <a:spcPct val="100000"/>
              </a:lnSpc>
              <a:spcBef>
                <a:spcPts val="0"/>
              </a:spcBef>
              <a:spcAft>
                <a:spcPts val="0"/>
              </a:spcAft>
              <a:buSzPts val="1400"/>
              <a:buNone/>
              <a:defRPr sz="800">
                <a:solidFill>
                  <a:schemeClr val="lt1"/>
                </a:solidFill>
              </a:defRPr>
            </a:lvl2pPr>
            <a:lvl3pPr lvl="2" algn="l">
              <a:lnSpc>
                <a:spcPct val="100000"/>
              </a:lnSpc>
              <a:spcBef>
                <a:spcPts val="0"/>
              </a:spcBef>
              <a:spcAft>
                <a:spcPts val="0"/>
              </a:spcAft>
              <a:buSzPts val="1400"/>
              <a:buNone/>
              <a:defRPr sz="800">
                <a:solidFill>
                  <a:schemeClr val="lt1"/>
                </a:solidFill>
              </a:defRPr>
            </a:lvl3pPr>
            <a:lvl4pPr lvl="3" algn="l">
              <a:lnSpc>
                <a:spcPct val="100000"/>
              </a:lnSpc>
              <a:spcBef>
                <a:spcPts val="0"/>
              </a:spcBef>
              <a:spcAft>
                <a:spcPts val="0"/>
              </a:spcAft>
              <a:buSzPts val="1400"/>
              <a:buNone/>
              <a:defRPr sz="800">
                <a:solidFill>
                  <a:schemeClr val="lt1"/>
                </a:solidFill>
              </a:defRPr>
            </a:lvl4pPr>
            <a:lvl5pPr lvl="4" algn="l">
              <a:lnSpc>
                <a:spcPct val="100000"/>
              </a:lnSpc>
              <a:spcBef>
                <a:spcPts val="0"/>
              </a:spcBef>
              <a:spcAft>
                <a:spcPts val="0"/>
              </a:spcAft>
              <a:buSzPts val="1400"/>
              <a:buNone/>
              <a:defRPr sz="800">
                <a:solidFill>
                  <a:schemeClr val="lt1"/>
                </a:solidFill>
              </a:defRPr>
            </a:lvl5pPr>
            <a:lvl6pPr lvl="5" algn="l">
              <a:lnSpc>
                <a:spcPct val="100000"/>
              </a:lnSpc>
              <a:spcBef>
                <a:spcPts val="0"/>
              </a:spcBef>
              <a:spcAft>
                <a:spcPts val="0"/>
              </a:spcAft>
              <a:buSzPts val="1400"/>
              <a:buNone/>
              <a:defRPr sz="800">
                <a:solidFill>
                  <a:schemeClr val="lt1"/>
                </a:solidFill>
              </a:defRPr>
            </a:lvl6pPr>
            <a:lvl7pPr lvl="6" algn="l">
              <a:lnSpc>
                <a:spcPct val="100000"/>
              </a:lnSpc>
              <a:spcBef>
                <a:spcPts val="0"/>
              </a:spcBef>
              <a:spcAft>
                <a:spcPts val="0"/>
              </a:spcAft>
              <a:buSzPts val="1400"/>
              <a:buNone/>
              <a:defRPr sz="800">
                <a:solidFill>
                  <a:schemeClr val="lt1"/>
                </a:solidFill>
              </a:defRPr>
            </a:lvl7pPr>
            <a:lvl8pPr lvl="7" algn="l">
              <a:lnSpc>
                <a:spcPct val="100000"/>
              </a:lnSpc>
              <a:spcBef>
                <a:spcPts val="0"/>
              </a:spcBef>
              <a:spcAft>
                <a:spcPts val="0"/>
              </a:spcAft>
              <a:buSzPts val="1400"/>
              <a:buNone/>
              <a:defRPr sz="800">
                <a:solidFill>
                  <a:schemeClr val="lt1"/>
                </a:solidFill>
              </a:defRPr>
            </a:lvl8pPr>
            <a:lvl9pPr lvl="8" algn="l">
              <a:lnSpc>
                <a:spcPct val="100000"/>
              </a:lnSpc>
              <a:spcBef>
                <a:spcPts val="0"/>
              </a:spcBef>
              <a:spcAft>
                <a:spcPts val="0"/>
              </a:spcAft>
              <a:buSzPts val="1400"/>
              <a:buNone/>
              <a:defRPr sz="800">
                <a:solidFill>
                  <a:schemeClr val="lt1"/>
                </a:solidFill>
              </a:defRPr>
            </a:lvl9pPr>
          </a:lstStyle>
          <a:p>
            <a:endParaRPr/>
          </a:p>
        </p:txBody>
      </p:sp>
      <p:sp>
        <p:nvSpPr>
          <p:cNvPr id="128" name="Google Shape;128;p41"/>
          <p:cNvSpPr txBox="1">
            <a:spLocks noGrp="1"/>
          </p:cNvSpPr>
          <p:nvPr>
            <p:ph type="ctrTitle" idx="6"/>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000"/>
              <a:buNone/>
              <a:defRPr sz="2000" b="1">
                <a:solidFill>
                  <a:schemeClr val="lt1"/>
                </a:solidFill>
              </a:defRPr>
            </a:lvl1pPr>
            <a:lvl2pPr lvl="1" algn="ctr">
              <a:lnSpc>
                <a:spcPct val="100000"/>
              </a:lnSpc>
              <a:spcBef>
                <a:spcPts val="0"/>
              </a:spcBef>
              <a:spcAft>
                <a:spcPts val="0"/>
              </a:spcAft>
              <a:buClr>
                <a:schemeClr val="lt1"/>
              </a:buClr>
              <a:buSzPts val="2000"/>
              <a:buNone/>
              <a:defRPr sz="2000" b="1">
                <a:solidFill>
                  <a:schemeClr val="lt1"/>
                </a:solidFill>
              </a:defRPr>
            </a:lvl2pPr>
            <a:lvl3pPr lvl="2" algn="ctr">
              <a:lnSpc>
                <a:spcPct val="100000"/>
              </a:lnSpc>
              <a:spcBef>
                <a:spcPts val="0"/>
              </a:spcBef>
              <a:spcAft>
                <a:spcPts val="0"/>
              </a:spcAft>
              <a:buClr>
                <a:schemeClr val="lt1"/>
              </a:buClr>
              <a:buSzPts val="2000"/>
              <a:buNone/>
              <a:defRPr sz="2000" b="1">
                <a:solidFill>
                  <a:schemeClr val="lt1"/>
                </a:solidFill>
              </a:defRPr>
            </a:lvl3pPr>
            <a:lvl4pPr lvl="3" algn="ctr">
              <a:lnSpc>
                <a:spcPct val="100000"/>
              </a:lnSpc>
              <a:spcBef>
                <a:spcPts val="0"/>
              </a:spcBef>
              <a:spcAft>
                <a:spcPts val="0"/>
              </a:spcAft>
              <a:buClr>
                <a:schemeClr val="lt1"/>
              </a:buClr>
              <a:buSzPts val="2000"/>
              <a:buNone/>
              <a:defRPr sz="2000" b="1">
                <a:solidFill>
                  <a:schemeClr val="lt1"/>
                </a:solidFill>
              </a:defRPr>
            </a:lvl4pPr>
            <a:lvl5pPr lvl="4" algn="ctr">
              <a:lnSpc>
                <a:spcPct val="100000"/>
              </a:lnSpc>
              <a:spcBef>
                <a:spcPts val="0"/>
              </a:spcBef>
              <a:spcAft>
                <a:spcPts val="0"/>
              </a:spcAft>
              <a:buClr>
                <a:schemeClr val="lt1"/>
              </a:buClr>
              <a:buSzPts val="2000"/>
              <a:buNone/>
              <a:defRPr sz="2000" b="1">
                <a:solidFill>
                  <a:schemeClr val="lt1"/>
                </a:solidFill>
              </a:defRPr>
            </a:lvl5pPr>
            <a:lvl6pPr lvl="5" algn="ctr">
              <a:lnSpc>
                <a:spcPct val="100000"/>
              </a:lnSpc>
              <a:spcBef>
                <a:spcPts val="0"/>
              </a:spcBef>
              <a:spcAft>
                <a:spcPts val="0"/>
              </a:spcAft>
              <a:buClr>
                <a:schemeClr val="lt1"/>
              </a:buClr>
              <a:buSzPts val="2000"/>
              <a:buNone/>
              <a:defRPr sz="2000" b="1">
                <a:solidFill>
                  <a:schemeClr val="lt1"/>
                </a:solidFill>
              </a:defRPr>
            </a:lvl6pPr>
            <a:lvl7pPr lvl="6" algn="ctr">
              <a:lnSpc>
                <a:spcPct val="100000"/>
              </a:lnSpc>
              <a:spcBef>
                <a:spcPts val="0"/>
              </a:spcBef>
              <a:spcAft>
                <a:spcPts val="0"/>
              </a:spcAft>
              <a:buClr>
                <a:schemeClr val="lt1"/>
              </a:buClr>
              <a:buSzPts val="2000"/>
              <a:buNone/>
              <a:defRPr sz="2000" b="1">
                <a:solidFill>
                  <a:schemeClr val="lt1"/>
                </a:solidFill>
              </a:defRPr>
            </a:lvl7pPr>
            <a:lvl8pPr lvl="7" algn="ctr">
              <a:lnSpc>
                <a:spcPct val="100000"/>
              </a:lnSpc>
              <a:spcBef>
                <a:spcPts val="0"/>
              </a:spcBef>
              <a:spcAft>
                <a:spcPts val="0"/>
              </a:spcAft>
              <a:buClr>
                <a:schemeClr val="lt1"/>
              </a:buClr>
              <a:buSzPts val="2000"/>
              <a:buNone/>
              <a:defRPr sz="2000" b="1">
                <a:solidFill>
                  <a:schemeClr val="lt1"/>
                </a:solidFill>
              </a:defRPr>
            </a:lvl8pPr>
            <a:lvl9pPr lvl="8" algn="ctr">
              <a:lnSpc>
                <a:spcPct val="100000"/>
              </a:lnSpc>
              <a:spcBef>
                <a:spcPts val="0"/>
              </a:spcBef>
              <a:spcAft>
                <a:spcPts val="0"/>
              </a:spcAft>
              <a:buClr>
                <a:schemeClr val="lt1"/>
              </a:buClr>
              <a:buSzPts val="2000"/>
              <a:buNone/>
              <a:defRPr sz="2000" b="1">
                <a:solidFill>
                  <a:schemeClr val="lt1"/>
                </a:solidFill>
              </a:defRPr>
            </a:lvl9pPr>
          </a:lstStyle>
          <a:p>
            <a:endParaRPr/>
          </a:p>
        </p:txBody>
      </p:sp>
      <p:pic>
        <p:nvPicPr>
          <p:cNvPr id="129" name="Google Shape;129;p41"/>
          <p:cNvPicPr preferRelativeResize="0"/>
          <p:nvPr/>
        </p:nvPicPr>
        <p:blipFill rotWithShape="1">
          <a:blip r:embed="rId3">
            <a:alphaModFix/>
          </a:blip>
          <a:srcRect/>
          <a:stretch/>
        </p:blipFill>
        <p:spPr>
          <a:xfrm>
            <a:off x="7397500" y="393725"/>
            <a:ext cx="1103100" cy="25921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2765">
          <p15:clr>
            <a:srgbClr val="FA7B17"/>
          </p15:clr>
        </p15:guide>
        <p15:guide id="7" orient="horz" pos="663">
          <p15:clr>
            <a:srgbClr val="FA7B17"/>
          </p15:clr>
        </p15:guide>
        <p15:guide id="8" pos="2995">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Heading, 4 subheadings, 4 texts/pictures - Dark">
  <p:cSld name="TITLE_3_2_3_1_1_1">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42"/>
          <p:cNvSpPr txBox="1"/>
          <p:nvPr/>
        </p:nvSpPr>
        <p:spPr>
          <a:xfrm>
            <a:off x="8759300" y="4869300"/>
            <a:ext cx="384600" cy="274200"/>
          </a:xfrm>
          <a:prstGeom prst="rect">
            <a:avLst/>
          </a:prstGeom>
          <a:no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FFFFFF"/>
                </a:solidFill>
                <a:latin typeface="Roboto Light"/>
                <a:ea typeface="Roboto Light"/>
                <a:cs typeface="Roboto Light"/>
                <a:sym typeface="Roboto Light"/>
              </a:rPr>
              <a:t>‹#›</a:t>
            </a:fld>
            <a:endParaRPr sz="600" b="0" i="0" u="none" strike="noStrike" cap="none">
              <a:solidFill>
                <a:srgbClr val="FFFFFF"/>
              </a:solidFill>
              <a:latin typeface="Roboto Light"/>
              <a:ea typeface="Roboto Light"/>
              <a:cs typeface="Roboto Light"/>
              <a:sym typeface="Roboto Light"/>
            </a:endParaRPr>
          </a:p>
        </p:txBody>
      </p:sp>
      <p:sp>
        <p:nvSpPr>
          <p:cNvPr id="132" name="Google Shape;132;p42"/>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000"/>
              <a:buNone/>
              <a:defRPr sz="2000" b="1">
                <a:solidFill>
                  <a:schemeClr val="lt1"/>
                </a:solidFill>
              </a:defRPr>
            </a:lvl1pPr>
            <a:lvl2pPr lvl="1" algn="ctr">
              <a:lnSpc>
                <a:spcPct val="100000"/>
              </a:lnSpc>
              <a:spcBef>
                <a:spcPts val="0"/>
              </a:spcBef>
              <a:spcAft>
                <a:spcPts val="0"/>
              </a:spcAft>
              <a:buClr>
                <a:schemeClr val="lt1"/>
              </a:buClr>
              <a:buSzPts val="2000"/>
              <a:buNone/>
              <a:defRPr sz="2000" b="1">
                <a:solidFill>
                  <a:schemeClr val="lt1"/>
                </a:solidFill>
              </a:defRPr>
            </a:lvl2pPr>
            <a:lvl3pPr lvl="2" algn="ctr">
              <a:lnSpc>
                <a:spcPct val="100000"/>
              </a:lnSpc>
              <a:spcBef>
                <a:spcPts val="0"/>
              </a:spcBef>
              <a:spcAft>
                <a:spcPts val="0"/>
              </a:spcAft>
              <a:buClr>
                <a:schemeClr val="lt1"/>
              </a:buClr>
              <a:buSzPts val="2000"/>
              <a:buNone/>
              <a:defRPr sz="2000" b="1">
                <a:solidFill>
                  <a:schemeClr val="lt1"/>
                </a:solidFill>
              </a:defRPr>
            </a:lvl3pPr>
            <a:lvl4pPr lvl="3" algn="ctr">
              <a:lnSpc>
                <a:spcPct val="100000"/>
              </a:lnSpc>
              <a:spcBef>
                <a:spcPts val="0"/>
              </a:spcBef>
              <a:spcAft>
                <a:spcPts val="0"/>
              </a:spcAft>
              <a:buClr>
                <a:schemeClr val="lt1"/>
              </a:buClr>
              <a:buSzPts val="2000"/>
              <a:buNone/>
              <a:defRPr sz="2000" b="1">
                <a:solidFill>
                  <a:schemeClr val="lt1"/>
                </a:solidFill>
              </a:defRPr>
            </a:lvl4pPr>
            <a:lvl5pPr lvl="4" algn="ctr">
              <a:lnSpc>
                <a:spcPct val="100000"/>
              </a:lnSpc>
              <a:spcBef>
                <a:spcPts val="0"/>
              </a:spcBef>
              <a:spcAft>
                <a:spcPts val="0"/>
              </a:spcAft>
              <a:buClr>
                <a:schemeClr val="lt1"/>
              </a:buClr>
              <a:buSzPts val="2000"/>
              <a:buNone/>
              <a:defRPr sz="2000" b="1">
                <a:solidFill>
                  <a:schemeClr val="lt1"/>
                </a:solidFill>
              </a:defRPr>
            </a:lvl5pPr>
            <a:lvl6pPr lvl="5" algn="ctr">
              <a:lnSpc>
                <a:spcPct val="100000"/>
              </a:lnSpc>
              <a:spcBef>
                <a:spcPts val="0"/>
              </a:spcBef>
              <a:spcAft>
                <a:spcPts val="0"/>
              </a:spcAft>
              <a:buClr>
                <a:schemeClr val="lt1"/>
              </a:buClr>
              <a:buSzPts val="2000"/>
              <a:buNone/>
              <a:defRPr sz="2000" b="1">
                <a:solidFill>
                  <a:schemeClr val="lt1"/>
                </a:solidFill>
              </a:defRPr>
            </a:lvl6pPr>
            <a:lvl7pPr lvl="6" algn="ctr">
              <a:lnSpc>
                <a:spcPct val="100000"/>
              </a:lnSpc>
              <a:spcBef>
                <a:spcPts val="0"/>
              </a:spcBef>
              <a:spcAft>
                <a:spcPts val="0"/>
              </a:spcAft>
              <a:buClr>
                <a:schemeClr val="lt1"/>
              </a:buClr>
              <a:buSzPts val="2000"/>
              <a:buNone/>
              <a:defRPr sz="2000" b="1">
                <a:solidFill>
                  <a:schemeClr val="lt1"/>
                </a:solidFill>
              </a:defRPr>
            </a:lvl7pPr>
            <a:lvl8pPr lvl="7" algn="ctr">
              <a:lnSpc>
                <a:spcPct val="100000"/>
              </a:lnSpc>
              <a:spcBef>
                <a:spcPts val="0"/>
              </a:spcBef>
              <a:spcAft>
                <a:spcPts val="0"/>
              </a:spcAft>
              <a:buClr>
                <a:schemeClr val="lt1"/>
              </a:buClr>
              <a:buSzPts val="2000"/>
              <a:buNone/>
              <a:defRPr sz="2000" b="1">
                <a:solidFill>
                  <a:schemeClr val="lt1"/>
                </a:solidFill>
              </a:defRPr>
            </a:lvl8pPr>
            <a:lvl9pPr lvl="8" algn="ctr">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133" name="Google Shape;133;p42"/>
          <p:cNvSpPr txBox="1">
            <a:spLocks noGrp="1"/>
          </p:cNvSpPr>
          <p:nvPr>
            <p:ph type="title" idx="2"/>
          </p:nvPr>
        </p:nvSpPr>
        <p:spPr>
          <a:xfrm>
            <a:off x="640075" y="1053000"/>
            <a:ext cx="1759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200" b="1">
                <a:solidFill>
                  <a:srgbClr val="FFFFFF"/>
                </a:solidFill>
              </a:defRPr>
            </a:lvl1pPr>
            <a:lvl2pPr lvl="1" algn="l">
              <a:lnSpc>
                <a:spcPct val="100000"/>
              </a:lnSpc>
              <a:spcBef>
                <a:spcPts val="0"/>
              </a:spcBef>
              <a:spcAft>
                <a:spcPts val="0"/>
              </a:spcAft>
              <a:buSzPts val="2800"/>
              <a:buNone/>
              <a:defRPr sz="1200" b="1">
                <a:solidFill>
                  <a:srgbClr val="FFFFFF"/>
                </a:solidFill>
              </a:defRPr>
            </a:lvl2pPr>
            <a:lvl3pPr lvl="2" algn="l">
              <a:lnSpc>
                <a:spcPct val="100000"/>
              </a:lnSpc>
              <a:spcBef>
                <a:spcPts val="0"/>
              </a:spcBef>
              <a:spcAft>
                <a:spcPts val="0"/>
              </a:spcAft>
              <a:buSzPts val="2800"/>
              <a:buNone/>
              <a:defRPr sz="1200" b="1">
                <a:solidFill>
                  <a:srgbClr val="FFFFFF"/>
                </a:solidFill>
              </a:defRPr>
            </a:lvl3pPr>
            <a:lvl4pPr lvl="3" algn="l">
              <a:lnSpc>
                <a:spcPct val="100000"/>
              </a:lnSpc>
              <a:spcBef>
                <a:spcPts val="0"/>
              </a:spcBef>
              <a:spcAft>
                <a:spcPts val="0"/>
              </a:spcAft>
              <a:buSzPts val="2800"/>
              <a:buNone/>
              <a:defRPr sz="1200" b="1">
                <a:solidFill>
                  <a:srgbClr val="FFFFFF"/>
                </a:solidFill>
              </a:defRPr>
            </a:lvl4pPr>
            <a:lvl5pPr lvl="4" algn="l">
              <a:lnSpc>
                <a:spcPct val="100000"/>
              </a:lnSpc>
              <a:spcBef>
                <a:spcPts val="0"/>
              </a:spcBef>
              <a:spcAft>
                <a:spcPts val="0"/>
              </a:spcAft>
              <a:buSzPts val="2800"/>
              <a:buNone/>
              <a:defRPr sz="1200" b="1">
                <a:solidFill>
                  <a:srgbClr val="FFFFFF"/>
                </a:solidFill>
              </a:defRPr>
            </a:lvl5pPr>
            <a:lvl6pPr lvl="5" algn="l">
              <a:lnSpc>
                <a:spcPct val="100000"/>
              </a:lnSpc>
              <a:spcBef>
                <a:spcPts val="0"/>
              </a:spcBef>
              <a:spcAft>
                <a:spcPts val="0"/>
              </a:spcAft>
              <a:buSzPts val="2800"/>
              <a:buNone/>
              <a:defRPr sz="1200" b="1">
                <a:solidFill>
                  <a:srgbClr val="FFFFFF"/>
                </a:solidFill>
              </a:defRPr>
            </a:lvl6pPr>
            <a:lvl7pPr lvl="6" algn="l">
              <a:lnSpc>
                <a:spcPct val="100000"/>
              </a:lnSpc>
              <a:spcBef>
                <a:spcPts val="0"/>
              </a:spcBef>
              <a:spcAft>
                <a:spcPts val="0"/>
              </a:spcAft>
              <a:buSzPts val="2800"/>
              <a:buNone/>
              <a:defRPr sz="1200" b="1">
                <a:solidFill>
                  <a:srgbClr val="FFFFFF"/>
                </a:solidFill>
              </a:defRPr>
            </a:lvl7pPr>
            <a:lvl8pPr lvl="7" algn="l">
              <a:lnSpc>
                <a:spcPct val="100000"/>
              </a:lnSpc>
              <a:spcBef>
                <a:spcPts val="0"/>
              </a:spcBef>
              <a:spcAft>
                <a:spcPts val="0"/>
              </a:spcAft>
              <a:buSzPts val="2800"/>
              <a:buNone/>
              <a:defRPr sz="1200" b="1">
                <a:solidFill>
                  <a:srgbClr val="FFFFFF"/>
                </a:solidFill>
              </a:defRPr>
            </a:lvl8pPr>
            <a:lvl9pPr lvl="8" algn="l">
              <a:lnSpc>
                <a:spcPct val="100000"/>
              </a:lnSpc>
              <a:spcBef>
                <a:spcPts val="0"/>
              </a:spcBef>
              <a:spcAft>
                <a:spcPts val="0"/>
              </a:spcAft>
              <a:buSzPts val="2800"/>
              <a:buNone/>
              <a:defRPr sz="1200" b="1">
                <a:solidFill>
                  <a:srgbClr val="FFFFFF"/>
                </a:solidFill>
              </a:defRPr>
            </a:lvl9pPr>
          </a:lstStyle>
          <a:p>
            <a:endParaRPr/>
          </a:p>
        </p:txBody>
      </p:sp>
      <p:sp>
        <p:nvSpPr>
          <p:cNvPr id="134" name="Google Shape;134;p42"/>
          <p:cNvSpPr txBox="1">
            <a:spLocks noGrp="1"/>
          </p:cNvSpPr>
          <p:nvPr>
            <p:ph type="subTitle" idx="1"/>
          </p:nvPr>
        </p:nvSpPr>
        <p:spPr>
          <a:xfrm>
            <a:off x="640168" y="1701000"/>
            <a:ext cx="1759500" cy="2835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800">
                <a:solidFill>
                  <a:srgbClr val="FFFFFF"/>
                </a:solidFill>
              </a:defRPr>
            </a:lvl1pPr>
            <a:lvl2pPr lvl="1" algn="l">
              <a:lnSpc>
                <a:spcPct val="115000"/>
              </a:lnSpc>
              <a:spcBef>
                <a:spcPts val="1600"/>
              </a:spcBef>
              <a:spcAft>
                <a:spcPts val="0"/>
              </a:spcAft>
              <a:buSzPts val="1400"/>
              <a:buNone/>
              <a:defRPr sz="800">
                <a:solidFill>
                  <a:srgbClr val="FFFFFF"/>
                </a:solidFill>
              </a:defRPr>
            </a:lvl2pPr>
            <a:lvl3pPr lvl="2" algn="l">
              <a:lnSpc>
                <a:spcPct val="115000"/>
              </a:lnSpc>
              <a:spcBef>
                <a:spcPts val="1600"/>
              </a:spcBef>
              <a:spcAft>
                <a:spcPts val="0"/>
              </a:spcAft>
              <a:buSzPts val="1400"/>
              <a:buNone/>
              <a:defRPr sz="800">
                <a:solidFill>
                  <a:srgbClr val="FFFFFF"/>
                </a:solidFill>
              </a:defRPr>
            </a:lvl3pPr>
            <a:lvl4pPr lvl="3" algn="l">
              <a:lnSpc>
                <a:spcPct val="115000"/>
              </a:lnSpc>
              <a:spcBef>
                <a:spcPts val="1600"/>
              </a:spcBef>
              <a:spcAft>
                <a:spcPts val="0"/>
              </a:spcAft>
              <a:buSzPts val="1400"/>
              <a:buNone/>
              <a:defRPr sz="800">
                <a:solidFill>
                  <a:srgbClr val="FFFFFF"/>
                </a:solidFill>
              </a:defRPr>
            </a:lvl4pPr>
            <a:lvl5pPr lvl="4" algn="l">
              <a:lnSpc>
                <a:spcPct val="115000"/>
              </a:lnSpc>
              <a:spcBef>
                <a:spcPts val="1600"/>
              </a:spcBef>
              <a:spcAft>
                <a:spcPts val="0"/>
              </a:spcAft>
              <a:buSzPts val="1400"/>
              <a:buNone/>
              <a:defRPr sz="800">
                <a:solidFill>
                  <a:srgbClr val="FFFFFF"/>
                </a:solidFill>
              </a:defRPr>
            </a:lvl5pPr>
            <a:lvl6pPr lvl="5" algn="l">
              <a:lnSpc>
                <a:spcPct val="115000"/>
              </a:lnSpc>
              <a:spcBef>
                <a:spcPts val="1600"/>
              </a:spcBef>
              <a:spcAft>
                <a:spcPts val="0"/>
              </a:spcAft>
              <a:buSzPts val="1400"/>
              <a:buNone/>
              <a:defRPr sz="800">
                <a:solidFill>
                  <a:srgbClr val="FFFFFF"/>
                </a:solidFill>
              </a:defRPr>
            </a:lvl6pPr>
            <a:lvl7pPr lvl="6" algn="l">
              <a:lnSpc>
                <a:spcPct val="115000"/>
              </a:lnSpc>
              <a:spcBef>
                <a:spcPts val="1600"/>
              </a:spcBef>
              <a:spcAft>
                <a:spcPts val="0"/>
              </a:spcAft>
              <a:buSzPts val="1400"/>
              <a:buNone/>
              <a:defRPr sz="800">
                <a:solidFill>
                  <a:srgbClr val="FFFFFF"/>
                </a:solidFill>
              </a:defRPr>
            </a:lvl7pPr>
            <a:lvl8pPr lvl="7" algn="l">
              <a:lnSpc>
                <a:spcPct val="115000"/>
              </a:lnSpc>
              <a:spcBef>
                <a:spcPts val="1600"/>
              </a:spcBef>
              <a:spcAft>
                <a:spcPts val="0"/>
              </a:spcAft>
              <a:buSzPts val="1400"/>
              <a:buNone/>
              <a:defRPr sz="800">
                <a:solidFill>
                  <a:srgbClr val="FFFFFF"/>
                </a:solidFill>
              </a:defRPr>
            </a:lvl8pPr>
            <a:lvl9pPr lvl="8" algn="l">
              <a:lnSpc>
                <a:spcPct val="115000"/>
              </a:lnSpc>
              <a:spcBef>
                <a:spcPts val="1600"/>
              </a:spcBef>
              <a:spcAft>
                <a:spcPts val="1600"/>
              </a:spcAft>
              <a:buSzPts val="1400"/>
              <a:buNone/>
              <a:defRPr sz="800">
                <a:solidFill>
                  <a:srgbClr val="FFFFFF"/>
                </a:solidFill>
              </a:defRPr>
            </a:lvl9pPr>
          </a:lstStyle>
          <a:p>
            <a:endParaRPr/>
          </a:p>
        </p:txBody>
      </p:sp>
      <p:sp>
        <p:nvSpPr>
          <p:cNvPr id="135" name="Google Shape;135;p42"/>
          <p:cNvSpPr txBox="1">
            <a:spLocks noGrp="1"/>
          </p:cNvSpPr>
          <p:nvPr>
            <p:ph type="title" idx="3"/>
          </p:nvPr>
        </p:nvSpPr>
        <p:spPr>
          <a:xfrm>
            <a:off x="2673825" y="1053000"/>
            <a:ext cx="1759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200" b="1">
                <a:solidFill>
                  <a:srgbClr val="FFFFFF"/>
                </a:solidFill>
              </a:defRPr>
            </a:lvl1pPr>
            <a:lvl2pPr lvl="1" algn="l">
              <a:lnSpc>
                <a:spcPct val="100000"/>
              </a:lnSpc>
              <a:spcBef>
                <a:spcPts val="0"/>
              </a:spcBef>
              <a:spcAft>
                <a:spcPts val="0"/>
              </a:spcAft>
              <a:buSzPts val="2800"/>
              <a:buNone/>
              <a:defRPr sz="1200" b="1">
                <a:solidFill>
                  <a:srgbClr val="FFFFFF"/>
                </a:solidFill>
              </a:defRPr>
            </a:lvl2pPr>
            <a:lvl3pPr lvl="2" algn="l">
              <a:lnSpc>
                <a:spcPct val="100000"/>
              </a:lnSpc>
              <a:spcBef>
                <a:spcPts val="0"/>
              </a:spcBef>
              <a:spcAft>
                <a:spcPts val="0"/>
              </a:spcAft>
              <a:buSzPts val="2800"/>
              <a:buNone/>
              <a:defRPr sz="1200" b="1">
                <a:solidFill>
                  <a:srgbClr val="FFFFFF"/>
                </a:solidFill>
              </a:defRPr>
            </a:lvl3pPr>
            <a:lvl4pPr lvl="3" algn="l">
              <a:lnSpc>
                <a:spcPct val="100000"/>
              </a:lnSpc>
              <a:spcBef>
                <a:spcPts val="0"/>
              </a:spcBef>
              <a:spcAft>
                <a:spcPts val="0"/>
              </a:spcAft>
              <a:buSzPts val="2800"/>
              <a:buNone/>
              <a:defRPr sz="1200" b="1">
                <a:solidFill>
                  <a:srgbClr val="FFFFFF"/>
                </a:solidFill>
              </a:defRPr>
            </a:lvl4pPr>
            <a:lvl5pPr lvl="4" algn="l">
              <a:lnSpc>
                <a:spcPct val="100000"/>
              </a:lnSpc>
              <a:spcBef>
                <a:spcPts val="0"/>
              </a:spcBef>
              <a:spcAft>
                <a:spcPts val="0"/>
              </a:spcAft>
              <a:buSzPts val="2800"/>
              <a:buNone/>
              <a:defRPr sz="1200" b="1">
                <a:solidFill>
                  <a:srgbClr val="FFFFFF"/>
                </a:solidFill>
              </a:defRPr>
            </a:lvl5pPr>
            <a:lvl6pPr lvl="5" algn="l">
              <a:lnSpc>
                <a:spcPct val="100000"/>
              </a:lnSpc>
              <a:spcBef>
                <a:spcPts val="0"/>
              </a:spcBef>
              <a:spcAft>
                <a:spcPts val="0"/>
              </a:spcAft>
              <a:buSzPts val="2800"/>
              <a:buNone/>
              <a:defRPr sz="1200" b="1">
                <a:solidFill>
                  <a:srgbClr val="FFFFFF"/>
                </a:solidFill>
              </a:defRPr>
            </a:lvl6pPr>
            <a:lvl7pPr lvl="6" algn="l">
              <a:lnSpc>
                <a:spcPct val="100000"/>
              </a:lnSpc>
              <a:spcBef>
                <a:spcPts val="0"/>
              </a:spcBef>
              <a:spcAft>
                <a:spcPts val="0"/>
              </a:spcAft>
              <a:buSzPts val="2800"/>
              <a:buNone/>
              <a:defRPr sz="1200" b="1">
                <a:solidFill>
                  <a:srgbClr val="FFFFFF"/>
                </a:solidFill>
              </a:defRPr>
            </a:lvl7pPr>
            <a:lvl8pPr lvl="7" algn="l">
              <a:lnSpc>
                <a:spcPct val="100000"/>
              </a:lnSpc>
              <a:spcBef>
                <a:spcPts val="0"/>
              </a:spcBef>
              <a:spcAft>
                <a:spcPts val="0"/>
              </a:spcAft>
              <a:buSzPts val="2800"/>
              <a:buNone/>
              <a:defRPr sz="1200" b="1">
                <a:solidFill>
                  <a:srgbClr val="FFFFFF"/>
                </a:solidFill>
              </a:defRPr>
            </a:lvl8pPr>
            <a:lvl9pPr lvl="8" algn="l">
              <a:lnSpc>
                <a:spcPct val="100000"/>
              </a:lnSpc>
              <a:spcBef>
                <a:spcPts val="0"/>
              </a:spcBef>
              <a:spcAft>
                <a:spcPts val="0"/>
              </a:spcAft>
              <a:buSzPts val="2800"/>
              <a:buNone/>
              <a:defRPr sz="1200" b="1">
                <a:solidFill>
                  <a:srgbClr val="FFFFFF"/>
                </a:solidFill>
              </a:defRPr>
            </a:lvl9pPr>
          </a:lstStyle>
          <a:p>
            <a:endParaRPr/>
          </a:p>
        </p:txBody>
      </p:sp>
      <p:sp>
        <p:nvSpPr>
          <p:cNvPr id="136" name="Google Shape;136;p42"/>
          <p:cNvSpPr txBox="1">
            <a:spLocks noGrp="1"/>
          </p:cNvSpPr>
          <p:nvPr>
            <p:ph type="subTitle" idx="4"/>
          </p:nvPr>
        </p:nvSpPr>
        <p:spPr>
          <a:xfrm>
            <a:off x="2673825" y="1701000"/>
            <a:ext cx="1759500" cy="2835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800">
                <a:solidFill>
                  <a:srgbClr val="FFFFFF"/>
                </a:solidFill>
              </a:defRPr>
            </a:lvl1pPr>
            <a:lvl2pPr lvl="1" algn="l">
              <a:lnSpc>
                <a:spcPct val="115000"/>
              </a:lnSpc>
              <a:spcBef>
                <a:spcPts val="1600"/>
              </a:spcBef>
              <a:spcAft>
                <a:spcPts val="0"/>
              </a:spcAft>
              <a:buSzPts val="1400"/>
              <a:buNone/>
              <a:defRPr sz="800">
                <a:solidFill>
                  <a:srgbClr val="FFFFFF"/>
                </a:solidFill>
              </a:defRPr>
            </a:lvl2pPr>
            <a:lvl3pPr lvl="2" algn="l">
              <a:lnSpc>
                <a:spcPct val="115000"/>
              </a:lnSpc>
              <a:spcBef>
                <a:spcPts val="1600"/>
              </a:spcBef>
              <a:spcAft>
                <a:spcPts val="0"/>
              </a:spcAft>
              <a:buSzPts val="1400"/>
              <a:buNone/>
              <a:defRPr sz="800">
                <a:solidFill>
                  <a:srgbClr val="FFFFFF"/>
                </a:solidFill>
              </a:defRPr>
            </a:lvl3pPr>
            <a:lvl4pPr lvl="3" algn="l">
              <a:lnSpc>
                <a:spcPct val="115000"/>
              </a:lnSpc>
              <a:spcBef>
                <a:spcPts val="1600"/>
              </a:spcBef>
              <a:spcAft>
                <a:spcPts val="0"/>
              </a:spcAft>
              <a:buSzPts val="1400"/>
              <a:buNone/>
              <a:defRPr sz="800">
                <a:solidFill>
                  <a:srgbClr val="FFFFFF"/>
                </a:solidFill>
              </a:defRPr>
            </a:lvl4pPr>
            <a:lvl5pPr lvl="4" algn="l">
              <a:lnSpc>
                <a:spcPct val="115000"/>
              </a:lnSpc>
              <a:spcBef>
                <a:spcPts val="1600"/>
              </a:spcBef>
              <a:spcAft>
                <a:spcPts val="0"/>
              </a:spcAft>
              <a:buSzPts val="1400"/>
              <a:buNone/>
              <a:defRPr sz="800">
                <a:solidFill>
                  <a:srgbClr val="FFFFFF"/>
                </a:solidFill>
              </a:defRPr>
            </a:lvl5pPr>
            <a:lvl6pPr lvl="5" algn="l">
              <a:lnSpc>
                <a:spcPct val="115000"/>
              </a:lnSpc>
              <a:spcBef>
                <a:spcPts val="1600"/>
              </a:spcBef>
              <a:spcAft>
                <a:spcPts val="0"/>
              </a:spcAft>
              <a:buSzPts val="1400"/>
              <a:buNone/>
              <a:defRPr sz="800">
                <a:solidFill>
                  <a:srgbClr val="FFFFFF"/>
                </a:solidFill>
              </a:defRPr>
            </a:lvl6pPr>
            <a:lvl7pPr lvl="6" algn="l">
              <a:lnSpc>
                <a:spcPct val="115000"/>
              </a:lnSpc>
              <a:spcBef>
                <a:spcPts val="1600"/>
              </a:spcBef>
              <a:spcAft>
                <a:spcPts val="0"/>
              </a:spcAft>
              <a:buSzPts val="1400"/>
              <a:buNone/>
              <a:defRPr sz="800">
                <a:solidFill>
                  <a:srgbClr val="FFFFFF"/>
                </a:solidFill>
              </a:defRPr>
            </a:lvl7pPr>
            <a:lvl8pPr lvl="7" algn="l">
              <a:lnSpc>
                <a:spcPct val="115000"/>
              </a:lnSpc>
              <a:spcBef>
                <a:spcPts val="1600"/>
              </a:spcBef>
              <a:spcAft>
                <a:spcPts val="0"/>
              </a:spcAft>
              <a:buSzPts val="1400"/>
              <a:buNone/>
              <a:defRPr sz="800">
                <a:solidFill>
                  <a:srgbClr val="FFFFFF"/>
                </a:solidFill>
              </a:defRPr>
            </a:lvl8pPr>
            <a:lvl9pPr lvl="8" algn="l">
              <a:lnSpc>
                <a:spcPct val="115000"/>
              </a:lnSpc>
              <a:spcBef>
                <a:spcPts val="1600"/>
              </a:spcBef>
              <a:spcAft>
                <a:spcPts val="1600"/>
              </a:spcAft>
              <a:buSzPts val="1400"/>
              <a:buNone/>
              <a:defRPr sz="800">
                <a:solidFill>
                  <a:srgbClr val="FFFFFF"/>
                </a:solidFill>
              </a:defRPr>
            </a:lvl9pPr>
          </a:lstStyle>
          <a:p>
            <a:endParaRPr/>
          </a:p>
        </p:txBody>
      </p:sp>
      <p:sp>
        <p:nvSpPr>
          <p:cNvPr id="137" name="Google Shape;137;p42"/>
          <p:cNvSpPr txBox="1">
            <a:spLocks noGrp="1"/>
          </p:cNvSpPr>
          <p:nvPr>
            <p:ph type="title" idx="5"/>
          </p:nvPr>
        </p:nvSpPr>
        <p:spPr>
          <a:xfrm>
            <a:off x="6744300" y="1053000"/>
            <a:ext cx="1759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200" b="1">
                <a:solidFill>
                  <a:srgbClr val="FFFFFF"/>
                </a:solidFill>
              </a:defRPr>
            </a:lvl1pPr>
            <a:lvl2pPr lvl="1" algn="l">
              <a:lnSpc>
                <a:spcPct val="100000"/>
              </a:lnSpc>
              <a:spcBef>
                <a:spcPts val="0"/>
              </a:spcBef>
              <a:spcAft>
                <a:spcPts val="0"/>
              </a:spcAft>
              <a:buSzPts val="2800"/>
              <a:buNone/>
              <a:defRPr sz="1200" b="1">
                <a:solidFill>
                  <a:srgbClr val="FFFFFF"/>
                </a:solidFill>
              </a:defRPr>
            </a:lvl2pPr>
            <a:lvl3pPr lvl="2" algn="l">
              <a:lnSpc>
                <a:spcPct val="100000"/>
              </a:lnSpc>
              <a:spcBef>
                <a:spcPts val="0"/>
              </a:spcBef>
              <a:spcAft>
                <a:spcPts val="0"/>
              </a:spcAft>
              <a:buSzPts val="2800"/>
              <a:buNone/>
              <a:defRPr sz="1200" b="1">
                <a:solidFill>
                  <a:srgbClr val="FFFFFF"/>
                </a:solidFill>
              </a:defRPr>
            </a:lvl3pPr>
            <a:lvl4pPr lvl="3" algn="l">
              <a:lnSpc>
                <a:spcPct val="100000"/>
              </a:lnSpc>
              <a:spcBef>
                <a:spcPts val="0"/>
              </a:spcBef>
              <a:spcAft>
                <a:spcPts val="0"/>
              </a:spcAft>
              <a:buSzPts val="2800"/>
              <a:buNone/>
              <a:defRPr sz="1200" b="1">
                <a:solidFill>
                  <a:srgbClr val="FFFFFF"/>
                </a:solidFill>
              </a:defRPr>
            </a:lvl4pPr>
            <a:lvl5pPr lvl="4" algn="l">
              <a:lnSpc>
                <a:spcPct val="100000"/>
              </a:lnSpc>
              <a:spcBef>
                <a:spcPts val="0"/>
              </a:spcBef>
              <a:spcAft>
                <a:spcPts val="0"/>
              </a:spcAft>
              <a:buSzPts val="2800"/>
              <a:buNone/>
              <a:defRPr sz="1200" b="1">
                <a:solidFill>
                  <a:srgbClr val="FFFFFF"/>
                </a:solidFill>
              </a:defRPr>
            </a:lvl5pPr>
            <a:lvl6pPr lvl="5" algn="l">
              <a:lnSpc>
                <a:spcPct val="100000"/>
              </a:lnSpc>
              <a:spcBef>
                <a:spcPts val="0"/>
              </a:spcBef>
              <a:spcAft>
                <a:spcPts val="0"/>
              </a:spcAft>
              <a:buSzPts val="2800"/>
              <a:buNone/>
              <a:defRPr sz="1200" b="1">
                <a:solidFill>
                  <a:srgbClr val="FFFFFF"/>
                </a:solidFill>
              </a:defRPr>
            </a:lvl6pPr>
            <a:lvl7pPr lvl="6" algn="l">
              <a:lnSpc>
                <a:spcPct val="100000"/>
              </a:lnSpc>
              <a:spcBef>
                <a:spcPts val="0"/>
              </a:spcBef>
              <a:spcAft>
                <a:spcPts val="0"/>
              </a:spcAft>
              <a:buSzPts val="2800"/>
              <a:buNone/>
              <a:defRPr sz="1200" b="1">
                <a:solidFill>
                  <a:srgbClr val="FFFFFF"/>
                </a:solidFill>
              </a:defRPr>
            </a:lvl7pPr>
            <a:lvl8pPr lvl="7" algn="l">
              <a:lnSpc>
                <a:spcPct val="100000"/>
              </a:lnSpc>
              <a:spcBef>
                <a:spcPts val="0"/>
              </a:spcBef>
              <a:spcAft>
                <a:spcPts val="0"/>
              </a:spcAft>
              <a:buSzPts val="2800"/>
              <a:buNone/>
              <a:defRPr sz="1200" b="1">
                <a:solidFill>
                  <a:srgbClr val="FFFFFF"/>
                </a:solidFill>
              </a:defRPr>
            </a:lvl8pPr>
            <a:lvl9pPr lvl="8" algn="l">
              <a:lnSpc>
                <a:spcPct val="100000"/>
              </a:lnSpc>
              <a:spcBef>
                <a:spcPts val="0"/>
              </a:spcBef>
              <a:spcAft>
                <a:spcPts val="0"/>
              </a:spcAft>
              <a:buSzPts val="2800"/>
              <a:buNone/>
              <a:defRPr sz="1200" b="1">
                <a:solidFill>
                  <a:srgbClr val="FFFFFF"/>
                </a:solidFill>
              </a:defRPr>
            </a:lvl9pPr>
          </a:lstStyle>
          <a:p>
            <a:endParaRPr/>
          </a:p>
        </p:txBody>
      </p:sp>
      <p:sp>
        <p:nvSpPr>
          <p:cNvPr id="138" name="Google Shape;138;p42"/>
          <p:cNvSpPr txBox="1">
            <a:spLocks noGrp="1"/>
          </p:cNvSpPr>
          <p:nvPr>
            <p:ph type="subTitle" idx="6"/>
          </p:nvPr>
        </p:nvSpPr>
        <p:spPr>
          <a:xfrm>
            <a:off x="6744300" y="1701000"/>
            <a:ext cx="1759500" cy="2835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800"/>
              <a:buNone/>
              <a:defRPr sz="800">
                <a:solidFill>
                  <a:srgbClr val="FFFFFF"/>
                </a:solidFill>
              </a:defRPr>
            </a:lvl1pPr>
            <a:lvl2pPr lvl="1" algn="l">
              <a:lnSpc>
                <a:spcPct val="100000"/>
              </a:lnSpc>
              <a:spcBef>
                <a:spcPts val="0"/>
              </a:spcBef>
              <a:spcAft>
                <a:spcPts val="0"/>
              </a:spcAft>
              <a:buSzPts val="1400"/>
              <a:buNone/>
              <a:defRPr sz="800">
                <a:solidFill>
                  <a:srgbClr val="FFFFFF"/>
                </a:solidFill>
              </a:defRPr>
            </a:lvl2pPr>
            <a:lvl3pPr lvl="2" algn="l">
              <a:lnSpc>
                <a:spcPct val="100000"/>
              </a:lnSpc>
              <a:spcBef>
                <a:spcPts val="0"/>
              </a:spcBef>
              <a:spcAft>
                <a:spcPts val="0"/>
              </a:spcAft>
              <a:buSzPts val="1400"/>
              <a:buNone/>
              <a:defRPr sz="800">
                <a:solidFill>
                  <a:srgbClr val="FFFFFF"/>
                </a:solidFill>
              </a:defRPr>
            </a:lvl3pPr>
            <a:lvl4pPr lvl="3" algn="l">
              <a:lnSpc>
                <a:spcPct val="100000"/>
              </a:lnSpc>
              <a:spcBef>
                <a:spcPts val="0"/>
              </a:spcBef>
              <a:spcAft>
                <a:spcPts val="0"/>
              </a:spcAft>
              <a:buSzPts val="1400"/>
              <a:buNone/>
              <a:defRPr sz="800">
                <a:solidFill>
                  <a:srgbClr val="FFFFFF"/>
                </a:solidFill>
              </a:defRPr>
            </a:lvl4pPr>
            <a:lvl5pPr lvl="4" algn="l">
              <a:lnSpc>
                <a:spcPct val="100000"/>
              </a:lnSpc>
              <a:spcBef>
                <a:spcPts val="0"/>
              </a:spcBef>
              <a:spcAft>
                <a:spcPts val="0"/>
              </a:spcAft>
              <a:buSzPts val="1400"/>
              <a:buNone/>
              <a:defRPr sz="800">
                <a:solidFill>
                  <a:srgbClr val="FFFFFF"/>
                </a:solidFill>
              </a:defRPr>
            </a:lvl5pPr>
            <a:lvl6pPr lvl="5" algn="l">
              <a:lnSpc>
                <a:spcPct val="100000"/>
              </a:lnSpc>
              <a:spcBef>
                <a:spcPts val="0"/>
              </a:spcBef>
              <a:spcAft>
                <a:spcPts val="0"/>
              </a:spcAft>
              <a:buSzPts val="1400"/>
              <a:buNone/>
              <a:defRPr sz="800">
                <a:solidFill>
                  <a:srgbClr val="FFFFFF"/>
                </a:solidFill>
              </a:defRPr>
            </a:lvl6pPr>
            <a:lvl7pPr lvl="6" algn="l">
              <a:lnSpc>
                <a:spcPct val="100000"/>
              </a:lnSpc>
              <a:spcBef>
                <a:spcPts val="0"/>
              </a:spcBef>
              <a:spcAft>
                <a:spcPts val="0"/>
              </a:spcAft>
              <a:buSzPts val="1400"/>
              <a:buNone/>
              <a:defRPr sz="800">
                <a:solidFill>
                  <a:srgbClr val="FFFFFF"/>
                </a:solidFill>
              </a:defRPr>
            </a:lvl7pPr>
            <a:lvl8pPr lvl="7" algn="l">
              <a:lnSpc>
                <a:spcPct val="100000"/>
              </a:lnSpc>
              <a:spcBef>
                <a:spcPts val="0"/>
              </a:spcBef>
              <a:spcAft>
                <a:spcPts val="0"/>
              </a:spcAft>
              <a:buSzPts val="1400"/>
              <a:buNone/>
              <a:defRPr sz="800">
                <a:solidFill>
                  <a:srgbClr val="FFFFFF"/>
                </a:solidFill>
              </a:defRPr>
            </a:lvl8pPr>
            <a:lvl9pPr lvl="8" algn="l">
              <a:lnSpc>
                <a:spcPct val="100000"/>
              </a:lnSpc>
              <a:spcBef>
                <a:spcPts val="0"/>
              </a:spcBef>
              <a:spcAft>
                <a:spcPts val="0"/>
              </a:spcAft>
              <a:buSzPts val="1400"/>
              <a:buNone/>
              <a:defRPr sz="800">
                <a:solidFill>
                  <a:srgbClr val="FFFFFF"/>
                </a:solidFill>
              </a:defRPr>
            </a:lvl9pPr>
          </a:lstStyle>
          <a:p>
            <a:endParaRPr/>
          </a:p>
        </p:txBody>
      </p:sp>
      <p:sp>
        <p:nvSpPr>
          <p:cNvPr id="139" name="Google Shape;139;p42"/>
          <p:cNvSpPr txBox="1">
            <a:spLocks noGrp="1"/>
          </p:cNvSpPr>
          <p:nvPr>
            <p:ph type="title" idx="7"/>
          </p:nvPr>
        </p:nvSpPr>
        <p:spPr>
          <a:xfrm>
            <a:off x="4707475" y="1053000"/>
            <a:ext cx="1759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200" b="1">
                <a:solidFill>
                  <a:srgbClr val="FFFFFF"/>
                </a:solidFill>
              </a:defRPr>
            </a:lvl1pPr>
            <a:lvl2pPr lvl="1" algn="l">
              <a:lnSpc>
                <a:spcPct val="100000"/>
              </a:lnSpc>
              <a:spcBef>
                <a:spcPts val="0"/>
              </a:spcBef>
              <a:spcAft>
                <a:spcPts val="0"/>
              </a:spcAft>
              <a:buSzPts val="2800"/>
              <a:buNone/>
              <a:defRPr sz="1200" b="1">
                <a:solidFill>
                  <a:srgbClr val="FFFFFF"/>
                </a:solidFill>
              </a:defRPr>
            </a:lvl2pPr>
            <a:lvl3pPr lvl="2" algn="l">
              <a:lnSpc>
                <a:spcPct val="100000"/>
              </a:lnSpc>
              <a:spcBef>
                <a:spcPts val="0"/>
              </a:spcBef>
              <a:spcAft>
                <a:spcPts val="0"/>
              </a:spcAft>
              <a:buSzPts val="2800"/>
              <a:buNone/>
              <a:defRPr sz="1200" b="1">
                <a:solidFill>
                  <a:srgbClr val="FFFFFF"/>
                </a:solidFill>
              </a:defRPr>
            </a:lvl3pPr>
            <a:lvl4pPr lvl="3" algn="l">
              <a:lnSpc>
                <a:spcPct val="100000"/>
              </a:lnSpc>
              <a:spcBef>
                <a:spcPts val="0"/>
              </a:spcBef>
              <a:spcAft>
                <a:spcPts val="0"/>
              </a:spcAft>
              <a:buSzPts val="2800"/>
              <a:buNone/>
              <a:defRPr sz="1200" b="1">
                <a:solidFill>
                  <a:srgbClr val="FFFFFF"/>
                </a:solidFill>
              </a:defRPr>
            </a:lvl4pPr>
            <a:lvl5pPr lvl="4" algn="l">
              <a:lnSpc>
                <a:spcPct val="100000"/>
              </a:lnSpc>
              <a:spcBef>
                <a:spcPts val="0"/>
              </a:spcBef>
              <a:spcAft>
                <a:spcPts val="0"/>
              </a:spcAft>
              <a:buSzPts val="2800"/>
              <a:buNone/>
              <a:defRPr sz="1200" b="1">
                <a:solidFill>
                  <a:srgbClr val="FFFFFF"/>
                </a:solidFill>
              </a:defRPr>
            </a:lvl5pPr>
            <a:lvl6pPr lvl="5" algn="l">
              <a:lnSpc>
                <a:spcPct val="100000"/>
              </a:lnSpc>
              <a:spcBef>
                <a:spcPts val="0"/>
              </a:spcBef>
              <a:spcAft>
                <a:spcPts val="0"/>
              </a:spcAft>
              <a:buSzPts val="2800"/>
              <a:buNone/>
              <a:defRPr sz="1200" b="1">
                <a:solidFill>
                  <a:srgbClr val="FFFFFF"/>
                </a:solidFill>
              </a:defRPr>
            </a:lvl6pPr>
            <a:lvl7pPr lvl="6" algn="l">
              <a:lnSpc>
                <a:spcPct val="100000"/>
              </a:lnSpc>
              <a:spcBef>
                <a:spcPts val="0"/>
              </a:spcBef>
              <a:spcAft>
                <a:spcPts val="0"/>
              </a:spcAft>
              <a:buSzPts val="2800"/>
              <a:buNone/>
              <a:defRPr sz="1200" b="1">
                <a:solidFill>
                  <a:srgbClr val="FFFFFF"/>
                </a:solidFill>
              </a:defRPr>
            </a:lvl7pPr>
            <a:lvl8pPr lvl="7" algn="l">
              <a:lnSpc>
                <a:spcPct val="100000"/>
              </a:lnSpc>
              <a:spcBef>
                <a:spcPts val="0"/>
              </a:spcBef>
              <a:spcAft>
                <a:spcPts val="0"/>
              </a:spcAft>
              <a:buSzPts val="2800"/>
              <a:buNone/>
              <a:defRPr sz="1200" b="1">
                <a:solidFill>
                  <a:srgbClr val="FFFFFF"/>
                </a:solidFill>
              </a:defRPr>
            </a:lvl8pPr>
            <a:lvl9pPr lvl="8" algn="l">
              <a:lnSpc>
                <a:spcPct val="100000"/>
              </a:lnSpc>
              <a:spcBef>
                <a:spcPts val="0"/>
              </a:spcBef>
              <a:spcAft>
                <a:spcPts val="0"/>
              </a:spcAft>
              <a:buSzPts val="2800"/>
              <a:buNone/>
              <a:defRPr sz="1200" b="1">
                <a:solidFill>
                  <a:srgbClr val="FFFFFF"/>
                </a:solidFill>
              </a:defRPr>
            </a:lvl9pPr>
          </a:lstStyle>
          <a:p>
            <a:endParaRPr/>
          </a:p>
        </p:txBody>
      </p:sp>
      <p:sp>
        <p:nvSpPr>
          <p:cNvPr id="140" name="Google Shape;140;p42"/>
          <p:cNvSpPr txBox="1">
            <a:spLocks noGrp="1"/>
          </p:cNvSpPr>
          <p:nvPr>
            <p:ph type="subTitle" idx="8"/>
          </p:nvPr>
        </p:nvSpPr>
        <p:spPr>
          <a:xfrm>
            <a:off x="4707475" y="1701000"/>
            <a:ext cx="1759500" cy="2835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800">
                <a:solidFill>
                  <a:srgbClr val="FFFFFF"/>
                </a:solidFill>
              </a:defRPr>
            </a:lvl1pPr>
            <a:lvl2pPr lvl="1" algn="l">
              <a:lnSpc>
                <a:spcPct val="115000"/>
              </a:lnSpc>
              <a:spcBef>
                <a:spcPts val="1600"/>
              </a:spcBef>
              <a:spcAft>
                <a:spcPts val="0"/>
              </a:spcAft>
              <a:buSzPts val="1400"/>
              <a:buNone/>
              <a:defRPr sz="800">
                <a:solidFill>
                  <a:srgbClr val="FFFFFF"/>
                </a:solidFill>
              </a:defRPr>
            </a:lvl2pPr>
            <a:lvl3pPr lvl="2" algn="l">
              <a:lnSpc>
                <a:spcPct val="115000"/>
              </a:lnSpc>
              <a:spcBef>
                <a:spcPts val="1600"/>
              </a:spcBef>
              <a:spcAft>
                <a:spcPts val="0"/>
              </a:spcAft>
              <a:buSzPts val="1400"/>
              <a:buNone/>
              <a:defRPr sz="800">
                <a:solidFill>
                  <a:srgbClr val="FFFFFF"/>
                </a:solidFill>
              </a:defRPr>
            </a:lvl3pPr>
            <a:lvl4pPr lvl="3" algn="l">
              <a:lnSpc>
                <a:spcPct val="115000"/>
              </a:lnSpc>
              <a:spcBef>
                <a:spcPts val="1600"/>
              </a:spcBef>
              <a:spcAft>
                <a:spcPts val="0"/>
              </a:spcAft>
              <a:buSzPts val="1400"/>
              <a:buNone/>
              <a:defRPr sz="800">
                <a:solidFill>
                  <a:srgbClr val="FFFFFF"/>
                </a:solidFill>
              </a:defRPr>
            </a:lvl4pPr>
            <a:lvl5pPr lvl="4" algn="l">
              <a:lnSpc>
                <a:spcPct val="115000"/>
              </a:lnSpc>
              <a:spcBef>
                <a:spcPts val="1600"/>
              </a:spcBef>
              <a:spcAft>
                <a:spcPts val="0"/>
              </a:spcAft>
              <a:buSzPts val="1400"/>
              <a:buNone/>
              <a:defRPr sz="800">
                <a:solidFill>
                  <a:srgbClr val="FFFFFF"/>
                </a:solidFill>
              </a:defRPr>
            </a:lvl5pPr>
            <a:lvl6pPr lvl="5" algn="l">
              <a:lnSpc>
                <a:spcPct val="115000"/>
              </a:lnSpc>
              <a:spcBef>
                <a:spcPts val="1600"/>
              </a:spcBef>
              <a:spcAft>
                <a:spcPts val="0"/>
              </a:spcAft>
              <a:buSzPts val="1400"/>
              <a:buNone/>
              <a:defRPr sz="800">
                <a:solidFill>
                  <a:srgbClr val="FFFFFF"/>
                </a:solidFill>
              </a:defRPr>
            </a:lvl6pPr>
            <a:lvl7pPr lvl="6" algn="l">
              <a:lnSpc>
                <a:spcPct val="115000"/>
              </a:lnSpc>
              <a:spcBef>
                <a:spcPts val="1600"/>
              </a:spcBef>
              <a:spcAft>
                <a:spcPts val="0"/>
              </a:spcAft>
              <a:buSzPts val="1400"/>
              <a:buNone/>
              <a:defRPr sz="800">
                <a:solidFill>
                  <a:srgbClr val="FFFFFF"/>
                </a:solidFill>
              </a:defRPr>
            </a:lvl7pPr>
            <a:lvl8pPr lvl="7" algn="l">
              <a:lnSpc>
                <a:spcPct val="115000"/>
              </a:lnSpc>
              <a:spcBef>
                <a:spcPts val="1600"/>
              </a:spcBef>
              <a:spcAft>
                <a:spcPts val="0"/>
              </a:spcAft>
              <a:buSzPts val="1400"/>
              <a:buNone/>
              <a:defRPr sz="800">
                <a:solidFill>
                  <a:srgbClr val="FFFFFF"/>
                </a:solidFill>
              </a:defRPr>
            </a:lvl8pPr>
            <a:lvl9pPr lvl="8" algn="l">
              <a:lnSpc>
                <a:spcPct val="115000"/>
              </a:lnSpc>
              <a:spcBef>
                <a:spcPts val="1600"/>
              </a:spcBef>
              <a:spcAft>
                <a:spcPts val="1600"/>
              </a:spcAft>
              <a:buSzPts val="1400"/>
              <a:buNone/>
              <a:defRPr sz="800">
                <a:solidFill>
                  <a:srgbClr val="FFFFFF"/>
                </a:solidFill>
              </a:defRPr>
            </a:lvl9pPr>
          </a:lstStyle>
          <a:p>
            <a:endParaRPr/>
          </a:p>
        </p:txBody>
      </p:sp>
      <p:pic>
        <p:nvPicPr>
          <p:cNvPr id="141" name="Google Shape;141;p42"/>
          <p:cNvPicPr preferRelativeResize="0"/>
          <p:nvPr/>
        </p:nvPicPr>
        <p:blipFill rotWithShape="1">
          <a:blip r:embed="rId3">
            <a:alphaModFix/>
          </a:blip>
          <a:srcRect/>
          <a:stretch/>
        </p:blipFill>
        <p:spPr>
          <a:xfrm>
            <a:off x="7397500" y="393725"/>
            <a:ext cx="1103100" cy="25921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2765">
          <p15:clr>
            <a:srgbClr val="FA7B17"/>
          </p15:clr>
        </p15:guide>
        <p15:guide id="7" orient="horz" pos="663">
          <p15:clr>
            <a:srgbClr val="FA7B17"/>
          </p15:clr>
        </p15:guide>
        <p15:guide id="8" pos="2995">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2. Empty Final Slide">
  <p:cSld name="TITLE_3_2_1_1_1">
    <p:bg>
      <p:bgPr>
        <a:solidFill>
          <a:schemeClr val="dk1"/>
        </a:solidFill>
        <a:effectLst/>
      </p:bgPr>
    </p:bg>
    <p:spTree>
      <p:nvGrpSpPr>
        <p:cNvPr id="1" name="Shape 142"/>
        <p:cNvGrpSpPr/>
        <p:nvPr/>
      </p:nvGrpSpPr>
      <p:grpSpPr>
        <a:xfrm>
          <a:off x="0" y="0"/>
          <a:ext cx="0" cy="0"/>
          <a:chOff x="0" y="0"/>
          <a:chExt cx="0" cy="0"/>
        </a:xfrm>
      </p:grpSpPr>
      <p:pic>
        <p:nvPicPr>
          <p:cNvPr id="143" name="Google Shape;143;p43"/>
          <p:cNvPicPr preferRelativeResize="0"/>
          <p:nvPr/>
        </p:nvPicPr>
        <p:blipFill rotWithShape="1">
          <a:blip r:embed="rId2">
            <a:alphaModFix/>
          </a:blip>
          <a:srcRect/>
          <a:stretch/>
        </p:blipFill>
        <p:spPr>
          <a:xfrm>
            <a:off x="3571650" y="1970399"/>
            <a:ext cx="2000695" cy="470150"/>
          </a:xfrm>
          <a:prstGeom prst="rect">
            <a:avLst/>
          </a:prstGeom>
          <a:noFill/>
          <a:ln>
            <a:noFill/>
          </a:ln>
        </p:spPr>
      </p:pic>
      <p:pic>
        <p:nvPicPr>
          <p:cNvPr id="144" name="Google Shape;144;p43"/>
          <p:cNvPicPr preferRelativeResize="0"/>
          <p:nvPr/>
        </p:nvPicPr>
        <p:blipFill rotWithShape="1">
          <a:blip r:embed="rId3">
            <a:alphaModFix amt="13000"/>
          </a:blip>
          <a:srcRect/>
          <a:stretch/>
        </p:blipFill>
        <p:spPr>
          <a:xfrm>
            <a:off x="0" y="1672159"/>
            <a:ext cx="9144000" cy="345643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663">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1901">
          <p15:clr>
            <a:srgbClr val="FA7B17"/>
          </p15:clr>
        </p15:guide>
        <p15:guide id="7" pos="2130">
          <p15:clr>
            <a:srgbClr val="FA7B17"/>
          </p15:clr>
        </p15:guide>
        <p15:guide id="8" pos="3628">
          <p15:clr>
            <a:srgbClr val="FA7B17"/>
          </p15:clr>
        </p15:guide>
        <p15:guide id="9" pos="3857">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2. Empty 1 - Dark">
  <p:cSld name="TITLE_3_2_1">
    <p:bg>
      <p:bgPr>
        <a:solidFill>
          <a:schemeClr val="dk1"/>
        </a:solidFill>
        <a:effectLst/>
      </p:bgPr>
    </p:bg>
    <p:spTree>
      <p:nvGrpSpPr>
        <p:cNvPr id="1" name="Shape 145"/>
        <p:cNvGrpSpPr/>
        <p:nvPr/>
      </p:nvGrpSpPr>
      <p:grpSpPr>
        <a:xfrm>
          <a:off x="0" y="0"/>
          <a:ext cx="0" cy="0"/>
          <a:chOff x="0" y="0"/>
          <a:chExt cx="0" cy="0"/>
        </a:xfrm>
      </p:grpSpPr>
      <p:sp>
        <p:nvSpPr>
          <p:cNvPr id="146" name="Google Shape;146;p44"/>
          <p:cNvSpPr txBox="1"/>
          <p:nvPr/>
        </p:nvSpPr>
        <p:spPr>
          <a:xfrm>
            <a:off x="0" y="4869300"/>
            <a:ext cx="9144000" cy="274200"/>
          </a:xfrm>
          <a:prstGeom prst="rect">
            <a:avLst/>
          </a:prstGeom>
          <a:solidFill>
            <a:schemeClr val="dk1"/>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uFill>
                  <a:noFill/>
                </a:uFill>
                <a:latin typeface="Arial"/>
                <a:ea typeface="Arial"/>
                <a:cs typeface="Arial"/>
                <a:sym typeface="Arial"/>
                <a:hlinkClick r:id="rId2">
                  <a:extLst>
                    <a:ext uri="{A12FA001-AC4F-418D-AE19-62706E023703}">
                      <ahyp:hlinkClr xmlns:ahyp="http://schemas.microsoft.com/office/drawing/2018/hyperlinkcolor" val="tx"/>
                    </a:ext>
                  </a:extLst>
                </a:hlinkClick>
              </a:rPr>
              <a:t>quantori.com</a:t>
            </a:r>
            <a:endParaRPr sz="600" b="0" i="0" u="none" strike="noStrike" cap="none">
              <a:solidFill>
                <a:schemeClr val="lt2"/>
              </a:solidFill>
              <a:latin typeface="Arial"/>
              <a:ea typeface="Arial"/>
              <a:cs typeface="Arial"/>
              <a:sym typeface="Arial"/>
            </a:endParaRPr>
          </a:p>
        </p:txBody>
      </p:sp>
      <p:sp>
        <p:nvSpPr>
          <p:cNvPr id="147" name="Google Shape;147;p44"/>
          <p:cNvSpPr txBox="1"/>
          <p:nvPr/>
        </p:nvSpPr>
        <p:spPr>
          <a:xfrm>
            <a:off x="8759300" y="4869300"/>
            <a:ext cx="384600" cy="274200"/>
          </a:xfrm>
          <a:prstGeom prst="rect">
            <a:avLst/>
          </a:prstGeom>
          <a:solidFill>
            <a:schemeClr val="dk1"/>
          </a:solid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lt2"/>
                </a:solidFill>
                <a:latin typeface="Roboto Light"/>
                <a:ea typeface="Roboto Light"/>
                <a:cs typeface="Roboto Light"/>
                <a:sym typeface="Roboto Light"/>
              </a:rPr>
              <a:t>‹#›</a:t>
            </a:fld>
            <a:endParaRPr sz="600" b="0" i="0" u="none" strike="noStrike" cap="none">
              <a:solidFill>
                <a:schemeClr val="lt2"/>
              </a:solidFill>
              <a:latin typeface="Roboto Light"/>
              <a:ea typeface="Roboto Light"/>
              <a:cs typeface="Roboto Light"/>
              <a:sym typeface="Roboto Light"/>
            </a:endParaRPr>
          </a:p>
        </p:txBody>
      </p:sp>
      <p:pic>
        <p:nvPicPr>
          <p:cNvPr id="148" name="Google Shape;148;p44"/>
          <p:cNvPicPr preferRelativeResize="0"/>
          <p:nvPr/>
        </p:nvPicPr>
        <p:blipFill rotWithShape="1">
          <a:blip r:embed="rId3">
            <a:alphaModFix/>
          </a:blip>
          <a:srcRect/>
          <a:stretch/>
        </p:blipFill>
        <p:spPr>
          <a:xfrm>
            <a:off x="7397500" y="393725"/>
            <a:ext cx="1103100" cy="25921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2765">
          <p15:clr>
            <a:srgbClr val="FA7B17"/>
          </p15:clr>
        </p15:guide>
        <p15:guide id="7" orient="horz" pos="663">
          <p15:clr>
            <a:srgbClr val="FA7B17"/>
          </p15:clr>
        </p15:guide>
        <p15:guide id="8" pos="2995">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3. Heading, subheading, text/picture and masterbox - Dark 1">
  <p:cSld name="TITLE_3_2_1_3">
    <p:bg>
      <p:bgPr>
        <a:solidFill>
          <a:schemeClr val="dk1"/>
        </a:solidFill>
        <a:effectLst/>
      </p:bgPr>
    </p:bg>
    <p:spTree>
      <p:nvGrpSpPr>
        <p:cNvPr id="1" name="Shape 149"/>
        <p:cNvGrpSpPr/>
        <p:nvPr/>
      </p:nvGrpSpPr>
      <p:grpSpPr>
        <a:xfrm>
          <a:off x="0" y="0"/>
          <a:ext cx="0" cy="0"/>
          <a:chOff x="0" y="0"/>
          <a:chExt cx="0" cy="0"/>
        </a:xfrm>
      </p:grpSpPr>
      <p:sp>
        <p:nvSpPr>
          <p:cNvPr id="150" name="Google Shape;150;p45"/>
          <p:cNvSpPr txBox="1"/>
          <p:nvPr/>
        </p:nvSpPr>
        <p:spPr>
          <a:xfrm>
            <a:off x="0" y="4869300"/>
            <a:ext cx="9144000" cy="274200"/>
          </a:xfrm>
          <a:prstGeom prst="rect">
            <a:avLst/>
          </a:prstGeom>
          <a:solidFill>
            <a:schemeClr val="dk1"/>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uFill>
                  <a:noFill/>
                </a:uFill>
                <a:latin typeface="Arial"/>
                <a:ea typeface="Arial"/>
                <a:cs typeface="Arial"/>
                <a:sym typeface="Arial"/>
                <a:hlinkClick r:id="rId2">
                  <a:extLst>
                    <a:ext uri="{A12FA001-AC4F-418D-AE19-62706E023703}">
                      <ahyp:hlinkClr xmlns:ahyp="http://schemas.microsoft.com/office/drawing/2018/hyperlinkcolor" val="tx"/>
                    </a:ext>
                  </a:extLst>
                </a:hlinkClick>
              </a:rPr>
              <a:t>quantori.com</a:t>
            </a:r>
            <a:endParaRPr sz="600" b="0" i="0" u="none" strike="noStrike" cap="none">
              <a:solidFill>
                <a:schemeClr val="lt2"/>
              </a:solidFill>
              <a:latin typeface="Arial"/>
              <a:ea typeface="Arial"/>
              <a:cs typeface="Arial"/>
              <a:sym typeface="Arial"/>
            </a:endParaRPr>
          </a:p>
        </p:txBody>
      </p:sp>
      <p:sp>
        <p:nvSpPr>
          <p:cNvPr id="151" name="Google Shape;151;p45"/>
          <p:cNvSpPr txBox="1"/>
          <p:nvPr/>
        </p:nvSpPr>
        <p:spPr>
          <a:xfrm>
            <a:off x="8759300" y="4869300"/>
            <a:ext cx="384600" cy="274200"/>
          </a:xfrm>
          <a:prstGeom prst="rect">
            <a:avLst/>
          </a:prstGeom>
          <a:solidFill>
            <a:schemeClr val="dk1"/>
          </a:solid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lt2"/>
                </a:solidFill>
                <a:latin typeface="Roboto Light"/>
                <a:ea typeface="Roboto Light"/>
                <a:cs typeface="Roboto Light"/>
                <a:sym typeface="Roboto Light"/>
              </a:rPr>
              <a:t>‹#›</a:t>
            </a:fld>
            <a:endParaRPr sz="600" b="0" i="0" u="none" strike="noStrike" cap="none">
              <a:solidFill>
                <a:schemeClr val="lt2"/>
              </a:solidFill>
              <a:latin typeface="Roboto Light"/>
              <a:ea typeface="Roboto Light"/>
              <a:cs typeface="Roboto Light"/>
              <a:sym typeface="Roboto Light"/>
            </a:endParaRPr>
          </a:p>
        </p:txBody>
      </p:sp>
      <p:sp>
        <p:nvSpPr>
          <p:cNvPr id="152" name="Google Shape;152;p45"/>
          <p:cNvSpPr txBox="1">
            <a:spLocks noGrp="1"/>
          </p:cNvSpPr>
          <p:nvPr>
            <p:ph type="title"/>
          </p:nvPr>
        </p:nvSpPr>
        <p:spPr>
          <a:xfrm>
            <a:off x="640075" y="1053000"/>
            <a:ext cx="78717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solidFill>
                  <a:schemeClr val="lt1"/>
                </a:solidFill>
              </a:defRPr>
            </a:lvl1pPr>
            <a:lvl2pPr lvl="1" algn="l">
              <a:lnSpc>
                <a:spcPct val="100000"/>
              </a:lnSpc>
              <a:spcBef>
                <a:spcPts val="0"/>
              </a:spcBef>
              <a:spcAft>
                <a:spcPts val="0"/>
              </a:spcAft>
              <a:buSzPts val="2800"/>
              <a:buNone/>
              <a:defRPr sz="1600" b="1">
                <a:solidFill>
                  <a:schemeClr val="lt1"/>
                </a:solidFill>
              </a:defRPr>
            </a:lvl2pPr>
            <a:lvl3pPr lvl="2" algn="l">
              <a:lnSpc>
                <a:spcPct val="100000"/>
              </a:lnSpc>
              <a:spcBef>
                <a:spcPts val="0"/>
              </a:spcBef>
              <a:spcAft>
                <a:spcPts val="0"/>
              </a:spcAft>
              <a:buSzPts val="2800"/>
              <a:buNone/>
              <a:defRPr sz="1600" b="1">
                <a:solidFill>
                  <a:schemeClr val="lt1"/>
                </a:solidFill>
              </a:defRPr>
            </a:lvl3pPr>
            <a:lvl4pPr lvl="3" algn="l">
              <a:lnSpc>
                <a:spcPct val="100000"/>
              </a:lnSpc>
              <a:spcBef>
                <a:spcPts val="0"/>
              </a:spcBef>
              <a:spcAft>
                <a:spcPts val="0"/>
              </a:spcAft>
              <a:buSzPts val="2800"/>
              <a:buNone/>
              <a:defRPr sz="1600" b="1">
                <a:solidFill>
                  <a:schemeClr val="lt1"/>
                </a:solidFill>
              </a:defRPr>
            </a:lvl4pPr>
            <a:lvl5pPr lvl="4" algn="l">
              <a:lnSpc>
                <a:spcPct val="100000"/>
              </a:lnSpc>
              <a:spcBef>
                <a:spcPts val="0"/>
              </a:spcBef>
              <a:spcAft>
                <a:spcPts val="0"/>
              </a:spcAft>
              <a:buSzPts val="2800"/>
              <a:buNone/>
              <a:defRPr sz="1600" b="1">
                <a:solidFill>
                  <a:schemeClr val="lt1"/>
                </a:solidFill>
              </a:defRPr>
            </a:lvl5pPr>
            <a:lvl6pPr lvl="5" algn="l">
              <a:lnSpc>
                <a:spcPct val="100000"/>
              </a:lnSpc>
              <a:spcBef>
                <a:spcPts val="0"/>
              </a:spcBef>
              <a:spcAft>
                <a:spcPts val="0"/>
              </a:spcAft>
              <a:buSzPts val="2800"/>
              <a:buNone/>
              <a:defRPr sz="1600" b="1">
                <a:solidFill>
                  <a:schemeClr val="lt1"/>
                </a:solidFill>
              </a:defRPr>
            </a:lvl6pPr>
            <a:lvl7pPr lvl="6" algn="l">
              <a:lnSpc>
                <a:spcPct val="100000"/>
              </a:lnSpc>
              <a:spcBef>
                <a:spcPts val="0"/>
              </a:spcBef>
              <a:spcAft>
                <a:spcPts val="0"/>
              </a:spcAft>
              <a:buSzPts val="2800"/>
              <a:buNone/>
              <a:defRPr sz="1600" b="1">
                <a:solidFill>
                  <a:schemeClr val="lt1"/>
                </a:solidFill>
              </a:defRPr>
            </a:lvl7pPr>
            <a:lvl8pPr lvl="7" algn="l">
              <a:lnSpc>
                <a:spcPct val="100000"/>
              </a:lnSpc>
              <a:spcBef>
                <a:spcPts val="0"/>
              </a:spcBef>
              <a:spcAft>
                <a:spcPts val="0"/>
              </a:spcAft>
              <a:buSzPts val="2800"/>
              <a:buNone/>
              <a:defRPr sz="1600" b="1">
                <a:solidFill>
                  <a:schemeClr val="lt1"/>
                </a:solidFill>
              </a:defRPr>
            </a:lvl8pPr>
            <a:lvl9pPr lvl="8" algn="l">
              <a:lnSpc>
                <a:spcPct val="100000"/>
              </a:lnSpc>
              <a:spcBef>
                <a:spcPts val="0"/>
              </a:spcBef>
              <a:spcAft>
                <a:spcPts val="0"/>
              </a:spcAft>
              <a:buSzPts val="2800"/>
              <a:buNone/>
              <a:defRPr sz="1600" b="1">
                <a:solidFill>
                  <a:schemeClr val="lt1"/>
                </a:solidFill>
              </a:defRPr>
            </a:lvl9pPr>
          </a:lstStyle>
          <a:p>
            <a:endParaRPr/>
          </a:p>
        </p:txBody>
      </p:sp>
      <p:sp>
        <p:nvSpPr>
          <p:cNvPr id="153" name="Google Shape;153;p45"/>
          <p:cNvSpPr txBox="1">
            <a:spLocks noGrp="1"/>
          </p:cNvSpPr>
          <p:nvPr>
            <p:ph type="subTitle" idx="1"/>
          </p:nvPr>
        </p:nvSpPr>
        <p:spPr>
          <a:xfrm>
            <a:off x="640200" y="1967050"/>
            <a:ext cx="7871700" cy="13302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solidFill>
                  <a:schemeClr val="lt1"/>
                </a:solidFill>
              </a:defRPr>
            </a:lvl1pPr>
            <a:lvl2pPr lvl="1" algn="l">
              <a:lnSpc>
                <a:spcPct val="115000"/>
              </a:lnSpc>
              <a:spcBef>
                <a:spcPts val="1600"/>
              </a:spcBef>
              <a:spcAft>
                <a:spcPts val="0"/>
              </a:spcAft>
              <a:buSzPts val="1400"/>
              <a:buNone/>
              <a:defRPr sz="1200">
                <a:solidFill>
                  <a:schemeClr val="lt1"/>
                </a:solidFill>
              </a:defRPr>
            </a:lvl2pPr>
            <a:lvl3pPr lvl="2" algn="l">
              <a:lnSpc>
                <a:spcPct val="115000"/>
              </a:lnSpc>
              <a:spcBef>
                <a:spcPts val="1600"/>
              </a:spcBef>
              <a:spcAft>
                <a:spcPts val="0"/>
              </a:spcAft>
              <a:buSzPts val="1400"/>
              <a:buNone/>
              <a:defRPr sz="1200">
                <a:solidFill>
                  <a:schemeClr val="lt1"/>
                </a:solidFill>
              </a:defRPr>
            </a:lvl3pPr>
            <a:lvl4pPr lvl="3" algn="l">
              <a:lnSpc>
                <a:spcPct val="115000"/>
              </a:lnSpc>
              <a:spcBef>
                <a:spcPts val="1600"/>
              </a:spcBef>
              <a:spcAft>
                <a:spcPts val="0"/>
              </a:spcAft>
              <a:buSzPts val="1400"/>
              <a:buNone/>
              <a:defRPr sz="1200">
                <a:solidFill>
                  <a:schemeClr val="lt1"/>
                </a:solidFill>
              </a:defRPr>
            </a:lvl4pPr>
            <a:lvl5pPr lvl="4" algn="l">
              <a:lnSpc>
                <a:spcPct val="115000"/>
              </a:lnSpc>
              <a:spcBef>
                <a:spcPts val="1600"/>
              </a:spcBef>
              <a:spcAft>
                <a:spcPts val="0"/>
              </a:spcAft>
              <a:buSzPts val="1400"/>
              <a:buNone/>
              <a:defRPr sz="1200">
                <a:solidFill>
                  <a:schemeClr val="lt1"/>
                </a:solidFill>
              </a:defRPr>
            </a:lvl5pPr>
            <a:lvl6pPr lvl="5" algn="l">
              <a:lnSpc>
                <a:spcPct val="115000"/>
              </a:lnSpc>
              <a:spcBef>
                <a:spcPts val="1600"/>
              </a:spcBef>
              <a:spcAft>
                <a:spcPts val="0"/>
              </a:spcAft>
              <a:buSzPts val="1400"/>
              <a:buNone/>
              <a:defRPr sz="1200">
                <a:solidFill>
                  <a:schemeClr val="lt1"/>
                </a:solidFill>
              </a:defRPr>
            </a:lvl6pPr>
            <a:lvl7pPr lvl="6" algn="l">
              <a:lnSpc>
                <a:spcPct val="115000"/>
              </a:lnSpc>
              <a:spcBef>
                <a:spcPts val="1600"/>
              </a:spcBef>
              <a:spcAft>
                <a:spcPts val="0"/>
              </a:spcAft>
              <a:buSzPts val="1400"/>
              <a:buNone/>
              <a:defRPr sz="1200">
                <a:solidFill>
                  <a:schemeClr val="lt1"/>
                </a:solidFill>
              </a:defRPr>
            </a:lvl7pPr>
            <a:lvl8pPr lvl="7" algn="l">
              <a:lnSpc>
                <a:spcPct val="115000"/>
              </a:lnSpc>
              <a:spcBef>
                <a:spcPts val="1600"/>
              </a:spcBef>
              <a:spcAft>
                <a:spcPts val="0"/>
              </a:spcAft>
              <a:buSzPts val="1400"/>
              <a:buNone/>
              <a:defRPr sz="1200">
                <a:solidFill>
                  <a:schemeClr val="lt1"/>
                </a:solidFill>
              </a:defRPr>
            </a:lvl8pPr>
            <a:lvl9pPr lvl="8" algn="l">
              <a:lnSpc>
                <a:spcPct val="115000"/>
              </a:lnSpc>
              <a:spcBef>
                <a:spcPts val="1600"/>
              </a:spcBef>
              <a:spcAft>
                <a:spcPts val="1600"/>
              </a:spcAft>
              <a:buSzPts val="1400"/>
              <a:buNone/>
              <a:defRPr sz="1200">
                <a:solidFill>
                  <a:schemeClr val="lt1"/>
                </a:solidFill>
              </a:defRPr>
            </a:lvl9pPr>
          </a:lstStyle>
          <a:p>
            <a:endParaRPr/>
          </a:p>
        </p:txBody>
      </p:sp>
      <p:sp>
        <p:nvSpPr>
          <p:cNvPr id="154" name="Google Shape;154;p45"/>
          <p:cNvSpPr txBox="1">
            <a:spLocks noGrp="1"/>
          </p:cNvSpPr>
          <p:nvPr>
            <p:ph type="ctrTitle" idx="2"/>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000"/>
              <a:buNone/>
              <a:defRPr sz="2000" b="1">
                <a:solidFill>
                  <a:schemeClr val="lt1"/>
                </a:solidFill>
              </a:defRPr>
            </a:lvl1pPr>
            <a:lvl2pPr lvl="1" algn="ctr">
              <a:lnSpc>
                <a:spcPct val="100000"/>
              </a:lnSpc>
              <a:spcBef>
                <a:spcPts val="0"/>
              </a:spcBef>
              <a:spcAft>
                <a:spcPts val="0"/>
              </a:spcAft>
              <a:buClr>
                <a:schemeClr val="lt1"/>
              </a:buClr>
              <a:buSzPts val="2000"/>
              <a:buNone/>
              <a:defRPr sz="2000" b="1">
                <a:solidFill>
                  <a:schemeClr val="lt1"/>
                </a:solidFill>
              </a:defRPr>
            </a:lvl2pPr>
            <a:lvl3pPr lvl="2" algn="ctr">
              <a:lnSpc>
                <a:spcPct val="100000"/>
              </a:lnSpc>
              <a:spcBef>
                <a:spcPts val="0"/>
              </a:spcBef>
              <a:spcAft>
                <a:spcPts val="0"/>
              </a:spcAft>
              <a:buClr>
                <a:schemeClr val="lt1"/>
              </a:buClr>
              <a:buSzPts val="2000"/>
              <a:buNone/>
              <a:defRPr sz="2000" b="1">
                <a:solidFill>
                  <a:schemeClr val="lt1"/>
                </a:solidFill>
              </a:defRPr>
            </a:lvl3pPr>
            <a:lvl4pPr lvl="3" algn="ctr">
              <a:lnSpc>
                <a:spcPct val="100000"/>
              </a:lnSpc>
              <a:spcBef>
                <a:spcPts val="0"/>
              </a:spcBef>
              <a:spcAft>
                <a:spcPts val="0"/>
              </a:spcAft>
              <a:buClr>
                <a:schemeClr val="lt1"/>
              </a:buClr>
              <a:buSzPts val="2000"/>
              <a:buNone/>
              <a:defRPr sz="2000" b="1">
                <a:solidFill>
                  <a:schemeClr val="lt1"/>
                </a:solidFill>
              </a:defRPr>
            </a:lvl4pPr>
            <a:lvl5pPr lvl="4" algn="ctr">
              <a:lnSpc>
                <a:spcPct val="100000"/>
              </a:lnSpc>
              <a:spcBef>
                <a:spcPts val="0"/>
              </a:spcBef>
              <a:spcAft>
                <a:spcPts val="0"/>
              </a:spcAft>
              <a:buClr>
                <a:schemeClr val="lt1"/>
              </a:buClr>
              <a:buSzPts val="2000"/>
              <a:buNone/>
              <a:defRPr sz="2000" b="1">
                <a:solidFill>
                  <a:schemeClr val="lt1"/>
                </a:solidFill>
              </a:defRPr>
            </a:lvl5pPr>
            <a:lvl6pPr lvl="5" algn="ctr">
              <a:lnSpc>
                <a:spcPct val="100000"/>
              </a:lnSpc>
              <a:spcBef>
                <a:spcPts val="0"/>
              </a:spcBef>
              <a:spcAft>
                <a:spcPts val="0"/>
              </a:spcAft>
              <a:buClr>
                <a:schemeClr val="lt1"/>
              </a:buClr>
              <a:buSzPts val="2000"/>
              <a:buNone/>
              <a:defRPr sz="2000" b="1">
                <a:solidFill>
                  <a:schemeClr val="lt1"/>
                </a:solidFill>
              </a:defRPr>
            </a:lvl6pPr>
            <a:lvl7pPr lvl="6" algn="ctr">
              <a:lnSpc>
                <a:spcPct val="100000"/>
              </a:lnSpc>
              <a:spcBef>
                <a:spcPts val="0"/>
              </a:spcBef>
              <a:spcAft>
                <a:spcPts val="0"/>
              </a:spcAft>
              <a:buClr>
                <a:schemeClr val="lt1"/>
              </a:buClr>
              <a:buSzPts val="2000"/>
              <a:buNone/>
              <a:defRPr sz="2000" b="1">
                <a:solidFill>
                  <a:schemeClr val="lt1"/>
                </a:solidFill>
              </a:defRPr>
            </a:lvl7pPr>
            <a:lvl8pPr lvl="7" algn="ctr">
              <a:lnSpc>
                <a:spcPct val="100000"/>
              </a:lnSpc>
              <a:spcBef>
                <a:spcPts val="0"/>
              </a:spcBef>
              <a:spcAft>
                <a:spcPts val="0"/>
              </a:spcAft>
              <a:buClr>
                <a:schemeClr val="lt1"/>
              </a:buClr>
              <a:buSzPts val="2000"/>
              <a:buNone/>
              <a:defRPr sz="2000" b="1">
                <a:solidFill>
                  <a:schemeClr val="lt1"/>
                </a:solidFill>
              </a:defRPr>
            </a:lvl8pPr>
            <a:lvl9pPr lvl="8" algn="ctr">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155" name="Google Shape;155;p45"/>
          <p:cNvSpPr/>
          <p:nvPr/>
        </p:nvSpPr>
        <p:spPr>
          <a:xfrm>
            <a:off x="636150" y="3924900"/>
            <a:ext cx="7871700" cy="7326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173348"/>
              </a:solidFill>
              <a:latin typeface="Roboto"/>
              <a:ea typeface="Roboto"/>
              <a:cs typeface="Roboto"/>
              <a:sym typeface="Roboto"/>
            </a:endParaRPr>
          </a:p>
        </p:txBody>
      </p:sp>
      <p:sp>
        <p:nvSpPr>
          <p:cNvPr id="156" name="Google Shape;156;p45"/>
          <p:cNvSpPr txBox="1">
            <a:spLocks noGrp="1"/>
          </p:cNvSpPr>
          <p:nvPr>
            <p:ph type="title" idx="3"/>
          </p:nvPr>
        </p:nvSpPr>
        <p:spPr>
          <a:xfrm>
            <a:off x="794025" y="4161625"/>
            <a:ext cx="7486200" cy="2592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solidFill>
                  <a:srgbClr val="173348"/>
                </a:solidFill>
              </a:defRPr>
            </a:lvl1pPr>
            <a:lvl2pPr lvl="1" algn="l">
              <a:lnSpc>
                <a:spcPct val="100000"/>
              </a:lnSpc>
              <a:spcBef>
                <a:spcPts val="0"/>
              </a:spcBef>
              <a:spcAft>
                <a:spcPts val="0"/>
              </a:spcAft>
              <a:buSzPts val="2800"/>
              <a:buNone/>
              <a:defRPr sz="1600" b="1">
                <a:solidFill>
                  <a:srgbClr val="173348"/>
                </a:solidFill>
              </a:defRPr>
            </a:lvl2pPr>
            <a:lvl3pPr lvl="2" algn="l">
              <a:lnSpc>
                <a:spcPct val="100000"/>
              </a:lnSpc>
              <a:spcBef>
                <a:spcPts val="0"/>
              </a:spcBef>
              <a:spcAft>
                <a:spcPts val="0"/>
              </a:spcAft>
              <a:buSzPts val="2800"/>
              <a:buNone/>
              <a:defRPr sz="1600" b="1">
                <a:solidFill>
                  <a:srgbClr val="173348"/>
                </a:solidFill>
              </a:defRPr>
            </a:lvl3pPr>
            <a:lvl4pPr lvl="3" algn="l">
              <a:lnSpc>
                <a:spcPct val="100000"/>
              </a:lnSpc>
              <a:spcBef>
                <a:spcPts val="0"/>
              </a:spcBef>
              <a:spcAft>
                <a:spcPts val="0"/>
              </a:spcAft>
              <a:buSzPts val="2800"/>
              <a:buNone/>
              <a:defRPr sz="1600" b="1">
                <a:solidFill>
                  <a:srgbClr val="173348"/>
                </a:solidFill>
              </a:defRPr>
            </a:lvl4pPr>
            <a:lvl5pPr lvl="4" algn="l">
              <a:lnSpc>
                <a:spcPct val="100000"/>
              </a:lnSpc>
              <a:spcBef>
                <a:spcPts val="0"/>
              </a:spcBef>
              <a:spcAft>
                <a:spcPts val="0"/>
              </a:spcAft>
              <a:buSzPts val="2800"/>
              <a:buNone/>
              <a:defRPr sz="1600" b="1">
                <a:solidFill>
                  <a:srgbClr val="173348"/>
                </a:solidFill>
              </a:defRPr>
            </a:lvl5pPr>
            <a:lvl6pPr lvl="5" algn="l">
              <a:lnSpc>
                <a:spcPct val="100000"/>
              </a:lnSpc>
              <a:spcBef>
                <a:spcPts val="0"/>
              </a:spcBef>
              <a:spcAft>
                <a:spcPts val="0"/>
              </a:spcAft>
              <a:buSzPts val="2800"/>
              <a:buNone/>
              <a:defRPr sz="1600" b="1">
                <a:solidFill>
                  <a:srgbClr val="173348"/>
                </a:solidFill>
              </a:defRPr>
            </a:lvl6pPr>
            <a:lvl7pPr lvl="6" algn="l">
              <a:lnSpc>
                <a:spcPct val="100000"/>
              </a:lnSpc>
              <a:spcBef>
                <a:spcPts val="0"/>
              </a:spcBef>
              <a:spcAft>
                <a:spcPts val="0"/>
              </a:spcAft>
              <a:buSzPts val="2800"/>
              <a:buNone/>
              <a:defRPr sz="1600" b="1">
                <a:solidFill>
                  <a:srgbClr val="173348"/>
                </a:solidFill>
              </a:defRPr>
            </a:lvl7pPr>
            <a:lvl8pPr lvl="7" algn="l">
              <a:lnSpc>
                <a:spcPct val="100000"/>
              </a:lnSpc>
              <a:spcBef>
                <a:spcPts val="0"/>
              </a:spcBef>
              <a:spcAft>
                <a:spcPts val="0"/>
              </a:spcAft>
              <a:buSzPts val="2800"/>
              <a:buNone/>
              <a:defRPr sz="1600" b="1">
                <a:solidFill>
                  <a:srgbClr val="173348"/>
                </a:solidFill>
              </a:defRPr>
            </a:lvl8pPr>
            <a:lvl9pPr lvl="8" algn="l">
              <a:lnSpc>
                <a:spcPct val="100000"/>
              </a:lnSpc>
              <a:spcBef>
                <a:spcPts val="0"/>
              </a:spcBef>
              <a:spcAft>
                <a:spcPts val="0"/>
              </a:spcAft>
              <a:buSzPts val="2800"/>
              <a:buNone/>
              <a:defRPr sz="1600" b="1">
                <a:solidFill>
                  <a:srgbClr val="173348"/>
                </a:solidFill>
              </a:defRPr>
            </a:lvl9pPr>
          </a:lstStyle>
          <a:p>
            <a:endParaRPr/>
          </a:p>
        </p:txBody>
      </p:sp>
      <p:pic>
        <p:nvPicPr>
          <p:cNvPr id="157" name="Google Shape;157;p45"/>
          <p:cNvPicPr preferRelativeResize="0"/>
          <p:nvPr/>
        </p:nvPicPr>
        <p:blipFill rotWithShape="1">
          <a:blip r:embed="rId3">
            <a:alphaModFix/>
          </a:blip>
          <a:srcRect/>
          <a:stretch/>
        </p:blipFill>
        <p:spPr>
          <a:xfrm>
            <a:off x="7397500" y="393725"/>
            <a:ext cx="1103100" cy="25921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2765">
          <p15:clr>
            <a:srgbClr val="FA7B17"/>
          </p15:clr>
        </p15:guide>
        <p15:guide id="7" orient="horz" pos="663">
          <p15:clr>
            <a:srgbClr val="FA7B17"/>
          </p15:clr>
        </p15:guide>
        <p15:guide id="8" pos="2995">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4. Heading, 2 subheadings, 2 texts/pictures and 2 masterboxes - Dark">
  <p:cSld name="TITLE_3_2_1_2">
    <p:bg>
      <p:bgPr>
        <a:solidFill>
          <a:schemeClr val="dk1"/>
        </a:solidFill>
        <a:effectLst/>
      </p:bgPr>
    </p:bg>
    <p:spTree>
      <p:nvGrpSpPr>
        <p:cNvPr id="1" name="Shape 158"/>
        <p:cNvGrpSpPr/>
        <p:nvPr/>
      </p:nvGrpSpPr>
      <p:grpSpPr>
        <a:xfrm>
          <a:off x="0" y="0"/>
          <a:ext cx="0" cy="0"/>
          <a:chOff x="0" y="0"/>
          <a:chExt cx="0" cy="0"/>
        </a:xfrm>
      </p:grpSpPr>
      <p:sp>
        <p:nvSpPr>
          <p:cNvPr id="159" name="Google Shape;159;p46"/>
          <p:cNvSpPr txBox="1"/>
          <p:nvPr/>
        </p:nvSpPr>
        <p:spPr>
          <a:xfrm>
            <a:off x="0" y="4869300"/>
            <a:ext cx="9144000" cy="274200"/>
          </a:xfrm>
          <a:prstGeom prst="rect">
            <a:avLst/>
          </a:prstGeom>
          <a:solidFill>
            <a:schemeClr val="dk1"/>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uFill>
                  <a:noFill/>
                </a:uFill>
                <a:latin typeface="Arial"/>
                <a:ea typeface="Arial"/>
                <a:cs typeface="Arial"/>
                <a:sym typeface="Arial"/>
                <a:hlinkClick r:id="rId2">
                  <a:extLst>
                    <a:ext uri="{A12FA001-AC4F-418D-AE19-62706E023703}">
                      <ahyp:hlinkClr xmlns:ahyp="http://schemas.microsoft.com/office/drawing/2018/hyperlinkcolor" val="tx"/>
                    </a:ext>
                  </a:extLst>
                </a:hlinkClick>
              </a:rPr>
              <a:t>quantori.com</a:t>
            </a:r>
            <a:endParaRPr sz="600" b="0" i="0" u="none" strike="noStrike" cap="none">
              <a:solidFill>
                <a:schemeClr val="lt2"/>
              </a:solidFill>
              <a:latin typeface="Arial"/>
              <a:ea typeface="Arial"/>
              <a:cs typeface="Arial"/>
              <a:sym typeface="Arial"/>
            </a:endParaRPr>
          </a:p>
        </p:txBody>
      </p:sp>
      <p:sp>
        <p:nvSpPr>
          <p:cNvPr id="160" name="Google Shape;160;p46"/>
          <p:cNvSpPr txBox="1"/>
          <p:nvPr/>
        </p:nvSpPr>
        <p:spPr>
          <a:xfrm>
            <a:off x="8759300" y="4869300"/>
            <a:ext cx="384600" cy="274200"/>
          </a:xfrm>
          <a:prstGeom prst="rect">
            <a:avLst/>
          </a:prstGeom>
          <a:solidFill>
            <a:schemeClr val="dk1"/>
          </a:solid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lt2"/>
                </a:solidFill>
                <a:latin typeface="Roboto Light"/>
                <a:ea typeface="Roboto Light"/>
                <a:cs typeface="Roboto Light"/>
                <a:sym typeface="Roboto Light"/>
              </a:rPr>
              <a:t>‹#›</a:t>
            </a:fld>
            <a:endParaRPr sz="600" b="0" i="0" u="none" strike="noStrike" cap="none">
              <a:solidFill>
                <a:schemeClr val="lt2"/>
              </a:solidFill>
              <a:latin typeface="Roboto Light"/>
              <a:ea typeface="Roboto Light"/>
              <a:cs typeface="Roboto Light"/>
              <a:sym typeface="Roboto Light"/>
            </a:endParaRPr>
          </a:p>
        </p:txBody>
      </p:sp>
      <p:sp>
        <p:nvSpPr>
          <p:cNvPr id="161" name="Google Shape;161;p46"/>
          <p:cNvSpPr txBox="1">
            <a:spLocks noGrp="1"/>
          </p:cNvSpPr>
          <p:nvPr>
            <p:ph type="title"/>
          </p:nvPr>
        </p:nvSpPr>
        <p:spPr>
          <a:xfrm>
            <a:off x="640075" y="1053000"/>
            <a:ext cx="78717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solidFill>
                  <a:schemeClr val="lt1"/>
                </a:solidFill>
              </a:defRPr>
            </a:lvl1pPr>
            <a:lvl2pPr lvl="1" algn="l">
              <a:lnSpc>
                <a:spcPct val="100000"/>
              </a:lnSpc>
              <a:spcBef>
                <a:spcPts val="0"/>
              </a:spcBef>
              <a:spcAft>
                <a:spcPts val="0"/>
              </a:spcAft>
              <a:buSzPts val="2800"/>
              <a:buNone/>
              <a:defRPr sz="1600" b="1">
                <a:solidFill>
                  <a:schemeClr val="lt1"/>
                </a:solidFill>
              </a:defRPr>
            </a:lvl2pPr>
            <a:lvl3pPr lvl="2" algn="l">
              <a:lnSpc>
                <a:spcPct val="100000"/>
              </a:lnSpc>
              <a:spcBef>
                <a:spcPts val="0"/>
              </a:spcBef>
              <a:spcAft>
                <a:spcPts val="0"/>
              </a:spcAft>
              <a:buSzPts val="2800"/>
              <a:buNone/>
              <a:defRPr sz="1600" b="1">
                <a:solidFill>
                  <a:schemeClr val="lt1"/>
                </a:solidFill>
              </a:defRPr>
            </a:lvl3pPr>
            <a:lvl4pPr lvl="3" algn="l">
              <a:lnSpc>
                <a:spcPct val="100000"/>
              </a:lnSpc>
              <a:spcBef>
                <a:spcPts val="0"/>
              </a:spcBef>
              <a:spcAft>
                <a:spcPts val="0"/>
              </a:spcAft>
              <a:buSzPts val="2800"/>
              <a:buNone/>
              <a:defRPr sz="1600" b="1">
                <a:solidFill>
                  <a:schemeClr val="lt1"/>
                </a:solidFill>
              </a:defRPr>
            </a:lvl4pPr>
            <a:lvl5pPr lvl="4" algn="l">
              <a:lnSpc>
                <a:spcPct val="100000"/>
              </a:lnSpc>
              <a:spcBef>
                <a:spcPts val="0"/>
              </a:spcBef>
              <a:spcAft>
                <a:spcPts val="0"/>
              </a:spcAft>
              <a:buSzPts val="2800"/>
              <a:buNone/>
              <a:defRPr sz="1600" b="1">
                <a:solidFill>
                  <a:schemeClr val="lt1"/>
                </a:solidFill>
              </a:defRPr>
            </a:lvl5pPr>
            <a:lvl6pPr lvl="5" algn="l">
              <a:lnSpc>
                <a:spcPct val="100000"/>
              </a:lnSpc>
              <a:spcBef>
                <a:spcPts val="0"/>
              </a:spcBef>
              <a:spcAft>
                <a:spcPts val="0"/>
              </a:spcAft>
              <a:buSzPts val="2800"/>
              <a:buNone/>
              <a:defRPr sz="1600" b="1">
                <a:solidFill>
                  <a:schemeClr val="lt1"/>
                </a:solidFill>
              </a:defRPr>
            </a:lvl6pPr>
            <a:lvl7pPr lvl="6" algn="l">
              <a:lnSpc>
                <a:spcPct val="100000"/>
              </a:lnSpc>
              <a:spcBef>
                <a:spcPts val="0"/>
              </a:spcBef>
              <a:spcAft>
                <a:spcPts val="0"/>
              </a:spcAft>
              <a:buSzPts val="2800"/>
              <a:buNone/>
              <a:defRPr sz="1600" b="1">
                <a:solidFill>
                  <a:schemeClr val="lt1"/>
                </a:solidFill>
              </a:defRPr>
            </a:lvl7pPr>
            <a:lvl8pPr lvl="7" algn="l">
              <a:lnSpc>
                <a:spcPct val="100000"/>
              </a:lnSpc>
              <a:spcBef>
                <a:spcPts val="0"/>
              </a:spcBef>
              <a:spcAft>
                <a:spcPts val="0"/>
              </a:spcAft>
              <a:buSzPts val="2800"/>
              <a:buNone/>
              <a:defRPr sz="1600" b="1">
                <a:solidFill>
                  <a:schemeClr val="lt1"/>
                </a:solidFill>
              </a:defRPr>
            </a:lvl8pPr>
            <a:lvl9pPr lvl="8" algn="l">
              <a:lnSpc>
                <a:spcPct val="100000"/>
              </a:lnSpc>
              <a:spcBef>
                <a:spcPts val="0"/>
              </a:spcBef>
              <a:spcAft>
                <a:spcPts val="0"/>
              </a:spcAft>
              <a:buSzPts val="2800"/>
              <a:buNone/>
              <a:defRPr sz="1600" b="1">
                <a:solidFill>
                  <a:schemeClr val="lt1"/>
                </a:solidFill>
              </a:defRPr>
            </a:lvl9pPr>
          </a:lstStyle>
          <a:p>
            <a:endParaRPr/>
          </a:p>
        </p:txBody>
      </p:sp>
      <p:sp>
        <p:nvSpPr>
          <p:cNvPr id="162" name="Google Shape;162;p46"/>
          <p:cNvSpPr txBox="1">
            <a:spLocks noGrp="1"/>
          </p:cNvSpPr>
          <p:nvPr>
            <p:ph type="ctrTitle" idx="2"/>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000"/>
              <a:buNone/>
              <a:defRPr sz="2000" b="1">
                <a:solidFill>
                  <a:schemeClr val="lt1"/>
                </a:solidFill>
              </a:defRPr>
            </a:lvl1pPr>
            <a:lvl2pPr lvl="1" algn="ctr">
              <a:lnSpc>
                <a:spcPct val="100000"/>
              </a:lnSpc>
              <a:spcBef>
                <a:spcPts val="0"/>
              </a:spcBef>
              <a:spcAft>
                <a:spcPts val="0"/>
              </a:spcAft>
              <a:buClr>
                <a:schemeClr val="lt1"/>
              </a:buClr>
              <a:buSzPts val="2000"/>
              <a:buNone/>
              <a:defRPr sz="2000" b="1">
                <a:solidFill>
                  <a:schemeClr val="lt1"/>
                </a:solidFill>
              </a:defRPr>
            </a:lvl2pPr>
            <a:lvl3pPr lvl="2" algn="ctr">
              <a:lnSpc>
                <a:spcPct val="100000"/>
              </a:lnSpc>
              <a:spcBef>
                <a:spcPts val="0"/>
              </a:spcBef>
              <a:spcAft>
                <a:spcPts val="0"/>
              </a:spcAft>
              <a:buClr>
                <a:schemeClr val="lt1"/>
              </a:buClr>
              <a:buSzPts val="2000"/>
              <a:buNone/>
              <a:defRPr sz="2000" b="1">
                <a:solidFill>
                  <a:schemeClr val="lt1"/>
                </a:solidFill>
              </a:defRPr>
            </a:lvl3pPr>
            <a:lvl4pPr lvl="3" algn="ctr">
              <a:lnSpc>
                <a:spcPct val="100000"/>
              </a:lnSpc>
              <a:spcBef>
                <a:spcPts val="0"/>
              </a:spcBef>
              <a:spcAft>
                <a:spcPts val="0"/>
              </a:spcAft>
              <a:buClr>
                <a:schemeClr val="lt1"/>
              </a:buClr>
              <a:buSzPts val="2000"/>
              <a:buNone/>
              <a:defRPr sz="2000" b="1">
                <a:solidFill>
                  <a:schemeClr val="lt1"/>
                </a:solidFill>
              </a:defRPr>
            </a:lvl4pPr>
            <a:lvl5pPr lvl="4" algn="ctr">
              <a:lnSpc>
                <a:spcPct val="100000"/>
              </a:lnSpc>
              <a:spcBef>
                <a:spcPts val="0"/>
              </a:spcBef>
              <a:spcAft>
                <a:spcPts val="0"/>
              </a:spcAft>
              <a:buClr>
                <a:schemeClr val="lt1"/>
              </a:buClr>
              <a:buSzPts val="2000"/>
              <a:buNone/>
              <a:defRPr sz="2000" b="1">
                <a:solidFill>
                  <a:schemeClr val="lt1"/>
                </a:solidFill>
              </a:defRPr>
            </a:lvl5pPr>
            <a:lvl6pPr lvl="5" algn="ctr">
              <a:lnSpc>
                <a:spcPct val="100000"/>
              </a:lnSpc>
              <a:spcBef>
                <a:spcPts val="0"/>
              </a:spcBef>
              <a:spcAft>
                <a:spcPts val="0"/>
              </a:spcAft>
              <a:buClr>
                <a:schemeClr val="lt1"/>
              </a:buClr>
              <a:buSzPts val="2000"/>
              <a:buNone/>
              <a:defRPr sz="2000" b="1">
                <a:solidFill>
                  <a:schemeClr val="lt1"/>
                </a:solidFill>
              </a:defRPr>
            </a:lvl6pPr>
            <a:lvl7pPr lvl="6" algn="ctr">
              <a:lnSpc>
                <a:spcPct val="100000"/>
              </a:lnSpc>
              <a:spcBef>
                <a:spcPts val="0"/>
              </a:spcBef>
              <a:spcAft>
                <a:spcPts val="0"/>
              </a:spcAft>
              <a:buClr>
                <a:schemeClr val="lt1"/>
              </a:buClr>
              <a:buSzPts val="2000"/>
              <a:buNone/>
              <a:defRPr sz="2000" b="1">
                <a:solidFill>
                  <a:schemeClr val="lt1"/>
                </a:solidFill>
              </a:defRPr>
            </a:lvl7pPr>
            <a:lvl8pPr lvl="7" algn="ctr">
              <a:lnSpc>
                <a:spcPct val="100000"/>
              </a:lnSpc>
              <a:spcBef>
                <a:spcPts val="0"/>
              </a:spcBef>
              <a:spcAft>
                <a:spcPts val="0"/>
              </a:spcAft>
              <a:buClr>
                <a:schemeClr val="lt1"/>
              </a:buClr>
              <a:buSzPts val="2000"/>
              <a:buNone/>
              <a:defRPr sz="2000" b="1">
                <a:solidFill>
                  <a:schemeClr val="lt1"/>
                </a:solidFill>
              </a:defRPr>
            </a:lvl8pPr>
            <a:lvl9pPr lvl="8" algn="ctr">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163" name="Google Shape;163;p46"/>
          <p:cNvSpPr/>
          <p:nvPr/>
        </p:nvSpPr>
        <p:spPr>
          <a:xfrm>
            <a:off x="636150" y="3924900"/>
            <a:ext cx="3761400" cy="7326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173348"/>
              </a:solidFill>
              <a:latin typeface="Roboto"/>
              <a:ea typeface="Roboto"/>
              <a:cs typeface="Roboto"/>
              <a:sym typeface="Roboto"/>
            </a:endParaRPr>
          </a:p>
        </p:txBody>
      </p:sp>
      <p:sp>
        <p:nvSpPr>
          <p:cNvPr id="164" name="Google Shape;164;p46"/>
          <p:cNvSpPr txBox="1">
            <a:spLocks noGrp="1"/>
          </p:cNvSpPr>
          <p:nvPr>
            <p:ph type="subTitle" idx="1"/>
          </p:nvPr>
        </p:nvSpPr>
        <p:spPr>
          <a:xfrm>
            <a:off x="640275" y="1716383"/>
            <a:ext cx="3757200" cy="19968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solidFill>
                  <a:schemeClr val="lt1"/>
                </a:solidFill>
              </a:defRPr>
            </a:lvl1pPr>
            <a:lvl2pPr lvl="1" algn="l">
              <a:lnSpc>
                <a:spcPct val="115000"/>
              </a:lnSpc>
              <a:spcBef>
                <a:spcPts val="1600"/>
              </a:spcBef>
              <a:spcAft>
                <a:spcPts val="0"/>
              </a:spcAft>
              <a:buSzPts val="1400"/>
              <a:buNone/>
              <a:defRPr sz="1200">
                <a:solidFill>
                  <a:schemeClr val="lt1"/>
                </a:solidFill>
              </a:defRPr>
            </a:lvl2pPr>
            <a:lvl3pPr lvl="2" algn="l">
              <a:lnSpc>
                <a:spcPct val="115000"/>
              </a:lnSpc>
              <a:spcBef>
                <a:spcPts val="1600"/>
              </a:spcBef>
              <a:spcAft>
                <a:spcPts val="0"/>
              </a:spcAft>
              <a:buSzPts val="1400"/>
              <a:buNone/>
              <a:defRPr sz="1200">
                <a:solidFill>
                  <a:schemeClr val="lt1"/>
                </a:solidFill>
              </a:defRPr>
            </a:lvl3pPr>
            <a:lvl4pPr lvl="3" algn="l">
              <a:lnSpc>
                <a:spcPct val="115000"/>
              </a:lnSpc>
              <a:spcBef>
                <a:spcPts val="1600"/>
              </a:spcBef>
              <a:spcAft>
                <a:spcPts val="0"/>
              </a:spcAft>
              <a:buSzPts val="1400"/>
              <a:buNone/>
              <a:defRPr sz="1200">
                <a:solidFill>
                  <a:schemeClr val="lt1"/>
                </a:solidFill>
              </a:defRPr>
            </a:lvl4pPr>
            <a:lvl5pPr lvl="4" algn="l">
              <a:lnSpc>
                <a:spcPct val="115000"/>
              </a:lnSpc>
              <a:spcBef>
                <a:spcPts val="1600"/>
              </a:spcBef>
              <a:spcAft>
                <a:spcPts val="0"/>
              </a:spcAft>
              <a:buSzPts val="1400"/>
              <a:buNone/>
              <a:defRPr sz="1200">
                <a:solidFill>
                  <a:schemeClr val="lt1"/>
                </a:solidFill>
              </a:defRPr>
            </a:lvl5pPr>
            <a:lvl6pPr lvl="5" algn="l">
              <a:lnSpc>
                <a:spcPct val="115000"/>
              </a:lnSpc>
              <a:spcBef>
                <a:spcPts val="1600"/>
              </a:spcBef>
              <a:spcAft>
                <a:spcPts val="0"/>
              </a:spcAft>
              <a:buSzPts val="1400"/>
              <a:buNone/>
              <a:defRPr sz="1200">
                <a:solidFill>
                  <a:schemeClr val="lt1"/>
                </a:solidFill>
              </a:defRPr>
            </a:lvl6pPr>
            <a:lvl7pPr lvl="6" algn="l">
              <a:lnSpc>
                <a:spcPct val="115000"/>
              </a:lnSpc>
              <a:spcBef>
                <a:spcPts val="1600"/>
              </a:spcBef>
              <a:spcAft>
                <a:spcPts val="0"/>
              </a:spcAft>
              <a:buSzPts val="1400"/>
              <a:buNone/>
              <a:defRPr sz="1200">
                <a:solidFill>
                  <a:schemeClr val="lt1"/>
                </a:solidFill>
              </a:defRPr>
            </a:lvl7pPr>
            <a:lvl8pPr lvl="7" algn="l">
              <a:lnSpc>
                <a:spcPct val="115000"/>
              </a:lnSpc>
              <a:spcBef>
                <a:spcPts val="1600"/>
              </a:spcBef>
              <a:spcAft>
                <a:spcPts val="0"/>
              </a:spcAft>
              <a:buSzPts val="1400"/>
              <a:buNone/>
              <a:defRPr sz="1200">
                <a:solidFill>
                  <a:schemeClr val="lt1"/>
                </a:solidFill>
              </a:defRPr>
            </a:lvl8pPr>
            <a:lvl9pPr lvl="8" algn="l">
              <a:lnSpc>
                <a:spcPct val="115000"/>
              </a:lnSpc>
              <a:spcBef>
                <a:spcPts val="1600"/>
              </a:spcBef>
              <a:spcAft>
                <a:spcPts val="1600"/>
              </a:spcAft>
              <a:buSzPts val="1400"/>
              <a:buNone/>
              <a:defRPr sz="1200">
                <a:solidFill>
                  <a:schemeClr val="lt1"/>
                </a:solidFill>
              </a:defRPr>
            </a:lvl9pPr>
          </a:lstStyle>
          <a:p>
            <a:endParaRPr/>
          </a:p>
        </p:txBody>
      </p:sp>
      <p:sp>
        <p:nvSpPr>
          <p:cNvPr id="165" name="Google Shape;165;p46"/>
          <p:cNvSpPr txBox="1">
            <a:spLocks noGrp="1"/>
          </p:cNvSpPr>
          <p:nvPr>
            <p:ph type="subTitle" idx="3"/>
          </p:nvPr>
        </p:nvSpPr>
        <p:spPr>
          <a:xfrm>
            <a:off x="4743003" y="1701000"/>
            <a:ext cx="3757500" cy="19968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solidFill>
                  <a:schemeClr val="lt1"/>
                </a:solidFill>
              </a:defRPr>
            </a:lvl1pPr>
            <a:lvl2pPr lvl="1" algn="l">
              <a:lnSpc>
                <a:spcPct val="115000"/>
              </a:lnSpc>
              <a:spcBef>
                <a:spcPts val="1600"/>
              </a:spcBef>
              <a:spcAft>
                <a:spcPts val="0"/>
              </a:spcAft>
              <a:buSzPts val="1400"/>
              <a:buNone/>
              <a:defRPr sz="1200">
                <a:solidFill>
                  <a:schemeClr val="lt1"/>
                </a:solidFill>
              </a:defRPr>
            </a:lvl2pPr>
            <a:lvl3pPr lvl="2" algn="l">
              <a:lnSpc>
                <a:spcPct val="115000"/>
              </a:lnSpc>
              <a:spcBef>
                <a:spcPts val="1600"/>
              </a:spcBef>
              <a:spcAft>
                <a:spcPts val="0"/>
              </a:spcAft>
              <a:buSzPts val="1400"/>
              <a:buNone/>
              <a:defRPr sz="1200">
                <a:solidFill>
                  <a:schemeClr val="lt1"/>
                </a:solidFill>
              </a:defRPr>
            </a:lvl3pPr>
            <a:lvl4pPr lvl="3" algn="l">
              <a:lnSpc>
                <a:spcPct val="115000"/>
              </a:lnSpc>
              <a:spcBef>
                <a:spcPts val="1600"/>
              </a:spcBef>
              <a:spcAft>
                <a:spcPts val="0"/>
              </a:spcAft>
              <a:buSzPts val="1400"/>
              <a:buNone/>
              <a:defRPr sz="1200">
                <a:solidFill>
                  <a:schemeClr val="lt1"/>
                </a:solidFill>
              </a:defRPr>
            </a:lvl4pPr>
            <a:lvl5pPr lvl="4" algn="l">
              <a:lnSpc>
                <a:spcPct val="115000"/>
              </a:lnSpc>
              <a:spcBef>
                <a:spcPts val="1600"/>
              </a:spcBef>
              <a:spcAft>
                <a:spcPts val="0"/>
              </a:spcAft>
              <a:buSzPts val="1400"/>
              <a:buNone/>
              <a:defRPr sz="1200">
                <a:solidFill>
                  <a:schemeClr val="lt1"/>
                </a:solidFill>
              </a:defRPr>
            </a:lvl5pPr>
            <a:lvl6pPr lvl="5" algn="l">
              <a:lnSpc>
                <a:spcPct val="115000"/>
              </a:lnSpc>
              <a:spcBef>
                <a:spcPts val="1600"/>
              </a:spcBef>
              <a:spcAft>
                <a:spcPts val="0"/>
              </a:spcAft>
              <a:buSzPts val="1400"/>
              <a:buNone/>
              <a:defRPr sz="1200">
                <a:solidFill>
                  <a:schemeClr val="lt1"/>
                </a:solidFill>
              </a:defRPr>
            </a:lvl6pPr>
            <a:lvl7pPr lvl="6" algn="l">
              <a:lnSpc>
                <a:spcPct val="115000"/>
              </a:lnSpc>
              <a:spcBef>
                <a:spcPts val="1600"/>
              </a:spcBef>
              <a:spcAft>
                <a:spcPts val="0"/>
              </a:spcAft>
              <a:buSzPts val="1400"/>
              <a:buNone/>
              <a:defRPr sz="1200">
                <a:solidFill>
                  <a:schemeClr val="lt1"/>
                </a:solidFill>
              </a:defRPr>
            </a:lvl7pPr>
            <a:lvl8pPr lvl="7" algn="l">
              <a:lnSpc>
                <a:spcPct val="115000"/>
              </a:lnSpc>
              <a:spcBef>
                <a:spcPts val="1600"/>
              </a:spcBef>
              <a:spcAft>
                <a:spcPts val="0"/>
              </a:spcAft>
              <a:buSzPts val="1400"/>
              <a:buNone/>
              <a:defRPr sz="1200">
                <a:solidFill>
                  <a:schemeClr val="lt1"/>
                </a:solidFill>
              </a:defRPr>
            </a:lvl8pPr>
            <a:lvl9pPr lvl="8" algn="l">
              <a:lnSpc>
                <a:spcPct val="115000"/>
              </a:lnSpc>
              <a:spcBef>
                <a:spcPts val="1600"/>
              </a:spcBef>
              <a:spcAft>
                <a:spcPts val="1600"/>
              </a:spcAft>
              <a:buSzPts val="1400"/>
              <a:buNone/>
              <a:defRPr sz="1200">
                <a:solidFill>
                  <a:schemeClr val="lt1"/>
                </a:solidFill>
              </a:defRPr>
            </a:lvl9pPr>
          </a:lstStyle>
          <a:p>
            <a:endParaRPr/>
          </a:p>
        </p:txBody>
      </p:sp>
      <p:sp>
        <p:nvSpPr>
          <p:cNvPr id="166" name="Google Shape;166;p46"/>
          <p:cNvSpPr/>
          <p:nvPr/>
        </p:nvSpPr>
        <p:spPr>
          <a:xfrm>
            <a:off x="4743000" y="3917250"/>
            <a:ext cx="3768600" cy="7326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173348"/>
              </a:solidFill>
              <a:latin typeface="Roboto"/>
              <a:ea typeface="Roboto"/>
              <a:cs typeface="Roboto"/>
              <a:sym typeface="Roboto"/>
            </a:endParaRPr>
          </a:p>
        </p:txBody>
      </p:sp>
      <p:sp>
        <p:nvSpPr>
          <p:cNvPr id="167" name="Google Shape;167;p46"/>
          <p:cNvSpPr txBox="1">
            <a:spLocks noGrp="1"/>
          </p:cNvSpPr>
          <p:nvPr>
            <p:ph type="title" idx="4"/>
          </p:nvPr>
        </p:nvSpPr>
        <p:spPr>
          <a:xfrm>
            <a:off x="794025" y="4161625"/>
            <a:ext cx="3449700" cy="2592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solidFill>
                  <a:srgbClr val="173348"/>
                </a:solidFill>
              </a:defRPr>
            </a:lvl1pPr>
            <a:lvl2pPr lvl="1" algn="l">
              <a:lnSpc>
                <a:spcPct val="100000"/>
              </a:lnSpc>
              <a:spcBef>
                <a:spcPts val="0"/>
              </a:spcBef>
              <a:spcAft>
                <a:spcPts val="0"/>
              </a:spcAft>
              <a:buSzPts val="2800"/>
              <a:buNone/>
              <a:defRPr sz="1600" b="1">
                <a:solidFill>
                  <a:srgbClr val="173348"/>
                </a:solidFill>
              </a:defRPr>
            </a:lvl2pPr>
            <a:lvl3pPr lvl="2" algn="l">
              <a:lnSpc>
                <a:spcPct val="100000"/>
              </a:lnSpc>
              <a:spcBef>
                <a:spcPts val="0"/>
              </a:spcBef>
              <a:spcAft>
                <a:spcPts val="0"/>
              </a:spcAft>
              <a:buSzPts val="2800"/>
              <a:buNone/>
              <a:defRPr sz="1600" b="1">
                <a:solidFill>
                  <a:srgbClr val="173348"/>
                </a:solidFill>
              </a:defRPr>
            </a:lvl3pPr>
            <a:lvl4pPr lvl="3" algn="l">
              <a:lnSpc>
                <a:spcPct val="100000"/>
              </a:lnSpc>
              <a:spcBef>
                <a:spcPts val="0"/>
              </a:spcBef>
              <a:spcAft>
                <a:spcPts val="0"/>
              </a:spcAft>
              <a:buSzPts val="2800"/>
              <a:buNone/>
              <a:defRPr sz="1600" b="1">
                <a:solidFill>
                  <a:srgbClr val="173348"/>
                </a:solidFill>
              </a:defRPr>
            </a:lvl4pPr>
            <a:lvl5pPr lvl="4" algn="l">
              <a:lnSpc>
                <a:spcPct val="100000"/>
              </a:lnSpc>
              <a:spcBef>
                <a:spcPts val="0"/>
              </a:spcBef>
              <a:spcAft>
                <a:spcPts val="0"/>
              </a:spcAft>
              <a:buSzPts val="2800"/>
              <a:buNone/>
              <a:defRPr sz="1600" b="1">
                <a:solidFill>
                  <a:srgbClr val="173348"/>
                </a:solidFill>
              </a:defRPr>
            </a:lvl5pPr>
            <a:lvl6pPr lvl="5" algn="l">
              <a:lnSpc>
                <a:spcPct val="100000"/>
              </a:lnSpc>
              <a:spcBef>
                <a:spcPts val="0"/>
              </a:spcBef>
              <a:spcAft>
                <a:spcPts val="0"/>
              </a:spcAft>
              <a:buSzPts val="2800"/>
              <a:buNone/>
              <a:defRPr sz="1600" b="1">
                <a:solidFill>
                  <a:srgbClr val="173348"/>
                </a:solidFill>
              </a:defRPr>
            </a:lvl6pPr>
            <a:lvl7pPr lvl="6" algn="l">
              <a:lnSpc>
                <a:spcPct val="100000"/>
              </a:lnSpc>
              <a:spcBef>
                <a:spcPts val="0"/>
              </a:spcBef>
              <a:spcAft>
                <a:spcPts val="0"/>
              </a:spcAft>
              <a:buSzPts val="2800"/>
              <a:buNone/>
              <a:defRPr sz="1600" b="1">
                <a:solidFill>
                  <a:srgbClr val="173348"/>
                </a:solidFill>
              </a:defRPr>
            </a:lvl7pPr>
            <a:lvl8pPr lvl="7" algn="l">
              <a:lnSpc>
                <a:spcPct val="100000"/>
              </a:lnSpc>
              <a:spcBef>
                <a:spcPts val="0"/>
              </a:spcBef>
              <a:spcAft>
                <a:spcPts val="0"/>
              </a:spcAft>
              <a:buSzPts val="2800"/>
              <a:buNone/>
              <a:defRPr sz="1600" b="1">
                <a:solidFill>
                  <a:srgbClr val="173348"/>
                </a:solidFill>
              </a:defRPr>
            </a:lvl8pPr>
            <a:lvl9pPr lvl="8" algn="l">
              <a:lnSpc>
                <a:spcPct val="100000"/>
              </a:lnSpc>
              <a:spcBef>
                <a:spcPts val="0"/>
              </a:spcBef>
              <a:spcAft>
                <a:spcPts val="0"/>
              </a:spcAft>
              <a:buSzPts val="2800"/>
              <a:buNone/>
              <a:defRPr sz="1600" b="1">
                <a:solidFill>
                  <a:srgbClr val="173348"/>
                </a:solidFill>
              </a:defRPr>
            </a:lvl9pPr>
          </a:lstStyle>
          <a:p>
            <a:endParaRPr/>
          </a:p>
        </p:txBody>
      </p:sp>
      <p:sp>
        <p:nvSpPr>
          <p:cNvPr id="168" name="Google Shape;168;p46"/>
          <p:cNvSpPr txBox="1">
            <a:spLocks noGrp="1"/>
          </p:cNvSpPr>
          <p:nvPr>
            <p:ph type="title" idx="5"/>
          </p:nvPr>
        </p:nvSpPr>
        <p:spPr>
          <a:xfrm>
            <a:off x="4902450" y="4153938"/>
            <a:ext cx="3449700" cy="2592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solidFill>
                  <a:srgbClr val="173348"/>
                </a:solidFill>
              </a:defRPr>
            </a:lvl1pPr>
            <a:lvl2pPr lvl="1" algn="l">
              <a:lnSpc>
                <a:spcPct val="100000"/>
              </a:lnSpc>
              <a:spcBef>
                <a:spcPts val="0"/>
              </a:spcBef>
              <a:spcAft>
                <a:spcPts val="0"/>
              </a:spcAft>
              <a:buSzPts val="2800"/>
              <a:buNone/>
              <a:defRPr sz="1600" b="1">
                <a:solidFill>
                  <a:srgbClr val="173348"/>
                </a:solidFill>
              </a:defRPr>
            </a:lvl2pPr>
            <a:lvl3pPr lvl="2" algn="l">
              <a:lnSpc>
                <a:spcPct val="100000"/>
              </a:lnSpc>
              <a:spcBef>
                <a:spcPts val="0"/>
              </a:spcBef>
              <a:spcAft>
                <a:spcPts val="0"/>
              </a:spcAft>
              <a:buSzPts val="2800"/>
              <a:buNone/>
              <a:defRPr sz="1600" b="1">
                <a:solidFill>
                  <a:srgbClr val="173348"/>
                </a:solidFill>
              </a:defRPr>
            </a:lvl3pPr>
            <a:lvl4pPr lvl="3" algn="l">
              <a:lnSpc>
                <a:spcPct val="100000"/>
              </a:lnSpc>
              <a:spcBef>
                <a:spcPts val="0"/>
              </a:spcBef>
              <a:spcAft>
                <a:spcPts val="0"/>
              </a:spcAft>
              <a:buSzPts val="2800"/>
              <a:buNone/>
              <a:defRPr sz="1600" b="1">
                <a:solidFill>
                  <a:srgbClr val="173348"/>
                </a:solidFill>
              </a:defRPr>
            </a:lvl4pPr>
            <a:lvl5pPr lvl="4" algn="l">
              <a:lnSpc>
                <a:spcPct val="100000"/>
              </a:lnSpc>
              <a:spcBef>
                <a:spcPts val="0"/>
              </a:spcBef>
              <a:spcAft>
                <a:spcPts val="0"/>
              </a:spcAft>
              <a:buSzPts val="2800"/>
              <a:buNone/>
              <a:defRPr sz="1600" b="1">
                <a:solidFill>
                  <a:srgbClr val="173348"/>
                </a:solidFill>
              </a:defRPr>
            </a:lvl5pPr>
            <a:lvl6pPr lvl="5" algn="l">
              <a:lnSpc>
                <a:spcPct val="100000"/>
              </a:lnSpc>
              <a:spcBef>
                <a:spcPts val="0"/>
              </a:spcBef>
              <a:spcAft>
                <a:spcPts val="0"/>
              </a:spcAft>
              <a:buSzPts val="2800"/>
              <a:buNone/>
              <a:defRPr sz="1600" b="1">
                <a:solidFill>
                  <a:srgbClr val="173348"/>
                </a:solidFill>
              </a:defRPr>
            </a:lvl6pPr>
            <a:lvl7pPr lvl="6" algn="l">
              <a:lnSpc>
                <a:spcPct val="100000"/>
              </a:lnSpc>
              <a:spcBef>
                <a:spcPts val="0"/>
              </a:spcBef>
              <a:spcAft>
                <a:spcPts val="0"/>
              </a:spcAft>
              <a:buSzPts val="2800"/>
              <a:buNone/>
              <a:defRPr sz="1600" b="1">
                <a:solidFill>
                  <a:srgbClr val="173348"/>
                </a:solidFill>
              </a:defRPr>
            </a:lvl7pPr>
            <a:lvl8pPr lvl="7" algn="l">
              <a:lnSpc>
                <a:spcPct val="100000"/>
              </a:lnSpc>
              <a:spcBef>
                <a:spcPts val="0"/>
              </a:spcBef>
              <a:spcAft>
                <a:spcPts val="0"/>
              </a:spcAft>
              <a:buSzPts val="2800"/>
              <a:buNone/>
              <a:defRPr sz="1600" b="1">
                <a:solidFill>
                  <a:srgbClr val="173348"/>
                </a:solidFill>
              </a:defRPr>
            </a:lvl8pPr>
            <a:lvl9pPr lvl="8" algn="l">
              <a:lnSpc>
                <a:spcPct val="100000"/>
              </a:lnSpc>
              <a:spcBef>
                <a:spcPts val="0"/>
              </a:spcBef>
              <a:spcAft>
                <a:spcPts val="0"/>
              </a:spcAft>
              <a:buSzPts val="2800"/>
              <a:buNone/>
              <a:defRPr sz="1600" b="1">
                <a:solidFill>
                  <a:srgbClr val="173348"/>
                </a:solidFill>
              </a:defRPr>
            </a:lvl9pPr>
          </a:lstStyle>
          <a:p>
            <a:endParaRPr/>
          </a:p>
        </p:txBody>
      </p:sp>
      <p:pic>
        <p:nvPicPr>
          <p:cNvPr id="169" name="Google Shape;169;p46"/>
          <p:cNvPicPr preferRelativeResize="0"/>
          <p:nvPr/>
        </p:nvPicPr>
        <p:blipFill rotWithShape="1">
          <a:blip r:embed="rId3">
            <a:alphaModFix/>
          </a:blip>
          <a:srcRect/>
          <a:stretch/>
        </p:blipFill>
        <p:spPr>
          <a:xfrm>
            <a:off x="7397500" y="393725"/>
            <a:ext cx="1103100" cy="25921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405">
          <p15:clr>
            <a:srgbClr val="FA7B17"/>
          </p15:clr>
        </p15:guide>
        <p15:guide id="3" pos="5355">
          <p15:clr>
            <a:srgbClr val="FA7B17"/>
          </p15:clr>
        </p15:guide>
        <p15:guide id="4" orient="horz" pos="261">
          <p15:clr>
            <a:srgbClr val="FA7B17"/>
          </p15:clr>
        </p15:guide>
        <p15:guide id="5" orient="horz" pos="2934">
          <p15:clr>
            <a:srgbClr val="FA7B17"/>
          </p15:clr>
        </p15:guide>
        <p15:guide id="6" pos="2765">
          <p15:clr>
            <a:srgbClr val="FA7B17"/>
          </p15:clr>
        </p15:guide>
        <p15:guide id="7" orient="horz" pos="663">
          <p15:clr>
            <a:srgbClr val="FA7B17"/>
          </p15:clr>
        </p15:guide>
        <p15:guide id="8" pos="2995">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7. Pattern" type="secHead">
  <p:cSld name="SECTION_HEADER">
    <p:bg>
      <p:bgPr>
        <a:blipFill>
          <a:blip r:embed="rId2">
            <a:alphaModFix/>
          </a:blip>
          <a:stretch>
            <a:fillRect/>
          </a:stretch>
        </a:blipFill>
        <a:effectLst/>
      </p:bgPr>
    </p:bg>
    <p:spTree>
      <p:nvGrpSpPr>
        <p:cNvPr id="1" name="Shape 170"/>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405">
          <p15:clr>
            <a:srgbClr val="FA7B17"/>
          </p15:clr>
        </p15:guide>
        <p15:guide id="2" pos="5355">
          <p15:clr>
            <a:srgbClr val="FA7B17"/>
          </p15:clr>
        </p15:guide>
        <p15:guide id="3" orient="horz" pos="1620">
          <p15:clr>
            <a:srgbClr val="FA7B17"/>
          </p15:clr>
        </p15:guide>
        <p15:guide id="4" orient="horz" pos="2857">
          <p15:clr>
            <a:srgbClr val="FA7B17"/>
          </p15:clr>
        </p15:guide>
        <p15:guide id="5" orient="horz" pos="26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8. Two Columns: Heading and Text - Light">
  <p:cSld name="SECTION_HEADER_1">
    <p:bg>
      <p:bgPr>
        <a:blipFill>
          <a:blip r:embed="rId2">
            <a:alphaModFix/>
          </a:blip>
          <a:stretch>
            <a:fillRect/>
          </a:stretch>
        </a:blipFill>
        <a:effectLst/>
      </p:bgPr>
    </p:bg>
    <p:spTree>
      <p:nvGrpSpPr>
        <p:cNvPr id="1" name="Shape 171"/>
        <p:cNvGrpSpPr/>
        <p:nvPr/>
      </p:nvGrpSpPr>
      <p:grpSpPr>
        <a:xfrm>
          <a:off x="0" y="0"/>
          <a:ext cx="0" cy="0"/>
          <a:chOff x="0" y="0"/>
          <a:chExt cx="0" cy="0"/>
        </a:xfrm>
      </p:grpSpPr>
      <p:sp>
        <p:nvSpPr>
          <p:cNvPr id="172" name="Google Shape;172;p48"/>
          <p:cNvSpPr txBox="1">
            <a:spLocks noGrp="1"/>
          </p:cNvSpPr>
          <p:nvPr>
            <p:ph type="title"/>
          </p:nvPr>
        </p:nvSpPr>
        <p:spPr>
          <a:xfrm>
            <a:off x="651600" y="1049775"/>
            <a:ext cx="3745800" cy="27873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294B5"/>
              </a:buClr>
              <a:buSzPts val="2400"/>
              <a:buNone/>
              <a:defRPr sz="2400" b="1">
                <a:solidFill>
                  <a:srgbClr val="0294B5"/>
                </a:solidFill>
              </a:defRPr>
            </a:lvl1pPr>
            <a:lvl2pPr lvl="1" algn="l">
              <a:lnSpc>
                <a:spcPct val="100000"/>
              </a:lnSpc>
              <a:spcBef>
                <a:spcPts val="0"/>
              </a:spcBef>
              <a:spcAft>
                <a:spcPts val="0"/>
              </a:spcAft>
              <a:buClr>
                <a:srgbClr val="0294B5"/>
              </a:buClr>
              <a:buSzPts val="2400"/>
              <a:buNone/>
              <a:defRPr sz="2400" b="1">
                <a:solidFill>
                  <a:srgbClr val="0294B5"/>
                </a:solidFill>
              </a:defRPr>
            </a:lvl2pPr>
            <a:lvl3pPr lvl="2" algn="l">
              <a:lnSpc>
                <a:spcPct val="100000"/>
              </a:lnSpc>
              <a:spcBef>
                <a:spcPts val="0"/>
              </a:spcBef>
              <a:spcAft>
                <a:spcPts val="0"/>
              </a:spcAft>
              <a:buClr>
                <a:srgbClr val="0294B5"/>
              </a:buClr>
              <a:buSzPts val="2400"/>
              <a:buNone/>
              <a:defRPr sz="2400" b="1">
                <a:solidFill>
                  <a:srgbClr val="0294B5"/>
                </a:solidFill>
              </a:defRPr>
            </a:lvl3pPr>
            <a:lvl4pPr lvl="3" algn="l">
              <a:lnSpc>
                <a:spcPct val="100000"/>
              </a:lnSpc>
              <a:spcBef>
                <a:spcPts val="0"/>
              </a:spcBef>
              <a:spcAft>
                <a:spcPts val="0"/>
              </a:spcAft>
              <a:buClr>
                <a:srgbClr val="0294B5"/>
              </a:buClr>
              <a:buSzPts val="2400"/>
              <a:buNone/>
              <a:defRPr sz="2400" b="1">
                <a:solidFill>
                  <a:srgbClr val="0294B5"/>
                </a:solidFill>
              </a:defRPr>
            </a:lvl4pPr>
            <a:lvl5pPr lvl="4" algn="l">
              <a:lnSpc>
                <a:spcPct val="100000"/>
              </a:lnSpc>
              <a:spcBef>
                <a:spcPts val="0"/>
              </a:spcBef>
              <a:spcAft>
                <a:spcPts val="0"/>
              </a:spcAft>
              <a:buClr>
                <a:srgbClr val="0294B5"/>
              </a:buClr>
              <a:buSzPts val="2400"/>
              <a:buNone/>
              <a:defRPr sz="2400" b="1">
                <a:solidFill>
                  <a:srgbClr val="0294B5"/>
                </a:solidFill>
              </a:defRPr>
            </a:lvl5pPr>
            <a:lvl6pPr lvl="5" algn="l">
              <a:lnSpc>
                <a:spcPct val="100000"/>
              </a:lnSpc>
              <a:spcBef>
                <a:spcPts val="0"/>
              </a:spcBef>
              <a:spcAft>
                <a:spcPts val="0"/>
              </a:spcAft>
              <a:buClr>
                <a:srgbClr val="0294B5"/>
              </a:buClr>
              <a:buSzPts val="2400"/>
              <a:buNone/>
              <a:defRPr sz="2400" b="1">
                <a:solidFill>
                  <a:srgbClr val="0294B5"/>
                </a:solidFill>
              </a:defRPr>
            </a:lvl6pPr>
            <a:lvl7pPr lvl="6" algn="l">
              <a:lnSpc>
                <a:spcPct val="100000"/>
              </a:lnSpc>
              <a:spcBef>
                <a:spcPts val="0"/>
              </a:spcBef>
              <a:spcAft>
                <a:spcPts val="0"/>
              </a:spcAft>
              <a:buClr>
                <a:srgbClr val="0294B5"/>
              </a:buClr>
              <a:buSzPts val="2400"/>
              <a:buNone/>
              <a:defRPr sz="2400" b="1">
                <a:solidFill>
                  <a:srgbClr val="0294B5"/>
                </a:solidFill>
              </a:defRPr>
            </a:lvl7pPr>
            <a:lvl8pPr lvl="7" algn="l">
              <a:lnSpc>
                <a:spcPct val="100000"/>
              </a:lnSpc>
              <a:spcBef>
                <a:spcPts val="0"/>
              </a:spcBef>
              <a:spcAft>
                <a:spcPts val="0"/>
              </a:spcAft>
              <a:buClr>
                <a:srgbClr val="0294B5"/>
              </a:buClr>
              <a:buSzPts val="2400"/>
              <a:buNone/>
              <a:defRPr sz="2400" b="1">
                <a:solidFill>
                  <a:srgbClr val="0294B5"/>
                </a:solidFill>
              </a:defRPr>
            </a:lvl8pPr>
            <a:lvl9pPr lvl="8" algn="l">
              <a:lnSpc>
                <a:spcPct val="100000"/>
              </a:lnSpc>
              <a:spcBef>
                <a:spcPts val="0"/>
              </a:spcBef>
              <a:spcAft>
                <a:spcPts val="0"/>
              </a:spcAft>
              <a:buClr>
                <a:srgbClr val="0294B5"/>
              </a:buClr>
              <a:buSzPts val="2400"/>
              <a:buNone/>
              <a:defRPr sz="2400" b="1">
                <a:solidFill>
                  <a:srgbClr val="0294B5"/>
                </a:solidFill>
              </a:defRPr>
            </a:lvl9pPr>
          </a:lstStyle>
          <a:p>
            <a:endParaRPr/>
          </a:p>
        </p:txBody>
      </p:sp>
      <p:sp>
        <p:nvSpPr>
          <p:cNvPr id="173" name="Google Shape;173;p48"/>
          <p:cNvSpPr txBox="1">
            <a:spLocks noGrp="1"/>
          </p:cNvSpPr>
          <p:nvPr>
            <p:ph type="title" idx="2"/>
          </p:nvPr>
        </p:nvSpPr>
        <p:spPr>
          <a:xfrm>
            <a:off x="4754850" y="1107700"/>
            <a:ext cx="3769200" cy="2729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Clr>
                <a:srgbClr val="383E42"/>
              </a:buClr>
              <a:buSzPts val="1400"/>
              <a:buNone/>
              <a:defRPr sz="1400">
                <a:solidFill>
                  <a:srgbClr val="383E42"/>
                </a:solidFill>
              </a:defRPr>
            </a:lvl2pPr>
            <a:lvl3pPr lvl="2" algn="l">
              <a:lnSpc>
                <a:spcPct val="100000"/>
              </a:lnSpc>
              <a:spcBef>
                <a:spcPts val="0"/>
              </a:spcBef>
              <a:spcAft>
                <a:spcPts val="0"/>
              </a:spcAft>
              <a:buClr>
                <a:srgbClr val="383E42"/>
              </a:buClr>
              <a:buSzPts val="1400"/>
              <a:buNone/>
              <a:defRPr sz="1400">
                <a:solidFill>
                  <a:srgbClr val="383E42"/>
                </a:solidFill>
              </a:defRPr>
            </a:lvl3pPr>
            <a:lvl4pPr lvl="3" algn="l">
              <a:lnSpc>
                <a:spcPct val="100000"/>
              </a:lnSpc>
              <a:spcBef>
                <a:spcPts val="0"/>
              </a:spcBef>
              <a:spcAft>
                <a:spcPts val="0"/>
              </a:spcAft>
              <a:buClr>
                <a:srgbClr val="383E42"/>
              </a:buClr>
              <a:buSzPts val="1400"/>
              <a:buNone/>
              <a:defRPr sz="1400">
                <a:solidFill>
                  <a:srgbClr val="383E42"/>
                </a:solidFill>
              </a:defRPr>
            </a:lvl4pPr>
            <a:lvl5pPr lvl="4" algn="l">
              <a:lnSpc>
                <a:spcPct val="100000"/>
              </a:lnSpc>
              <a:spcBef>
                <a:spcPts val="0"/>
              </a:spcBef>
              <a:spcAft>
                <a:spcPts val="0"/>
              </a:spcAft>
              <a:buClr>
                <a:srgbClr val="383E42"/>
              </a:buClr>
              <a:buSzPts val="1400"/>
              <a:buNone/>
              <a:defRPr sz="1400">
                <a:solidFill>
                  <a:srgbClr val="383E42"/>
                </a:solidFill>
              </a:defRPr>
            </a:lvl5pPr>
            <a:lvl6pPr lvl="5" algn="l">
              <a:lnSpc>
                <a:spcPct val="100000"/>
              </a:lnSpc>
              <a:spcBef>
                <a:spcPts val="0"/>
              </a:spcBef>
              <a:spcAft>
                <a:spcPts val="0"/>
              </a:spcAft>
              <a:buClr>
                <a:srgbClr val="383E42"/>
              </a:buClr>
              <a:buSzPts val="1400"/>
              <a:buNone/>
              <a:defRPr sz="1400">
                <a:solidFill>
                  <a:srgbClr val="383E42"/>
                </a:solidFill>
              </a:defRPr>
            </a:lvl6pPr>
            <a:lvl7pPr lvl="6" algn="l">
              <a:lnSpc>
                <a:spcPct val="100000"/>
              </a:lnSpc>
              <a:spcBef>
                <a:spcPts val="0"/>
              </a:spcBef>
              <a:spcAft>
                <a:spcPts val="0"/>
              </a:spcAft>
              <a:buClr>
                <a:srgbClr val="383E42"/>
              </a:buClr>
              <a:buSzPts val="1400"/>
              <a:buNone/>
              <a:defRPr sz="1400">
                <a:solidFill>
                  <a:srgbClr val="383E42"/>
                </a:solidFill>
              </a:defRPr>
            </a:lvl7pPr>
            <a:lvl8pPr lvl="7" algn="l">
              <a:lnSpc>
                <a:spcPct val="100000"/>
              </a:lnSpc>
              <a:spcBef>
                <a:spcPts val="0"/>
              </a:spcBef>
              <a:spcAft>
                <a:spcPts val="0"/>
              </a:spcAft>
              <a:buClr>
                <a:srgbClr val="383E42"/>
              </a:buClr>
              <a:buSzPts val="1400"/>
              <a:buNone/>
              <a:defRPr sz="1400">
                <a:solidFill>
                  <a:srgbClr val="383E42"/>
                </a:solidFill>
              </a:defRPr>
            </a:lvl8pPr>
            <a:lvl9pPr lvl="8" algn="l">
              <a:lnSpc>
                <a:spcPct val="100000"/>
              </a:lnSpc>
              <a:spcBef>
                <a:spcPts val="0"/>
              </a:spcBef>
              <a:spcAft>
                <a:spcPts val="0"/>
              </a:spcAft>
              <a:buClr>
                <a:srgbClr val="383E42"/>
              </a:buClr>
              <a:buSzPts val="1400"/>
              <a:buNone/>
              <a:defRPr sz="1400">
                <a:solidFill>
                  <a:srgbClr val="383E42"/>
                </a:solidFill>
              </a:defRPr>
            </a:lvl9pPr>
          </a:lstStyle>
          <a:p>
            <a:endParaRPr/>
          </a:p>
        </p:txBody>
      </p:sp>
    </p:spTree>
  </p:cSld>
  <p:clrMapOvr>
    <a:masterClrMapping/>
  </p:clrMapOvr>
  <p:extLst>
    <p:ext uri="{DCECCB84-F9BA-43D5-87BE-67443E8EF086}">
      <p15:sldGuideLst xmlns:p15="http://schemas.microsoft.com/office/powerpoint/2012/main">
        <p15:guide id="1" pos="405">
          <p15:clr>
            <a:srgbClr val="FA7B17"/>
          </p15:clr>
        </p15:guide>
        <p15:guide id="2" pos="5355">
          <p15:clr>
            <a:srgbClr val="FA7B17"/>
          </p15:clr>
        </p15:guide>
        <p15:guide id="3" orient="horz" pos="1620">
          <p15:clr>
            <a:srgbClr val="FA7B17"/>
          </p15:clr>
        </p15:guide>
        <p15:guide id="4" orient="horz" pos="2857">
          <p15:clr>
            <a:srgbClr val="FA7B17"/>
          </p15:clr>
        </p15:guide>
        <p15:guide id="5" orient="horz" pos="26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9. Only Heading - Light">
  <p:cSld name="TITLE_AND_BODY_1_1">
    <p:bg>
      <p:bgPr>
        <a:blipFill>
          <a:blip r:embed="rId2">
            <a:alphaModFix/>
          </a:blip>
          <a:stretch>
            <a:fillRect/>
          </a:stretch>
        </a:blipFill>
        <a:effectLst/>
      </p:bgPr>
    </p:bg>
    <p:spTree>
      <p:nvGrpSpPr>
        <p:cNvPr id="1" name="Shape 174"/>
        <p:cNvGrpSpPr/>
        <p:nvPr/>
      </p:nvGrpSpPr>
      <p:grpSpPr>
        <a:xfrm>
          <a:off x="0" y="0"/>
          <a:ext cx="0" cy="0"/>
          <a:chOff x="0" y="0"/>
          <a:chExt cx="0" cy="0"/>
        </a:xfrm>
      </p:grpSpPr>
      <p:sp>
        <p:nvSpPr>
          <p:cNvPr id="175" name="Google Shape;175;p49"/>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294B5"/>
              </a:buClr>
              <a:buSzPts val="2000"/>
              <a:buNone/>
              <a:defRPr sz="2000" b="1">
                <a:solidFill>
                  <a:srgbClr val="0294B5"/>
                </a:solidFill>
              </a:defRPr>
            </a:lvl1pPr>
            <a:lvl2pPr lvl="1" algn="ctr">
              <a:lnSpc>
                <a:spcPct val="100000"/>
              </a:lnSpc>
              <a:spcBef>
                <a:spcPts val="0"/>
              </a:spcBef>
              <a:spcAft>
                <a:spcPts val="0"/>
              </a:spcAft>
              <a:buClr>
                <a:schemeClr val="accent1"/>
              </a:buClr>
              <a:buSzPts val="2000"/>
              <a:buFont typeface="Roboto"/>
              <a:buNone/>
              <a:defRPr sz="2000" b="1">
                <a:solidFill>
                  <a:schemeClr val="accent1"/>
                </a:solidFill>
                <a:latin typeface="Roboto"/>
                <a:ea typeface="Roboto"/>
                <a:cs typeface="Roboto"/>
                <a:sym typeface="Roboto"/>
              </a:defRPr>
            </a:lvl2pPr>
            <a:lvl3pPr lvl="2" algn="ctr">
              <a:lnSpc>
                <a:spcPct val="100000"/>
              </a:lnSpc>
              <a:spcBef>
                <a:spcPts val="0"/>
              </a:spcBef>
              <a:spcAft>
                <a:spcPts val="0"/>
              </a:spcAft>
              <a:buClr>
                <a:schemeClr val="accent1"/>
              </a:buClr>
              <a:buSzPts val="2000"/>
              <a:buFont typeface="Roboto"/>
              <a:buNone/>
              <a:defRPr sz="2000" b="1">
                <a:solidFill>
                  <a:schemeClr val="accent1"/>
                </a:solidFill>
                <a:latin typeface="Roboto"/>
                <a:ea typeface="Roboto"/>
                <a:cs typeface="Roboto"/>
                <a:sym typeface="Roboto"/>
              </a:defRPr>
            </a:lvl3pPr>
            <a:lvl4pPr lvl="3" algn="ctr">
              <a:lnSpc>
                <a:spcPct val="100000"/>
              </a:lnSpc>
              <a:spcBef>
                <a:spcPts val="0"/>
              </a:spcBef>
              <a:spcAft>
                <a:spcPts val="0"/>
              </a:spcAft>
              <a:buClr>
                <a:schemeClr val="accent1"/>
              </a:buClr>
              <a:buSzPts val="2000"/>
              <a:buFont typeface="Roboto"/>
              <a:buNone/>
              <a:defRPr sz="2000" b="1">
                <a:solidFill>
                  <a:schemeClr val="accent1"/>
                </a:solidFill>
                <a:latin typeface="Roboto"/>
                <a:ea typeface="Roboto"/>
                <a:cs typeface="Roboto"/>
                <a:sym typeface="Roboto"/>
              </a:defRPr>
            </a:lvl4pPr>
            <a:lvl5pPr lvl="4" algn="ctr">
              <a:lnSpc>
                <a:spcPct val="100000"/>
              </a:lnSpc>
              <a:spcBef>
                <a:spcPts val="0"/>
              </a:spcBef>
              <a:spcAft>
                <a:spcPts val="0"/>
              </a:spcAft>
              <a:buClr>
                <a:schemeClr val="accent1"/>
              </a:buClr>
              <a:buSzPts val="2000"/>
              <a:buFont typeface="Roboto"/>
              <a:buNone/>
              <a:defRPr sz="2000" b="1">
                <a:solidFill>
                  <a:schemeClr val="accent1"/>
                </a:solidFill>
                <a:latin typeface="Roboto"/>
                <a:ea typeface="Roboto"/>
                <a:cs typeface="Roboto"/>
                <a:sym typeface="Roboto"/>
              </a:defRPr>
            </a:lvl5pPr>
            <a:lvl6pPr lvl="5" algn="ctr">
              <a:lnSpc>
                <a:spcPct val="100000"/>
              </a:lnSpc>
              <a:spcBef>
                <a:spcPts val="0"/>
              </a:spcBef>
              <a:spcAft>
                <a:spcPts val="0"/>
              </a:spcAft>
              <a:buClr>
                <a:schemeClr val="accent1"/>
              </a:buClr>
              <a:buSzPts val="2000"/>
              <a:buFont typeface="Roboto"/>
              <a:buNone/>
              <a:defRPr sz="2000" b="1">
                <a:solidFill>
                  <a:schemeClr val="accent1"/>
                </a:solidFill>
                <a:latin typeface="Roboto"/>
                <a:ea typeface="Roboto"/>
                <a:cs typeface="Roboto"/>
                <a:sym typeface="Roboto"/>
              </a:defRPr>
            </a:lvl6pPr>
            <a:lvl7pPr lvl="6" algn="ctr">
              <a:lnSpc>
                <a:spcPct val="100000"/>
              </a:lnSpc>
              <a:spcBef>
                <a:spcPts val="0"/>
              </a:spcBef>
              <a:spcAft>
                <a:spcPts val="0"/>
              </a:spcAft>
              <a:buClr>
                <a:schemeClr val="accent1"/>
              </a:buClr>
              <a:buSzPts val="2000"/>
              <a:buFont typeface="Roboto"/>
              <a:buNone/>
              <a:defRPr sz="2000" b="1">
                <a:solidFill>
                  <a:schemeClr val="accent1"/>
                </a:solidFill>
                <a:latin typeface="Roboto"/>
                <a:ea typeface="Roboto"/>
                <a:cs typeface="Roboto"/>
                <a:sym typeface="Roboto"/>
              </a:defRPr>
            </a:lvl7pPr>
            <a:lvl8pPr lvl="7" algn="ctr">
              <a:lnSpc>
                <a:spcPct val="100000"/>
              </a:lnSpc>
              <a:spcBef>
                <a:spcPts val="0"/>
              </a:spcBef>
              <a:spcAft>
                <a:spcPts val="0"/>
              </a:spcAft>
              <a:buClr>
                <a:schemeClr val="accent1"/>
              </a:buClr>
              <a:buSzPts val="2000"/>
              <a:buFont typeface="Roboto"/>
              <a:buNone/>
              <a:defRPr sz="2000" b="1">
                <a:solidFill>
                  <a:schemeClr val="accent1"/>
                </a:solidFill>
                <a:latin typeface="Roboto"/>
                <a:ea typeface="Roboto"/>
                <a:cs typeface="Roboto"/>
                <a:sym typeface="Roboto"/>
              </a:defRPr>
            </a:lvl8pPr>
            <a:lvl9pPr lvl="8" algn="ctr">
              <a:lnSpc>
                <a:spcPct val="100000"/>
              </a:lnSpc>
              <a:spcBef>
                <a:spcPts val="0"/>
              </a:spcBef>
              <a:spcAft>
                <a:spcPts val="0"/>
              </a:spcAft>
              <a:buClr>
                <a:schemeClr val="accent1"/>
              </a:buClr>
              <a:buSzPts val="2000"/>
              <a:buFont typeface="Roboto"/>
              <a:buNone/>
              <a:defRPr sz="2000" b="1">
                <a:solidFill>
                  <a:schemeClr val="accent1"/>
                </a:solidFill>
                <a:latin typeface="Roboto"/>
                <a:ea typeface="Roboto"/>
                <a:cs typeface="Roboto"/>
                <a:sym typeface="Roboto"/>
              </a:defRPr>
            </a:lvl9pPr>
          </a:lstStyle>
          <a:p>
            <a:endParaRPr/>
          </a:p>
        </p:txBody>
      </p:sp>
      <p:sp>
        <p:nvSpPr>
          <p:cNvPr id="176" name="Google Shape;176;p49"/>
          <p:cNvSpPr txBox="1"/>
          <p:nvPr/>
        </p:nvSpPr>
        <p:spPr>
          <a:xfrm>
            <a:off x="0" y="4869300"/>
            <a:ext cx="9144000" cy="274200"/>
          </a:xfrm>
          <a:prstGeom prst="rect">
            <a:avLst/>
          </a:prstGeom>
          <a:solidFill>
            <a:schemeClr val="dk1"/>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quantori.com</a:t>
            </a:r>
            <a:endParaRPr sz="600" b="0" i="0" u="none" strike="noStrike" cap="none">
              <a:solidFill>
                <a:schemeClr val="lt2"/>
              </a:solidFill>
              <a:latin typeface="Arial"/>
              <a:ea typeface="Arial"/>
              <a:cs typeface="Arial"/>
              <a:sym typeface="Arial"/>
            </a:endParaRPr>
          </a:p>
        </p:txBody>
      </p:sp>
      <p:sp>
        <p:nvSpPr>
          <p:cNvPr id="177" name="Google Shape;177;p49"/>
          <p:cNvSpPr txBox="1"/>
          <p:nvPr/>
        </p:nvSpPr>
        <p:spPr>
          <a:xfrm>
            <a:off x="8759300" y="4869300"/>
            <a:ext cx="384600" cy="274200"/>
          </a:xfrm>
          <a:prstGeom prst="rect">
            <a:avLst/>
          </a:prstGeom>
          <a:solidFill>
            <a:schemeClr val="dk1"/>
          </a:solid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lt2"/>
                </a:solidFill>
                <a:latin typeface="Roboto Light"/>
                <a:ea typeface="Roboto Light"/>
                <a:cs typeface="Roboto Light"/>
                <a:sym typeface="Roboto Light"/>
              </a:rPr>
              <a:t>‹#›</a:t>
            </a:fld>
            <a:endParaRPr sz="600" b="0" i="0" u="none" strike="noStrike" cap="none">
              <a:solidFill>
                <a:schemeClr val="lt2"/>
              </a:solidFill>
              <a:latin typeface="Roboto Light"/>
              <a:ea typeface="Roboto Light"/>
              <a:cs typeface="Roboto Light"/>
              <a:sym typeface="Roboto Light"/>
            </a:endParaRPr>
          </a:p>
        </p:txBody>
      </p:sp>
      <p:pic>
        <p:nvPicPr>
          <p:cNvPr id="178" name="Google Shape;178;p49"/>
          <p:cNvPicPr preferRelativeResize="0"/>
          <p:nvPr/>
        </p:nvPicPr>
        <p:blipFill rotWithShape="1">
          <a:blip r:embed="rId4">
            <a:alphaModFix/>
          </a:blip>
          <a:srcRect/>
          <a:stretch/>
        </p:blipFill>
        <p:spPr>
          <a:xfrm>
            <a:off x="7397500" y="393725"/>
            <a:ext cx="1103100" cy="259225"/>
          </a:xfrm>
          <a:prstGeom prst="rect">
            <a:avLst/>
          </a:prstGeom>
          <a:noFill/>
          <a:ln>
            <a:noFill/>
          </a:ln>
        </p:spPr>
      </p:pic>
    </p:spTree>
  </p:cSld>
  <p:clrMapOvr>
    <a:masterClrMapping/>
  </p:clrMapOvr>
  <p:extLst>
    <p:ext uri="{DCECCB84-F9BA-43D5-87BE-67443E8EF086}">
      <p15:sldGuideLst xmlns:p15="http://schemas.microsoft.com/office/powerpoint/2012/main">
        <p15:guide id="1" pos="405">
          <p15:clr>
            <a:srgbClr val="FA7B17"/>
          </p15:clr>
        </p15:guide>
        <p15:guide id="2" pos="5355">
          <p15:clr>
            <a:srgbClr val="FA7B17"/>
          </p15:clr>
        </p15:guide>
        <p15:guide id="3" orient="horz" pos="261">
          <p15:clr>
            <a:srgbClr val="FA7B17"/>
          </p15:clr>
        </p15:guide>
        <p15:guide id="4" orient="horz" pos="2857">
          <p15:clr>
            <a:srgbClr val="FA7B17"/>
          </p15:clr>
        </p15:guide>
        <p15:guide id="5" orient="horz" pos="66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0. Title, Logo">
  <p:cSld name="TITLE_AND_BODY_1_1_2_1">
    <p:spTree>
      <p:nvGrpSpPr>
        <p:cNvPr id="1" name="Shape 179"/>
        <p:cNvGrpSpPr/>
        <p:nvPr/>
      </p:nvGrpSpPr>
      <p:grpSpPr>
        <a:xfrm>
          <a:off x="0" y="0"/>
          <a:ext cx="0" cy="0"/>
          <a:chOff x="0" y="0"/>
          <a:chExt cx="0" cy="0"/>
        </a:xfrm>
      </p:grpSpPr>
      <p:sp>
        <p:nvSpPr>
          <p:cNvPr id="180" name="Google Shape;180;p50"/>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294B5"/>
              </a:buClr>
              <a:buSzPts val="2000"/>
              <a:buNone/>
              <a:defRPr sz="2000" b="1">
                <a:solidFill>
                  <a:srgbClr val="0294B5"/>
                </a:solidFill>
              </a:defRPr>
            </a:lvl1pPr>
            <a:lvl2pPr lvl="1" algn="ctr">
              <a:lnSpc>
                <a:spcPct val="100000"/>
              </a:lnSpc>
              <a:spcBef>
                <a:spcPts val="0"/>
              </a:spcBef>
              <a:spcAft>
                <a:spcPts val="0"/>
              </a:spcAft>
              <a:buClr>
                <a:schemeClr val="accent1"/>
              </a:buClr>
              <a:buSzPts val="2000"/>
              <a:buFont typeface="Roboto"/>
              <a:buNone/>
              <a:defRPr sz="2000" b="1">
                <a:solidFill>
                  <a:schemeClr val="accent1"/>
                </a:solidFill>
                <a:latin typeface="Roboto"/>
                <a:ea typeface="Roboto"/>
                <a:cs typeface="Roboto"/>
                <a:sym typeface="Roboto"/>
              </a:defRPr>
            </a:lvl2pPr>
            <a:lvl3pPr lvl="2" algn="ctr">
              <a:lnSpc>
                <a:spcPct val="100000"/>
              </a:lnSpc>
              <a:spcBef>
                <a:spcPts val="0"/>
              </a:spcBef>
              <a:spcAft>
                <a:spcPts val="0"/>
              </a:spcAft>
              <a:buClr>
                <a:schemeClr val="accent1"/>
              </a:buClr>
              <a:buSzPts val="2000"/>
              <a:buFont typeface="Roboto"/>
              <a:buNone/>
              <a:defRPr sz="2000" b="1">
                <a:solidFill>
                  <a:schemeClr val="accent1"/>
                </a:solidFill>
                <a:latin typeface="Roboto"/>
                <a:ea typeface="Roboto"/>
                <a:cs typeface="Roboto"/>
                <a:sym typeface="Roboto"/>
              </a:defRPr>
            </a:lvl3pPr>
            <a:lvl4pPr lvl="3" algn="ctr">
              <a:lnSpc>
                <a:spcPct val="100000"/>
              </a:lnSpc>
              <a:spcBef>
                <a:spcPts val="0"/>
              </a:spcBef>
              <a:spcAft>
                <a:spcPts val="0"/>
              </a:spcAft>
              <a:buClr>
                <a:schemeClr val="accent1"/>
              </a:buClr>
              <a:buSzPts val="2000"/>
              <a:buFont typeface="Roboto"/>
              <a:buNone/>
              <a:defRPr sz="2000" b="1">
                <a:solidFill>
                  <a:schemeClr val="accent1"/>
                </a:solidFill>
                <a:latin typeface="Roboto"/>
                <a:ea typeface="Roboto"/>
                <a:cs typeface="Roboto"/>
                <a:sym typeface="Roboto"/>
              </a:defRPr>
            </a:lvl4pPr>
            <a:lvl5pPr lvl="4" algn="ctr">
              <a:lnSpc>
                <a:spcPct val="100000"/>
              </a:lnSpc>
              <a:spcBef>
                <a:spcPts val="0"/>
              </a:spcBef>
              <a:spcAft>
                <a:spcPts val="0"/>
              </a:spcAft>
              <a:buClr>
                <a:schemeClr val="accent1"/>
              </a:buClr>
              <a:buSzPts val="2000"/>
              <a:buFont typeface="Roboto"/>
              <a:buNone/>
              <a:defRPr sz="2000" b="1">
                <a:solidFill>
                  <a:schemeClr val="accent1"/>
                </a:solidFill>
                <a:latin typeface="Roboto"/>
                <a:ea typeface="Roboto"/>
                <a:cs typeface="Roboto"/>
                <a:sym typeface="Roboto"/>
              </a:defRPr>
            </a:lvl5pPr>
            <a:lvl6pPr lvl="5" algn="ctr">
              <a:lnSpc>
                <a:spcPct val="100000"/>
              </a:lnSpc>
              <a:spcBef>
                <a:spcPts val="0"/>
              </a:spcBef>
              <a:spcAft>
                <a:spcPts val="0"/>
              </a:spcAft>
              <a:buClr>
                <a:schemeClr val="accent1"/>
              </a:buClr>
              <a:buSzPts val="2000"/>
              <a:buFont typeface="Roboto"/>
              <a:buNone/>
              <a:defRPr sz="2000" b="1">
                <a:solidFill>
                  <a:schemeClr val="accent1"/>
                </a:solidFill>
                <a:latin typeface="Roboto"/>
                <a:ea typeface="Roboto"/>
                <a:cs typeface="Roboto"/>
                <a:sym typeface="Roboto"/>
              </a:defRPr>
            </a:lvl6pPr>
            <a:lvl7pPr lvl="6" algn="ctr">
              <a:lnSpc>
                <a:spcPct val="100000"/>
              </a:lnSpc>
              <a:spcBef>
                <a:spcPts val="0"/>
              </a:spcBef>
              <a:spcAft>
                <a:spcPts val="0"/>
              </a:spcAft>
              <a:buClr>
                <a:schemeClr val="accent1"/>
              </a:buClr>
              <a:buSzPts val="2000"/>
              <a:buFont typeface="Roboto"/>
              <a:buNone/>
              <a:defRPr sz="2000" b="1">
                <a:solidFill>
                  <a:schemeClr val="accent1"/>
                </a:solidFill>
                <a:latin typeface="Roboto"/>
                <a:ea typeface="Roboto"/>
                <a:cs typeface="Roboto"/>
                <a:sym typeface="Roboto"/>
              </a:defRPr>
            </a:lvl7pPr>
            <a:lvl8pPr lvl="7" algn="ctr">
              <a:lnSpc>
                <a:spcPct val="100000"/>
              </a:lnSpc>
              <a:spcBef>
                <a:spcPts val="0"/>
              </a:spcBef>
              <a:spcAft>
                <a:spcPts val="0"/>
              </a:spcAft>
              <a:buClr>
                <a:schemeClr val="accent1"/>
              </a:buClr>
              <a:buSzPts val="2000"/>
              <a:buFont typeface="Roboto"/>
              <a:buNone/>
              <a:defRPr sz="2000" b="1">
                <a:solidFill>
                  <a:schemeClr val="accent1"/>
                </a:solidFill>
                <a:latin typeface="Roboto"/>
                <a:ea typeface="Roboto"/>
                <a:cs typeface="Roboto"/>
                <a:sym typeface="Roboto"/>
              </a:defRPr>
            </a:lvl8pPr>
            <a:lvl9pPr lvl="8" algn="ctr">
              <a:lnSpc>
                <a:spcPct val="100000"/>
              </a:lnSpc>
              <a:spcBef>
                <a:spcPts val="0"/>
              </a:spcBef>
              <a:spcAft>
                <a:spcPts val="0"/>
              </a:spcAft>
              <a:buClr>
                <a:schemeClr val="accent1"/>
              </a:buClr>
              <a:buSzPts val="2000"/>
              <a:buFont typeface="Roboto"/>
              <a:buNone/>
              <a:defRPr sz="2000" b="1">
                <a:solidFill>
                  <a:schemeClr val="accent1"/>
                </a:solidFill>
                <a:latin typeface="Roboto"/>
                <a:ea typeface="Roboto"/>
                <a:cs typeface="Roboto"/>
                <a:sym typeface="Roboto"/>
              </a:defRPr>
            </a:lvl9pPr>
          </a:lstStyle>
          <a:p>
            <a:endParaRPr/>
          </a:p>
        </p:txBody>
      </p:sp>
      <p:sp>
        <p:nvSpPr>
          <p:cNvPr id="181" name="Google Shape;181;p50"/>
          <p:cNvSpPr txBox="1"/>
          <p:nvPr/>
        </p:nvSpPr>
        <p:spPr>
          <a:xfrm>
            <a:off x="0" y="4869300"/>
            <a:ext cx="9144000" cy="274200"/>
          </a:xfrm>
          <a:prstGeom prst="rect">
            <a:avLst/>
          </a:prstGeom>
          <a:solidFill>
            <a:schemeClr val="dk1"/>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uFill>
                  <a:noFill/>
                </a:uFill>
                <a:latin typeface="Arial"/>
                <a:ea typeface="Arial"/>
                <a:cs typeface="Arial"/>
                <a:sym typeface="Arial"/>
                <a:hlinkClick r:id="rId2">
                  <a:extLst>
                    <a:ext uri="{A12FA001-AC4F-418D-AE19-62706E023703}">
                      <ahyp:hlinkClr xmlns:ahyp="http://schemas.microsoft.com/office/drawing/2018/hyperlinkcolor" val="tx"/>
                    </a:ext>
                  </a:extLst>
                </a:hlinkClick>
              </a:rPr>
              <a:t>quantori.com</a:t>
            </a:r>
            <a:endParaRPr sz="600" b="0" i="0" u="none" strike="noStrike" cap="none">
              <a:solidFill>
                <a:schemeClr val="lt2"/>
              </a:solidFill>
              <a:latin typeface="Arial"/>
              <a:ea typeface="Arial"/>
              <a:cs typeface="Arial"/>
              <a:sym typeface="Arial"/>
            </a:endParaRPr>
          </a:p>
        </p:txBody>
      </p:sp>
      <p:sp>
        <p:nvSpPr>
          <p:cNvPr id="182" name="Google Shape;182;p50"/>
          <p:cNvSpPr txBox="1"/>
          <p:nvPr/>
        </p:nvSpPr>
        <p:spPr>
          <a:xfrm>
            <a:off x="8759300" y="4869300"/>
            <a:ext cx="384600" cy="274200"/>
          </a:xfrm>
          <a:prstGeom prst="rect">
            <a:avLst/>
          </a:prstGeom>
          <a:solidFill>
            <a:schemeClr val="dk1"/>
          </a:solid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lt2"/>
                </a:solidFill>
                <a:latin typeface="Roboto Light"/>
                <a:ea typeface="Roboto Light"/>
                <a:cs typeface="Roboto Light"/>
                <a:sym typeface="Roboto Light"/>
              </a:rPr>
              <a:t>‹#›</a:t>
            </a:fld>
            <a:endParaRPr sz="600" b="0" i="0" u="none" strike="noStrike" cap="none">
              <a:solidFill>
                <a:schemeClr val="lt2"/>
              </a:solidFill>
              <a:latin typeface="Roboto Light"/>
              <a:ea typeface="Roboto Light"/>
              <a:cs typeface="Roboto Light"/>
              <a:sym typeface="Roboto Light"/>
            </a:endParaRPr>
          </a:p>
        </p:txBody>
      </p:sp>
      <p:pic>
        <p:nvPicPr>
          <p:cNvPr id="183" name="Google Shape;183;p50"/>
          <p:cNvPicPr preferRelativeResize="0"/>
          <p:nvPr/>
        </p:nvPicPr>
        <p:blipFill rotWithShape="1">
          <a:blip r:embed="rId3">
            <a:alphaModFix/>
          </a:blip>
          <a:srcRect/>
          <a:stretch/>
        </p:blipFill>
        <p:spPr>
          <a:xfrm>
            <a:off x="7397500" y="393725"/>
            <a:ext cx="1103100" cy="259225"/>
          </a:xfrm>
          <a:prstGeom prst="rect">
            <a:avLst/>
          </a:prstGeom>
          <a:noFill/>
          <a:ln>
            <a:noFill/>
          </a:ln>
        </p:spPr>
      </p:pic>
    </p:spTree>
  </p:cSld>
  <p:clrMapOvr>
    <a:masterClrMapping/>
  </p:clrMapOvr>
  <p:extLst>
    <p:ext uri="{DCECCB84-F9BA-43D5-87BE-67443E8EF086}">
      <p15:sldGuideLst xmlns:p15="http://schemas.microsoft.com/office/powerpoint/2012/main">
        <p15:guide id="1" pos="405">
          <p15:clr>
            <a:srgbClr val="FA7B17"/>
          </p15:clr>
        </p15:guide>
        <p15:guide id="2" pos="5355">
          <p15:clr>
            <a:srgbClr val="FA7B17"/>
          </p15:clr>
        </p15:guide>
        <p15:guide id="3" orient="horz" pos="261">
          <p15:clr>
            <a:srgbClr val="FA7B17"/>
          </p15:clr>
        </p15:guide>
        <p15:guide id="4" orient="horz" pos="2857">
          <p15:clr>
            <a:srgbClr val="FA7B17"/>
          </p15:clr>
        </p15:guide>
        <p15:guide id="5" orient="horz" pos="66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1. Heading, Subheading and Text/picture - Light">
  <p:cSld name="TITLE_AND_BODY_1_1_2">
    <p:spTree>
      <p:nvGrpSpPr>
        <p:cNvPr id="1" name="Shape 184"/>
        <p:cNvGrpSpPr/>
        <p:nvPr/>
      </p:nvGrpSpPr>
      <p:grpSpPr>
        <a:xfrm>
          <a:off x="0" y="0"/>
          <a:ext cx="0" cy="0"/>
          <a:chOff x="0" y="0"/>
          <a:chExt cx="0" cy="0"/>
        </a:xfrm>
      </p:grpSpPr>
      <p:pic>
        <p:nvPicPr>
          <p:cNvPr id="185" name="Google Shape;185;p51"/>
          <p:cNvPicPr preferRelativeResize="0"/>
          <p:nvPr/>
        </p:nvPicPr>
        <p:blipFill rotWithShape="1">
          <a:blip r:embed="rId2">
            <a:alphaModFix amt="20000"/>
          </a:blip>
          <a:srcRect/>
          <a:stretch/>
        </p:blipFill>
        <p:spPr>
          <a:xfrm>
            <a:off x="0" y="1672159"/>
            <a:ext cx="9144000" cy="3456432"/>
          </a:xfrm>
          <a:prstGeom prst="rect">
            <a:avLst/>
          </a:prstGeom>
          <a:noFill/>
          <a:ln>
            <a:noFill/>
          </a:ln>
        </p:spPr>
      </p:pic>
      <p:sp>
        <p:nvSpPr>
          <p:cNvPr id="186" name="Google Shape;186;p51"/>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294B5"/>
              </a:buClr>
              <a:buSzPts val="2000"/>
              <a:buNone/>
              <a:defRPr sz="2000" b="1">
                <a:solidFill>
                  <a:srgbClr val="0294B5"/>
                </a:solidFill>
              </a:defRPr>
            </a:lvl1pPr>
            <a:lvl2pPr lvl="1" algn="ctr">
              <a:lnSpc>
                <a:spcPct val="100000"/>
              </a:lnSpc>
              <a:spcBef>
                <a:spcPts val="0"/>
              </a:spcBef>
              <a:spcAft>
                <a:spcPts val="0"/>
              </a:spcAft>
              <a:buClr>
                <a:schemeClr val="accent1"/>
              </a:buClr>
              <a:buSzPts val="2000"/>
              <a:buNone/>
              <a:defRPr sz="2000" b="1">
                <a:solidFill>
                  <a:schemeClr val="accent1"/>
                </a:solidFill>
              </a:defRPr>
            </a:lvl2pPr>
            <a:lvl3pPr lvl="2" algn="ctr">
              <a:lnSpc>
                <a:spcPct val="100000"/>
              </a:lnSpc>
              <a:spcBef>
                <a:spcPts val="0"/>
              </a:spcBef>
              <a:spcAft>
                <a:spcPts val="0"/>
              </a:spcAft>
              <a:buClr>
                <a:schemeClr val="accent1"/>
              </a:buClr>
              <a:buSzPts val="2000"/>
              <a:buNone/>
              <a:defRPr sz="2000" b="1">
                <a:solidFill>
                  <a:schemeClr val="accent1"/>
                </a:solidFill>
              </a:defRPr>
            </a:lvl3pPr>
            <a:lvl4pPr lvl="3" algn="ctr">
              <a:lnSpc>
                <a:spcPct val="100000"/>
              </a:lnSpc>
              <a:spcBef>
                <a:spcPts val="0"/>
              </a:spcBef>
              <a:spcAft>
                <a:spcPts val="0"/>
              </a:spcAft>
              <a:buClr>
                <a:schemeClr val="accent1"/>
              </a:buClr>
              <a:buSzPts val="2000"/>
              <a:buNone/>
              <a:defRPr sz="2000" b="1">
                <a:solidFill>
                  <a:schemeClr val="accent1"/>
                </a:solidFill>
              </a:defRPr>
            </a:lvl4pPr>
            <a:lvl5pPr lvl="4" algn="ctr">
              <a:lnSpc>
                <a:spcPct val="100000"/>
              </a:lnSpc>
              <a:spcBef>
                <a:spcPts val="0"/>
              </a:spcBef>
              <a:spcAft>
                <a:spcPts val="0"/>
              </a:spcAft>
              <a:buClr>
                <a:schemeClr val="accent1"/>
              </a:buClr>
              <a:buSzPts val="2000"/>
              <a:buNone/>
              <a:defRPr sz="2000" b="1">
                <a:solidFill>
                  <a:schemeClr val="accent1"/>
                </a:solidFill>
              </a:defRPr>
            </a:lvl5pPr>
            <a:lvl6pPr lvl="5" algn="ctr">
              <a:lnSpc>
                <a:spcPct val="100000"/>
              </a:lnSpc>
              <a:spcBef>
                <a:spcPts val="0"/>
              </a:spcBef>
              <a:spcAft>
                <a:spcPts val="0"/>
              </a:spcAft>
              <a:buClr>
                <a:schemeClr val="accent1"/>
              </a:buClr>
              <a:buSzPts val="2000"/>
              <a:buNone/>
              <a:defRPr sz="2000" b="1">
                <a:solidFill>
                  <a:schemeClr val="accent1"/>
                </a:solidFill>
              </a:defRPr>
            </a:lvl6pPr>
            <a:lvl7pPr lvl="6" algn="ctr">
              <a:lnSpc>
                <a:spcPct val="100000"/>
              </a:lnSpc>
              <a:spcBef>
                <a:spcPts val="0"/>
              </a:spcBef>
              <a:spcAft>
                <a:spcPts val="0"/>
              </a:spcAft>
              <a:buClr>
                <a:schemeClr val="accent1"/>
              </a:buClr>
              <a:buSzPts val="2000"/>
              <a:buNone/>
              <a:defRPr sz="2000" b="1">
                <a:solidFill>
                  <a:schemeClr val="accent1"/>
                </a:solidFill>
              </a:defRPr>
            </a:lvl7pPr>
            <a:lvl8pPr lvl="7" algn="ctr">
              <a:lnSpc>
                <a:spcPct val="100000"/>
              </a:lnSpc>
              <a:spcBef>
                <a:spcPts val="0"/>
              </a:spcBef>
              <a:spcAft>
                <a:spcPts val="0"/>
              </a:spcAft>
              <a:buClr>
                <a:schemeClr val="accent1"/>
              </a:buClr>
              <a:buSzPts val="2000"/>
              <a:buNone/>
              <a:defRPr sz="2000" b="1">
                <a:solidFill>
                  <a:schemeClr val="accent1"/>
                </a:solidFill>
              </a:defRPr>
            </a:lvl8pPr>
            <a:lvl9pPr lvl="8" algn="ctr">
              <a:lnSpc>
                <a:spcPct val="100000"/>
              </a:lnSpc>
              <a:spcBef>
                <a:spcPts val="0"/>
              </a:spcBef>
              <a:spcAft>
                <a:spcPts val="0"/>
              </a:spcAft>
              <a:buClr>
                <a:schemeClr val="accent1"/>
              </a:buClr>
              <a:buSzPts val="2000"/>
              <a:buNone/>
              <a:defRPr sz="2000" b="1">
                <a:solidFill>
                  <a:schemeClr val="accent1"/>
                </a:solidFill>
              </a:defRPr>
            </a:lvl9pPr>
          </a:lstStyle>
          <a:p>
            <a:endParaRPr/>
          </a:p>
        </p:txBody>
      </p:sp>
      <p:sp>
        <p:nvSpPr>
          <p:cNvPr id="187" name="Google Shape;187;p51"/>
          <p:cNvSpPr txBox="1"/>
          <p:nvPr/>
        </p:nvSpPr>
        <p:spPr>
          <a:xfrm>
            <a:off x="0" y="4869300"/>
            <a:ext cx="9144000" cy="274200"/>
          </a:xfrm>
          <a:prstGeom prst="rect">
            <a:avLst/>
          </a:prstGeom>
          <a:solidFill>
            <a:schemeClr val="dk1"/>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quantori.com</a:t>
            </a:r>
            <a:endParaRPr sz="600" b="0" i="0" u="none" strike="noStrike" cap="none">
              <a:solidFill>
                <a:schemeClr val="lt2"/>
              </a:solidFill>
              <a:latin typeface="Arial"/>
              <a:ea typeface="Arial"/>
              <a:cs typeface="Arial"/>
              <a:sym typeface="Arial"/>
            </a:endParaRPr>
          </a:p>
        </p:txBody>
      </p:sp>
      <p:sp>
        <p:nvSpPr>
          <p:cNvPr id="188" name="Google Shape;188;p51"/>
          <p:cNvSpPr txBox="1"/>
          <p:nvPr/>
        </p:nvSpPr>
        <p:spPr>
          <a:xfrm>
            <a:off x="8759300" y="4869300"/>
            <a:ext cx="384600" cy="274200"/>
          </a:xfrm>
          <a:prstGeom prst="rect">
            <a:avLst/>
          </a:prstGeom>
          <a:solidFill>
            <a:schemeClr val="dk1"/>
          </a:solid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lt2"/>
                </a:solidFill>
                <a:latin typeface="Roboto Light"/>
                <a:ea typeface="Roboto Light"/>
                <a:cs typeface="Roboto Light"/>
                <a:sym typeface="Roboto Light"/>
              </a:rPr>
              <a:t>‹#›</a:t>
            </a:fld>
            <a:endParaRPr sz="600" b="0" i="0" u="none" strike="noStrike" cap="none">
              <a:solidFill>
                <a:schemeClr val="lt2"/>
              </a:solidFill>
              <a:latin typeface="Roboto Light"/>
              <a:ea typeface="Roboto Light"/>
              <a:cs typeface="Roboto Light"/>
              <a:sym typeface="Roboto Light"/>
            </a:endParaRPr>
          </a:p>
        </p:txBody>
      </p:sp>
      <p:sp>
        <p:nvSpPr>
          <p:cNvPr id="189" name="Google Shape;189;p51"/>
          <p:cNvSpPr txBox="1">
            <a:spLocks noGrp="1"/>
          </p:cNvSpPr>
          <p:nvPr>
            <p:ph type="title" idx="2"/>
          </p:nvPr>
        </p:nvSpPr>
        <p:spPr>
          <a:xfrm>
            <a:off x="640075" y="1053000"/>
            <a:ext cx="78717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lvl1pPr>
            <a:lvl2pPr lvl="1" algn="l">
              <a:lnSpc>
                <a:spcPct val="100000"/>
              </a:lnSpc>
              <a:spcBef>
                <a:spcPts val="0"/>
              </a:spcBef>
              <a:spcAft>
                <a:spcPts val="0"/>
              </a:spcAft>
              <a:buSzPts val="2800"/>
              <a:buNone/>
              <a:defRPr sz="1600" b="1">
                <a:solidFill>
                  <a:srgbClr val="173348"/>
                </a:solidFill>
              </a:defRPr>
            </a:lvl2pPr>
            <a:lvl3pPr lvl="2" algn="l">
              <a:lnSpc>
                <a:spcPct val="100000"/>
              </a:lnSpc>
              <a:spcBef>
                <a:spcPts val="0"/>
              </a:spcBef>
              <a:spcAft>
                <a:spcPts val="0"/>
              </a:spcAft>
              <a:buSzPts val="2800"/>
              <a:buNone/>
              <a:defRPr sz="1600" b="1">
                <a:solidFill>
                  <a:srgbClr val="173348"/>
                </a:solidFill>
              </a:defRPr>
            </a:lvl3pPr>
            <a:lvl4pPr lvl="3" algn="l">
              <a:lnSpc>
                <a:spcPct val="100000"/>
              </a:lnSpc>
              <a:spcBef>
                <a:spcPts val="0"/>
              </a:spcBef>
              <a:spcAft>
                <a:spcPts val="0"/>
              </a:spcAft>
              <a:buSzPts val="2800"/>
              <a:buNone/>
              <a:defRPr sz="1600" b="1">
                <a:solidFill>
                  <a:srgbClr val="173348"/>
                </a:solidFill>
              </a:defRPr>
            </a:lvl4pPr>
            <a:lvl5pPr lvl="4" algn="l">
              <a:lnSpc>
                <a:spcPct val="100000"/>
              </a:lnSpc>
              <a:spcBef>
                <a:spcPts val="0"/>
              </a:spcBef>
              <a:spcAft>
                <a:spcPts val="0"/>
              </a:spcAft>
              <a:buSzPts val="2800"/>
              <a:buNone/>
              <a:defRPr sz="1600" b="1">
                <a:solidFill>
                  <a:srgbClr val="173348"/>
                </a:solidFill>
              </a:defRPr>
            </a:lvl5pPr>
            <a:lvl6pPr lvl="5" algn="l">
              <a:lnSpc>
                <a:spcPct val="100000"/>
              </a:lnSpc>
              <a:spcBef>
                <a:spcPts val="0"/>
              </a:spcBef>
              <a:spcAft>
                <a:spcPts val="0"/>
              </a:spcAft>
              <a:buSzPts val="2800"/>
              <a:buNone/>
              <a:defRPr sz="1600" b="1">
                <a:solidFill>
                  <a:srgbClr val="173348"/>
                </a:solidFill>
              </a:defRPr>
            </a:lvl6pPr>
            <a:lvl7pPr lvl="6" algn="l">
              <a:lnSpc>
                <a:spcPct val="100000"/>
              </a:lnSpc>
              <a:spcBef>
                <a:spcPts val="0"/>
              </a:spcBef>
              <a:spcAft>
                <a:spcPts val="0"/>
              </a:spcAft>
              <a:buSzPts val="2800"/>
              <a:buNone/>
              <a:defRPr sz="1600" b="1">
                <a:solidFill>
                  <a:srgbClr val="173348"/>
                </a:solidFill>
              </a:defRPr>
            </a:lvl7pPr>
            <a:lvl8pPr lvl="7" algn="l">
              <a:lnSpc>
                <a:spcPct val="100000"/>
              </a:lnSpc>
              <a:spcBef>
                <a:spcPts val="0"/>
              </a:spcBef>
              <a:spcAft>
                <a:spcPts val="0"/>
              </a:spcAft>
              <a:buSzPts val="2800"/>
              <a:buNone/>
              <a:defRPr sz="1600" b="1">
                <a:solidFill>
                  <a:srgbClr val="173348"/>
                </a:solidFill>
              </a:defRPr>
            </a:lvl8pPr>
            <a:lvl9pPr lvl="8" algn="l">
              <a:lnSpc>
                <a:spcPct val="100000"/>
              </a:lnSpc>
              <a:spcBef>
                <a:spcPts val="0"/>
              </a:spcBef>
              <a:spcAft>
                <a:spcPts val="0"/>
              </a:spcAft>
              <a:buSzPts val="2800"/>
              <a:buNone/>
              <a:defRPr sz="1600" b="1">
                <a:solidFill>
                  <a:srgbClr val="173348"/>
                </a:solidFill>
              </a:defRPr>
            </a:lvl9pPr>
          </a:lstStyle>
          <a:p>
            <a:endParaRPr/>
          </a:p>
        </p:txBody>
      </p:sp>
      <p:sp>
        <p:nvSpPr>
          <p:cNvPr id="190" name="Google Shape;190;p51"/>
          <p:cNvSpPr txBox="1">
            <a:spLocks noGrp="1"/>
          </p:cNvSpPr>
          <p:nvPr>
            <p:ph type="subTitle" idx="1"/>
          </p:nvPr>
        </p:nvSpPr>
        <p:spPr>
          <a:xfrm>
            <a:off x="640281" y="1723600"/>
            <a:ext cx="7871700" cy="2934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lvl1pPr>
            <a:lvl2pPr lvl="1" algn="l">
              <a:lnSpc>
                <a:spcPct val="115000"/>
              </a:lnSpc>
              <a:spcBef>
                <a:spcPts val="1600"/>
              </a:spcBef>
              <a:spcAft>
                <a:spcPts val="0"/>
              </a:spcAft>
              <a:buSzPts val="1400"/>
              <a:buNone/>
              <a:defRPr sz="1200">
                <a:solidFill>
                  <a:srgbClr val="383E42"/>
                </a:solidFill>
              </a:defRPr>
            </a:lvl2pPr>
            <a:lvl3pPr lvl="2" algn="l">
              <a:lnSpc>
                <a:spcPct val="115000"/>
              </a:lnSpc>
              <a:spcBef>
                <a:spcPts val="1600"/>
              </a:spcBef>
              <a:spcAft>
                <a:spcPts val="0"/>
              </a:spcAft>
              <a:buSzPts val="1400"/>
              <a:buNone/>
              <a:defRPr sz="1200">
                <a:solidFill>
                  <a:srgbClr val="383E42"/>
                </a:solidFill>
              </a:defRPr>
            </a:lvl3pPr>
            <a:lvl4pPr lvl="3" algn="l">
              <a:lnSpc>
                <a:spcPct val="115000"/>
              </a:lnSpc>
              <a:spcBef>
                <a:spcPts val="1600"/>
              </a:spcBef>
              <a:spcAft>
                <a:spcPts val="0"/>
              </a:spcAft>
              <a:buSzPts val="1400"/>
              <a:buNone/>
              <a:defRPr sz="1200">
                <a:solidFill>
                  <a:srgbClr val="383E42"/>
                </a:solidFill>
              </a:defRPr>
            </a:lvl4pPr>
            <a:lvl5pPr lvl="4" algn="l">
              <a:lnSpc>
                <a:spcPct val="115000"/>
              </a:lnSpc>
              <a:spcBef>
                <a:spcPts val="1600"/>
              </a:spcBef>
              <a:spcAft>
                <a:spcPts val="0"/>
              </a:spcAft>
              <a:buSzPts val="1400"/>
              <a:buNone/>
              <a:defRPr sz="1200">
                <a:solidFill>
                  <a:srgbClr val="383E42"/>
                </a:solidFill>
              </a:defRPr>
            </a:lvl5pPr>
            <a:lvl6pPr lvl="5" algn="l">
              <a:lnSpc>
                <a:spcPct val="115000"/>
              </a:lnSpc>
              <a:spcBef>
                <a:spcPts val="1600"/>
              </a:spcBef>
              <a:spcAft>
                <a:spcPts val="0"/>
              </a:spcAft>
              <a:buSzPts val="1400"/>
              <a:buNone/>
              <a:defRPr sz="1200">
                <a:solidFill>
                  <a:srgbClr val="383E42"/>
                </a:solidFill>
              </a:defRPr>
            </a:lvl6pPr>
            <a:lvl7pPr lvl="6" algn="l">
              <a:lnSpc>
                <a:spcPct val="115000"/>
              </a:lnSpc>
              <a:spcBef>
                <a:spcPts val="1600"/>
              </a:spcBef>
              <a:spcAft>
                <a:spcPts val="0"/>
              </a:spcAft>
              <a:buSzPts val="1400"/>
              <a:buNone/>
              <a:defRPr sz="1200">
                <a:solidFill>
                  <a:srgbClr val="383E42"/>
                </a:solidFill>
              </a:defRPr>
            </a:lvl7pPr>
            <a:lvl8pPr lvl="7" algn="l">
              <a:lnSpc>
                <a:spcPct val="115000"/>
              </a:lnSpc>
              <a:spcBef>
                <a:spcPts val="1600"/>
              </a:spcBef>
              <a:spcAft>
                <a:spcPts val="0"/>
              </a:spcAft>
              <a:buSzPts val="1400"/>
              <a:buNone/>
              <a:defRPr sz="1200">
                <a:solidFill>
                  <a:srgbClr val="383E42"/>
                </a:solidFill>
              </a:defRPr>
            </a:lvl8pPr>
            <a:lvl9pPr lvl="8" algn="l">
              <a:lnSpc>
                <a:spcPct val="115000"/>
              </a:lnSpc>
              <a:spcBef>
                <a:spcPts val="1600"/>
              </a:spcBef>
              <a:spcAft>
                <a:spcPts val="1600"/>
              </a:spcAft>
              <a:buSzPts val="1400"/>
              <a:buNone/>
              <a:defRPr sz="1200">
                <a:solidFill>
                  <a:srgbClr val="383E42"/>
                </a:solidFill>
              </a:defRPr>
            </a:lvl9pPr>
          </a:lstStyle>
          <a:p>
            <a:endParaRPr/>
          </a:p>
        </p:txBody>
      </p:sp>
      <p:pic>
        <p:nvPicPr>
          <p:cNvPr id="191" name="Google Shape;191;p51"/>
          <p:cNvPicPr preferRelativeResize="0"/>
          <p:nvPr/>
        </p:nvPicPr>
        <p:blipFill rotWithShape="1">
          <a:blip r:embed="rId4">
            <a:alphaModFix/>
          </a:blip>
          <a:srcRect/>
          <a:stretch/>
        </p:blipFill>
        <p:spPr>
          <a:xfrm>
            <a:off x="7397500" y="393725"/>
            <a:ext cx="1103100" cy="259225"/>
          </a:xfrm>
          <a:prstGeom prst="rect">
            <a:avLst/>
          </a:prstGeom>
          <a:noFill/>
          <a:ln>
            <a:noFill/>
          </a:ln>
        </p:spPr>
      </p:pic>
    </p:spTree>
  </p:cSld>
  <p:clrMapOvr>
    <a:masterClrMapping/>
  </p:clrMapOvr>
  <p:extLst>
    <p:ext uri="{DCECCB84-F9BA-43D5-87BE-67443E8EF086}">
      <p15:sldGuideLst xmlns:p15="http://schemas.microsoft.com/office/powerpoint/2012/main">
        <p15:guide id="1" pos="405">
          <p15:clr>
            <a:srgbClr val="FA7B17"/>
          </p15:clr>
        </p15:guide>
        <p15:guide id="2" pos="5355">
          <p15:clr>
            <a:srgbClr val="FA7B17"/>
          </p15:clr>
        </p15:guide>
        <p15:guide id="3" orient="horz" pos="261">
          <p15:clr>
            <a:srgbClr val="FA7B17"/>
          </p15:clr>
        </p15:guide>
        <p15:guide id="4" orient="horz" pos="2857">
          <p15:clr>
            <a:srgbClr val="FA7B17"/>
          </p15:clr>
        </p15:guide>
        <p15:guide id="5" orient="horz" pos="663">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3. Heading, 2 subheadings + 2 text/picture columns - Light">
  <p:cSld name="BLANK_1">
    <p:spTree>
      <p:nvGrpSpPr>
        <p:cNvPr id="1" name="Shape 192"/>
        <p:cNvGrpSpPr/>
        <p:nvPr/>
      </p:nvGrpSpPr>
      <p:grpSpPr>
        <a:xfrm>
          <a:off x="0" y="0"/>
          <a:ext cx="0" cy="0"/>
          <a:chOff x="0" y="0"/>
          <a:chExt cx="0" cy="0"/>
        </a:xfrm>
      </p:grpSpPr>
      <p:pic>
        <p:nvPicPr>
          <p:cNvPr id="193" name="Google Shape;193;p52"/>
          <p:cNvPicPr preferRelativeResize="0"/>
          <p:nvPr/>
        </p:nvPicPr>
        <p:blipFill rotWithShape="1">
          <a:blip r:embed="rId2">
            <a:alphaModFix amt="20000"/>
          </a:blip>
          <a:srcRect/>
          <a:stretch/>
        </p:blipFill>
        <p:spPr>
          <a:xfrm>
            <a:off x="0" y="1672159"/>
            <a:ext cx="9144000" cy="3456432"/>
          </a:xfrm>
          <a:prstGeom prst="rect">
            <a:avLst/>
          </a:prstGeom>
          <a:noFill/>
          <a:ln>
            <a:noFill/>
          </a:ln>
        </p:spPr>
      </p:pic>
      <p:sp>
        <p:nvSpPr>
          <p:cNvPr id="194" name="Google Shape;194;p52"/>
          <p:cNvSpPr txBox="1"/>
          <p:nvPr/>
        </p:nvSpPr>
        <p:spPr>
          <a:xfrm>
            <a:off x="0" y="4869300"/>
            <a:ext cx="9144000" cy="274200"/>
          </a:xfrm>
          <a:prstGeom prst="rect">
            <a:avLst/>
          </a:prstGeom>
          <a:solidFill>
            <a:schemeClr val="dk1"/>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quantori.com</a:t>
            </a:r>
            <a:endParaRPr sz="600" b="0" i="0" u="none" strike="noStrike" cap="none">
              <a:solidFill>
                <a:schemeClr val="lt2"/>
              </a:solidFill>
              <a:latin typeface="Arial"/>
              <a:ea typeface="Arial"/>
              <a:cs typeface="Arial"/>
              <a:sym typeface="Arial"/>
            </a:endParaRPr>
          </a:p>
        </p:txBody>
      </p:sp>
      <p:sp>
        <p:nvSpPr>
          <p:cNvPr id="195" name="Google Shape;195;p52"/>
          <p:cNvSpPr txBox="1"/>
          <p:nvPr/>
        </p:nvSpPr>
        <p:spPr>
          <a:xfrm>
            <a:off x="8759300" y="4869300"/>
            <a:ext cx="384600" cy="274200"/>
          </a:xfrm>
          <a:prstGeom prst="rect">
            <a:avLst/>
          </a:prstGeom>
          <a:solidFill>
            <a:schemeClr val="dk1"/>
          </a:solid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lt2"/>
                </a:solidFill>
                <a:latin typeface="Roboto Light"/>
                <a:ea typeface="Roboto Light"/>
                <a:cs typeface="Roboto Light"/>
                <a:sym typeface="Roboto Light"/>
              </a:rPr>
              <a:t>‹#›</a:t>
            </a:fld>
            <a:endParaRPr sz="600" b="0" i="0" u="none" strike="noStrike" cap="none">
              <a:solidFill>
                <a:schemeClr val="lt2"/>
              </a:solidFill>
              <a:latin typeface="Roboto Light"/>
              <a:ea typeface="Roboto Light"/>
              <a:cs typeface="Roboto Light"/>
              <a:sym typeface="Roboto Light"/>
            </a:endParaRPr>
          </a:p>
        </p:txBody>
      </p:sp>
      <p:sp>
        <p:nvSpPr>
          <p:cNvPr id="196" name="Google Shape;196;p52"/>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294B5"/>
              </a:buClr>
              <a:buSzPts val="2000"/>
              <a:buNone/>
              <a:defRPr sz="2000" b="1">
                <a:solidFill>
                  <a:srgbClr val="0294B5"/>
                </a:solidFill>
              </a:defRPr>
            </a:lvl1pPr>
            <a:lvl2pPr lvl="1" algn="ctr">
              <a:lnSpc>
                <a:spcPct val="100000"/>
              </a:lnSpc>
              <a:spcBef>
                <a:spcPts val="0"/>
              </a:spcBef>
              <a:spcAft>
                <a:spcPts val="0"/>
              </a:spcAft>
              <a:buClr>
                <a:srgbClr val="383E42"/>
              </a:buClr>
              <a:buSzPts val="2000"/>
              <a:buNone/>
              <a:defRPr sz="2000" b="1">
                <a:solidFill>
                  <a:srgbClr val="383E42"/>
                </a:solidFill>
              </a:defRPr>
            </a:lvl2pPr>
            <a:lvl3pPr lvl="2" algn="ctr">
              <a:lnSpc>
                <a:spcPct val="100000"/>
              </a:lnSpc>
              <a:spcBef>
                <a:spcPts val="0"/>
              </a:spcBef>
              <a:spcAft>
                <a:spcPts val="0"/>
              </a:spcAft>
              <a:buClr>
                <a:srgbClr val="383E42"/>
              </a:buClr>
              <a:buSzPts val="2000"/>
              <a:buNone/>
              <a:defRPr sz="2000" b="1">
                <a:solidFill>
                  <a:srgbClr val="383E42"/>
                </a:solidFill>
              </a:defRPr>
            </a:lvl3pPr>
            <a:lvl4pPr lvl="3" algn="ctr">
              <a:lnSpc>
                <a:spcPct val="100000"/>
              </a:lnSpc>
              <a:spcBef>
                <a:spcPts val="0"/>
              </a:spcBef>
              <a:spcAft>
                <a:spcPts val="0"/>
              </a:spcAft>
              <a:buClr>
                <a:srgbClr val="383E42"/>
              </a:buClr>
              <a:buSzPts val="2000"/>
              <a:buNone/>
              <a:defRPr sz="2000" b="1">
                <a:solidFill>
                  <a:srgbClr val="383E42"/>
                </a:solidFill>
              </a:defRPr>
            </a:lvl4pPr>
            <a:lvl5pPr lvl="4" algn="ctr">
              <a:lnSpc>
                <a:spcPct val="100000"/>
              </a:lnSpc>
              <a:spcBef>
                <a:spcPts val="0"/>
              </a:spcBef>
              <a:spcAft>
                <a:spcPts val="0"/>
              </a:spcAft>
              <a:buClr>
                <a:srgbClr val="383E42"/>
              </a:buClr>
              <a:buSzPts val="2000"/>
              <a:buNone/>
              <a:defRPr sz="2000" b="1">
                <a:solidFill>
                  <a:srgbClr val="383E42"/>
                </a:solidFill>
              </a:defRPr>
            </a:lvl5pPr>
            <a:lvl6pPr lvl="5" algn="ctr">
              <a:lnSpc>
                <a:spcPct val="100000"/>
              </a:lnSpc>
              <a:spcBef>
                <a:spcPts val="0"/>
              </a:spcBef>
              <a:spcAft>
                <a:spcPts val="0"/>
              </a:spcAft>
              <a:buClr>
                <a:srgbClr val="383E42"/>
              </a:buClr>
              <a:buSzPts val="2000"/>
              <a:buNone/>
              <a:defRPr sz="2000" b="1">
                <a:solidFill>
                  <a:srgbClr val="383E42"/>
                </a:solidFill>
              </a:defRPr>
            </a:lvl6pPr>
            <a:lvl7pPr lvl="6" algn="ctr">
              <a:lnSpc>
                <a:spcPct val="100000"/>
              </a:lnSpc>
              <a:spcBef>
                <a:spcPts val="0"/>
              </a:spcBef>
              <a:spcAft>
                <a:spcPts val="0"/>
              </a:spcAft>
              <a:buClr>
                <a:srgbClr val="383E42"/>
              </a:buClr>
              <a:buSzPts val="2000"/>
              <a:buNone/>
              <a:defRPr sz="2000" b="1">
                <a:solidFill>
                  <a:srgbClr val="383E42"/>
                </a:solidFill>
              </a:defRPr>
            </a:lvl7pPr>
            <a:lvl8pPr lvl="7" algn="ctr">
              <a:lnSpc>
                <a:spcPct val="100000"/>
              </a:lnSpc>
              <a:spcBef>
                <a:spcPts val="0"/>
              </a:spcBef>
              <a:spcAft>
                <a:spcPts val="0"/>
              </a:spcAft>
              <a:buClr>
                <a:srgbClr val="383E42"/>
              </a:buClr>
              <a:buSzPts val="2000"/>
              <a:buNone/>
              <a:defRPr sz="2000" b="1">
                <a:solidFill>
                  <a:srgbClr val="383E42"/>
                </a:solidFill>
              </a:defRPr>
            </a:lvl8pPr>
            <a:lvl9pPr lvl="8" algn="ctr">
              <a:lnSpc>
                <a:spcPct val="100000"/>
              </a:lnSpc>
              <a:spcBef>
                <a:spcPts val="0"/>
              </a:spcBef>
              <a:spcAft>
                <a:spcPts val="0"/>
              </a:spcAft>
              <a:buClr>
                <a:srgbClr val="383E42"/>
              </a:buClr>
              <a:buSzPts val="2000"/>
              <a:buNone/>
              <a:defRPr sz="2000" b="1">
                <a:solidFill>
                  <a:srgbClr val="383E42"/>
                </a:solidFill>
              </a:defRPr>
            </a:lvl9pPr>
          </a:lstStyle>
          <a:p>
            <a:endParaRPr/>
          </a:p>
        </p:txBody>
      </p:sp>
      <p:sp>
        <p:nvSpPr>
          <p:cNvPr id="197" name="Google Shape;197;p52"/>
          <p:cNvSpPr txBox="1">
            <a:spLocks noGrp="1"/>
          </p:cNvSpPr>
          <p:nvPr>
            <p:ph type="title" idx="2"/>
          </p:nvPr>
        </p:nvSpPr>
        <p:spPr>
          <a:xfrm>
            <a:off x="640075" y="1053000"/>
            <a:ext cx="3757200" cy="503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lvl1pPr>
            <a:lvl2pPr lvl="1" algn="l">
              <a:lnSpc>
                <a:spcPct val="100000"/>
              </a:lnSpc>
              <a:spcBef>
                <a:spcPts val="0"/>
              </a:spcBef>
              <a:spcAft>
                <a:spcPts val="0"/>
              </a:spcAft>
              <a:buSzPts val="2800"/>
              <a:buNone/>
              <a:defRPr sz="1600" b="1">
                <a:solidFill>
                  <a:srgbClr val="383E42"/>
                </a:solidFill>
              </a:defRPr>
            </a:lvl2pPr>
            <a:lvl3pPr lvl="2" algn="l">
              <a:lnSpc>
                <a:spcPct val="100000"/>
              </a:lnSpc>
              <a:spcBef>
                <a:spcPts val="0"/>
              </a:spcBef>
              <a:spcAft>
                <a:spcPts val="0"/>
              </a:spcAft>
              <a:buSzPts val="2800"/>
              <a:buNone/>
              <a:defRPr sz="1600" b="1">
                <a:solidFill>
                  <a:srgbClr val="383E42"/>
                </a:solidFill>
              </a:defRPr>
            </a:lvl3pPr>
            <a:lvl4pPr lvl="3" algn="l">
              <a:lnSpc>
                <a:spcPct val="100000"/>
              </a:lnSpc>
              <a:spcBef>
                <a:spcPts val="0"/>
              </a:spcBef>
              <a:spcAft>
                <a:spcPts val="0"/>
              </a:spcAft>
              <a:buSzPts val="2800"/>
              <a:buNone/>
              <a:defRPr sz="1600" b="1">
                <a:solidFill>
                  <a:srgbClr val="383E42"/>
                </a:solidFill>
              </a:defRPr>
            </a:lvl4pPr>
            <a:lvl5pPr lvl="4" algn="l">
              <a:lnSpc>
                <a:spcPct val="100000"/>
              </a:lnSpc>
              <a:spcBef>
                <a:spcPts val="0"/>
              </a:spcBef>
              <a:spcAft>
                <a:spcPts val="0"/>
              </a:spcAft>
              <a:buSzPts val="2800"/>
              <a:buNone/>
              <a:defRPr sz="1600" b="1">
                <a:solidFill>
                  <a:srgbClr val="383E42"/>
                </a:solidFill>
              </a:defRPr>
            </a:lvl5pPr>
            <a:lvl6pPr lvl="5" algn="l">
              <a:lnSpc>
                <a:spcPct val="100000"/>
              </a:lnSpc>
              <a:spcBef>
                <a:spcPts val="0"/>
              </a:spcBef>
              <a:spcAft>
                <a:spcPts val="0"/>
              </a:spcAft>
              <a:buSzPts val="2800"/>
              <a:buNone/>
              <a:defRPr sz="1600" b="1">
                <a:solidFill>
                  <a:srgbClr val="383E42"/>
                </a:solidFill>
              </a:defRPr>
            </a:lvl6pPr>
            <a:lvl7pPr lvl="6" algn="l">
              <a:lnSpc>
                <a:spcPct val="100000"/>
              </a:lnSpc>
              <a:spcBef>
                <a:spcPts val="0"/>
              </a:spcBef>
              <a:spcAft>
                <a:spcPts val="0"/>
              </a:spcAft>
              <a:buSzPts val="2800"/>
              <a:buNone/>
              <a:defRPr sz="1600" b="1">
                <a:solidFill>
                  <a:srgbClr val="383E42"/>
                </a:solidFill>
              </a:defRPr>
            </a:lvl7pPr>
            <a:lvl8pPr lvl="7" algn="l">
              <a:lnSpc>
                <a:spcPct val="100000"/>
              </a:lnSpc>
              <a:spcBef>
                <a:spcPts val="0"/>
              </a:spcBef>
              <a:spcAft>
                <a:spcPts val="0"/>
              </a:spcAft>
              <a:buSzPts val="2800"/>
              <a:buNone/>
              <a:defRPr sz="1600" b="1">
                <a:solidFill>
                  <a:srgbClr val="383E42"/>
                </a:solidFill>
              </a:defRPr>
            </a:lvl8pPr>
            <a:lvl9pPr lvl="8" algn="l">
              <a:lnSpc>
                <a:spcPct val="100000"/>
              </a:lnSpc>
              <a:spcBef>
                <a:spcPts val="0"/>
              </a:spcBef>
              <a:spcAft>
                <a:spcPts val="0"/>
              </a:spcAft>
              <a:buSzPts val="2800"/>
              <a:buNone/>
              <a:defRPr sz="1600" b="1">
                <a:solidFill>
                  <a:srgbClr val="383E42"/>
                </a:solidFill>
              </a:defRPr>
            </a:lvl9pPr>
          </a:lstStyle>
          <a:p>
            <a:endParaRPr/>
          </a:p>
        </p:txBody>
      </p:sp>
      <p:sp>
        <p:nvSpPr>
          <p:cNvPr id="198" name="Google Shape;198;p52"/>
          <p:cNvSpPr txBox="1">
            <a:spLocks noGrp="1"/>
          </p:cNvSpPr>
          <p:nvPr>
            <p:ph type="subTitle" idx="1"/>
          </p:nvPr>
        </p:nvSpPr>
        <p:spPr>
          <a:xfrm>
            <a:off x="640269" y="1723605"/>
            <a:ext cx="3757200" cy="2934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lvl1pPr>
            <a:lvl2pPr lvl="1" algn="l">
              <a:lnSpc>
                <a:spcPct val="115000"/>
              </a:lnSpc>
              <a:spcBef>
                <a:spcPts val="1600"/>
              </a:spcBef>
              <a:spcAft>
                <a:spcPts val="0"/>
              </a:spcAft>
              <a:buSzPts val="1400"/>
              <a:buNone/>
              <a:defRPr sz="1200">
                <a:solidFill>
                  <a:srgbClr val="383E42"/>
                </a:solidFill>
              </a:defRPr>
            </a:lvl2pPr>
            <a:lvl3pPr lvl="2" algn="l">
              <a:lnSpc>
                <a:spcPct val="115000"/>
              </a:lnSpc>
              <a:spcBef>
                <a:spcPts val="1600"/>
              </a:spcBef>
              <a:spcAft>
                <a:spcPts val="0"/>
              </a:spcAft>
              <a:buSzPts val="1400"/>
              <a:buNone/>
              <a:defRPr sz="1200">
                <a:solidFill>
                  <a:srgbClr val="383E42"/>
                </a:solidFill>
              </a:defRPr>
            </a:lvl3pPr>
            <a:lvl4pPr lvl="3" algn="l">
              <a:lnSpc>
                <a:spcPct val="115000"/>
              </a:lnSpc>
              <a:spcBef>
                <a:spcPts val="1600"/>
              </a:spcBef>
              <a:spcAft>
                <a:spcPts val="0"/>
              </a:spcAft>
              <a:buSzPts val="1400"/>
              <a:buNone/>
              <a:defRPr sz="1200">
                <a:solidFill>
                  <a:srgbClr val="383E42"/>
                </a:solidFill>
              </a:defRPr>
            </a:lvl4pPr>
            <a:lvl5pPr lvl="4" algn="l">
              <a:lnSpc>
                <a:spcPct val="115000"/>
              </a:lnSpc>
              <a:spcBef>
                <a:spcPts val="1600"/>
              </a:spcBef>
              <a:spcAft>
                <a:spcPts val="0"/>
              </a:spcAft>
              <a:buSzPts val="1400"/>
              <a:buNone/>
              <a:defRPr sz="1200">
                <a:solidFill>
                  <a:srgbClr val="383E42"/>
                </a:solidFill>
              </a:defRPr>
            </a:lvl5pPr>
            <a:lvl6pPr lvl="5" algn="l">
              <a:lnSpc>
                <a:spcPct val="115000"/>
              </a:lnSpc>
              <a:spcBef>
                <a:spcPts val="1600"/>
              </a:spcBef>
              <a:spcAft>
                <a:spcPts val="0"/>
              </a:spcAft>
              <a:buSzPts val="1400"/>
              <a:buNone/>
              <a:defRPr sz="1200">
                <a:solidFill>
                  <a:srgbClr val="383E42"/>
                </a:solidFill>
              </a:defRPr>
            </a:lvl6pPr>
            <a:lvl7pPr lvl="6" algn="l">
              <a:lnSpc>
                <a:spcPct val="115000"/>
              </a:lnSpc>
              <a:spcBef>
                <a:spcPts val="1600"/>
              </a:spcBef>
              <a:spcAft>
                <a:spcPts val="0"/>
              </a:spcAft>
              <a:buSzPts val="1400"/>
              <a:buNone/>
              <a:defRPr sz="1200">
                <a:solidFill>
                  <a:srgbClr val="383E42"/>
                </a:solidFill>
              </a:defRPr>
            </a:lvl7pPr>
            <a:lvl8pPr lvl="7" algn="l">
              <a:lnSpc>
                <a:spcPct val="115000"/>
              </a:lnSpc>
              <a:spcBef>
                <a:spcPts val="1600"/>
              </a:spcBef>
              <a:spcAft>
                <a:spcPts val="0"/>
              </a:spcAft>
              <a:buSzPts val="1400"/>
              <a:buNone/>
              <a:defRPr sz="1200">
                <a:solidFill>
                  <a:srgbClr val="383E42"/>
                </a:solidFill>
              </a:defRPr>
            </a:lvl8pPr>
            <a:lvl9pPr lvl="8" algn="l">
              <a:lnSpc>
                <a:spcPct val="115000"/>
              </a:lnSpc>
              <a:spcBef>
                <a:spcPts val="1600"/>
              </a:spcBef>
              <a:spcAft>
                <a:spcPts val="1600"/>
              </a:spcAft>
              <a:buSzPts val="1400"/>
              <a:buNone/>
              <a:defRPr sz="1200">
                <a:solidFill>
                  <a:srgbClr val="383E42"/>
                </a:solidFill>
              </a:defRPr>
            </a:lvl9pPr>
          </a:lstStyle>
          <a:p>
            <a:endParaRPr/>
          </a:p>
        </p:txBody>
      </p:sp>
      <p:sp>
        <p:nvSpPr>
          <p:cNvPr id="199" name="Google Shape;199;p52"/>
          <p:cNvSpPr txBox="1">
            <a:spLocks noGrp="1"/>
          </p:cNvSpPr>
          <p:nvPr>
            <p:ph type="title" idx="3"/>
          </p:nvPr>
        </p:nvSpPr>
        <p:spPr>
          <a:xfrm>
            <a:off x="4743000" y="1053000"/>
            <a:ext cx="3757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lvl1pPr>
            <a:lvl2pPr lvl="1" algn="l">
              <a:lnSpc>
                <a:spcPct val="100000"/>
              </a:lnSpc>
              <a:spcBef>
                <a:spcPts val="0"/>
              </a:spcBef>
              <a:spcAft>
                <a:spcPts val="0"/>
              </a:spcAft>
              <a:buSzPts val="2800"/>
              <a:buNone/>
              <a:defRPr sz="1600" b="1">
                <a:solidFill>
                  <a:srgbClr val="383E42"/>
                </a:solidFill>
              </a:defRPr>
            </a:lvl2pPr>
            <a:lvl3pPr lvl="2" algn="l">
              <a:lnSpc>
                <a:spcPct val="100000"/>
              </a:lnSpc>
              <a:spcBef>
                <a:spcPts val="0"/>
              </a:spcBef>
              <a:spcAft>
                <a:spcPts val="0"/>
              </a:spcAft>
              <a:buSzPts val="2800"/>
              <a:buNone/>
              <a:defRPr sz="1600" b="1">
                <a:solidFill>
                  <a:srgbClr val="383E42"/>
                </a:solidFill>
              </a:defRPr>
            </a:lvl3pPr>
            <a:lvl4pPr lvl="3" algn="l">
              <a:lnSpc>
                <a:spcPct val="100000"/>
              </a:lnSpc>
              <a:spcBef>
                <a:spcPts val="0"/>
              </a:spcBef>
              <a:spcAft>
                <a:spcPts val="0"/>
              </a:spcAft>
              <a:buSzPts val="2800"/>
              <a:buNone/>
              <a:defRPr sz="1600" b="1">
                <a:solidFill>
                  <a:srgbClr val="383E42"/>
                </a:solidFill>
              </a:defRPr>
            </a:lvl4pPr>
            <a:lvl5pPr lvl="4" algn="l">
              <a:lnSpc>
                <a:spcPct val="100000"/>
              </a:lnSpc>
              <a:spcBef>
                <a:spcPts val="0"/>
              </a:spcBef>
              <a:spcAft>
                <a:spcPts val="0"/>
              </a:spcAft>
              <a:buSzPts val="2800"/>
              <a:buNone/>
              <a:defRPr sz="1600" b="1">
                <a:solidFill>
                  <a:srgbClr val="383E42"/>
                </a:solidFill>
              </a:defRPr>
            </a:lvl5pPr>
            <a:lvl6pPr lvl="5" algn="l">
              <a:lnSpc>
                <a:spcPct val="100000"/>
              </a:lnSpc>
              <a:spcBef>
                <a:spcPts val="0"/>
              </a:spcBef>
              <a:spcAft>
                <a:spcPts val="0"/>
              </a:spcAft>
              <a:buSzPts val="2800"/>
              <a:buNone/>
              <a:defRPr sz="1600" b="1">
                <a:solidFill>
                  <a:srgbClr val="383E42"/>
                </a:solidFill>
              </a:defRPr>
            </a:lvl6pPr>
            <a:lvl7pPr lvl="6" algn="l">
              <a:lnSpc>
                <a:spcPct val="100000"/>
              </a:lnSpc>
              <a:spcBef>
                <a:spcPts val="0"/>
              </a:spcBef>
              <a:spcAft>
                <a:spcPts val="0"/>
              </a:spcAft>
              <a:buSzPts val="2800"/>
              <a:buNone/>
              <a:defRPr sz="1600" b="1">
                <a:solidFill>
                  <a:srgbClr val="383E42"/>
                </a:solidFill>
              </a:defRPr>
            </a:lvl7pPr>
            <a:lvl8pPr lvl="7" algn="l">
              <a:lnSpc>
                <a:spcPct val="100000"/>
              </a:lnSpc>
              <a:spcBef>
                <a:spcPts val="0"/>
              </a:spcBef>
              <a:spcAft>
                <a:spcPts val="0"/>
              </a:spcAft>
              <a:buSzPts val="2800"/>
              <a:buNone/>
              <a:defRPr sz="1600" b="1">
                <a:solidFill>
                  <a:srgbClr val="383E42"/>
                </a:solidFill>
              </a:defRPr>
            </a:lvl8pPr>
            <a:lvl9pPr lvl="8" algn="l">
              <a:lnSpc>
                <a:spcPct val="100000"/>
              </a:lnSpc>
              <a:spcBef>
                <a:spcPts val="0"/>
              </a:spcBef>
              <a:spcAft>
                <a:spcPts val="0"/>
              </a:spcAft>
              <a:buSzPts val="2800"/>
              <a:buNone/>
              <a:defRPr sz="1600" b="1">
                <a:solidFill>
                  <a:srgbClr val="383E42"/>
                </a:solidFill>
              </a:defRPr>
            </a:lvl9pPr>
          </a:lstStyle>
          <a:p>
            <a:endParaRPr/>
          </a:p>
        </p:txBody>
      </p:sp>
      <p:sp>
        <p:nvSpPr>
          <p:cNvPr id="200" name="Google Shape;200;p52"/>
          <p:cNvSpPr txBox="1">
            <a:spLocks noGrp="1"/>
          </p:cNvSpPr>
          <p:nvPr>
            <p:ph type="subTitle" idx="4"/>
          </p:nvPr>
        </p:nvSpPr>
        <p:spPr>
          <a:xfrm>
            <a:off x="4743000" y="1701000"/>
            <a:ext cx="3757500" cy="2934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lvl1pPr>
            <a:lvl2pPr lvl="1" algn="l">
              <a:lnSpc>
                <a:spcPct val="115000"/>
              </a:lnSpc>
              <a:spcBef>
                <a:spcPts val="1600"/>
              </a:spcBef>
              <a:spcAft>
                <a:spcPts val="0"/>
              </a:spcAft>
              <a:buSzPts val="1400"/>
              <a:buNone/>
              <a:defRPr sz="1200">
                <a:solidFill>
                  <a:srgbClr val="383E42"/>
                </a:solidFill>
              </a:defRPr>
            </a:lvl2pPr>
            <a:lvl3pPr lvl="2" algn="l">
              <a:lnSpc>
                <a:spcPct val="115000"/>
              </a:lnSpc>
              <a:spcBef>
                <a:spcPts val="1600"/>
              </a:spcBef>
              <a:spcAft>
                <a:spcPts val="0"/>
              </a:spcAft>
              <a:buSzPts val="1400"/>
              <a:buNone/>
              <a:defRPr sz="1200">
                <a:solidFill>
                  <a:srgbClr val="383E42"/>
                </a:solidFill>
              </a:defRPr>
            </a:lvl3pPr>
            <a:lvl4pPr lvl="3" algn="l">
              <a:lnSpc>
                <a:spcPct val="115000"/>
              </a:lnSpc>
              <a:spcBef>
                <a:spcPts val="1600"/>
              </a:spcBef>
              <a:spcAft>
                <a:spcPts val="0"/>
              </a:spcAft>
              <a:buSzPts val="1400"/>
              <a:buNone/>
              <a:defRPr sz="1200">
                <a:solidFill>
                  <a:srgbClr val="383E42"/>
                </a:solidFill>
              </a:defRPr>
            </a:lvl4pPr>
            <a:lvl5pPr lvl="4" algn="l">
              <a:lnSpc>
                <a:spcPct val="115000"/>
              </a:lnSpc>
              <a:spcBef>
                <a:spcPts val="1600"/>
              </a:spcBef>
              <a:spcAft>
                <a:spcPts val="0"/>
              </a:spcAft>
              <a:buSzPts val="1400"/>
              <a:buNone/>
              <a:defRPr sz="1200">
                <a:solidFill>
                  <a:srgbClr val="383E42"/>
                </a:solidFill>
              </a:defRPr>
            </a:lvl5pPr>
            <a:lvl6pPr lvl="5" algn="l">
              <a:lnSpc>
                <a:spcPct val="115000"/>
              </a:lnSpc>
              <a:spcBef>
                <a:spcPts val="1600"/>
              </a:spcBef>
              <a:spcAft>
                <a:spcPts val="0"/>
              </a:spcAft>
              <a:buSzPts val="1400"/>
              <a:buNone/>
              <a:defRPr sz="1200">
                <a:solidFill>
                  <a:srgbClr val="383E42"/>
                </a:solidFill>
              </a:defRPr>
            </a:lvl6pPr>
            <a:lvl7pPr lvl="6" algn="l">
              <a:lnSpc>
                <a:spcPct val="115000"/>
              </a:lnSpc>
              <a:spcBef>
                <a:spcPts val="1600"/>
              </a:spcBef>
              <a:spcAft>
                <a:spcPts val="0"/>
              </a:spcAft>
              <a:buSzPts val="1400"/>
              <a:buNone/>
              <a:defRPr sz="1200">
                <a:solidFill>
                  <a:srgbClr val="383E42"/>
                </a:solidFill>
              </a:defRPr>
            </a:lvl7pPr>
            <a:lvl8pPr lvl="7" algn="l">
              <a:lnSpc>
                <a:spcPct val="115000"/>
              </a:lnSpc>
              <a:spcBef>
                <a:spcPts val="1600"/>
              </a:spcBef>
              <a:spcAft>
                <a:spcPts val="0"/>
              </a:spcAft>
              <a:buSzPts val="1400"/>
              <a:buNone/>
              <a:defRPr sz="1200">
                <a:solidFill>
                  <a:srgbClr val="383E42"/>
                </a:solidFill>
              </a:defRPr>
            </a:lvl8pPr>
            <a:lvl9pPr lvl="8" algn="l">
              <a:lnSpc>
                <a:spcPct val="115000"/>
              </a:lnSpc>
              <a:spcBef>
                <a:spcPts val="1600"/>
              </a:spcBef>
              <a:spcAft>
                <a:spcPts val="1600"/>
              </a:spcAft>
              <a:buSzPts val="1400"/>
              <a:buNone/>
              <a:defRPr sz="1200">
                <a:solidFill>
                  <a:srgbClr val="383E42"/>
                </a:solidFill>
              </a:defRPr>
            </a:lvl9pPr>
          </a:lstStyle>
          <a:p>
            <a:endParaRPr/>
          </a:p>
        </p:txBody>
      </p:sp>
      <p:pic>
        <p:nvPicPr>
          <p:cNvPr id="201" name="Google Shape;201;p52"/>
          <p:cNvPicPr preferRelativeResize="0"/>
          <p:nvPr/>
        </p:nvPicPr>
        <p:blipFill rotWithShape="1">
          <a:blip r:embed="rId4">
            <a:alphaModFix/>
          </a:blip>
          <a:srcRect/>
          <a:stretch/>
        </p:blipFill>
        <p:spPr>
          <a:xfrm>
            <a:off x="7397500" y="393725"/>
            <a:ext cx="1103100" cy="259225"/>
          </a:xfrm>
          <a:prstGeom prst="rect">
            <a:avLst/>
          </a:prstGeom>
          <a:noFill/>
          <a:ln>
            <a:noFill/>
          </a:ln>
        </p:spPr>
      </p:pic>
    </p:spTree>
  </p:cSld>
  <p:clrMapOvr>
    <a:masterClrMapping/>
  </p:clrMapOvr>
  <p:extLst>
    <p:ext uri="{DCECCB84-F9BA-43D5-87BE-67443E8EF086}">
      <p15:sldGuideLst xmlns:p15="http://schemas.microsoft.com/office/powerpoint/2012/main">
        <p15:guide id="1" pos="405">
          <p15:clr>
            <a:srgbClr val="FA7B17"/>
          </p15:clr>
        </p15:guide>
        <p15:guide id="2" pos="5355">
          <p15:clr>
            <a:srgbClr val="FA7B17"/>
          </p15:clr>
        </p15:guide>
        <p15:guide id="3" orient="horz" pos="261">
          <p15:clr>
            <a:srgbClr val="FA7B17"/>
          </p15:clr>
        </p15:guide>
        <p15:guide id="4" orient="horz" pos="663">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4. Heading, subheading + 2 text/picture columns - Light">
  <p:cSld name="BLANK_1_1">
    <p:spTree>
      <p:nvGrpSpPr>
        <p:cNvPr id="1" name="Shape 202"/>
        <p:cNvGrpSpPr/>
        <p:nvPr/>
      </p:nvGrpSpPr>
      <p:grpSpPr>
        <a:xfrm>
          <a:off x="0" y="0"/>
          <a:ext cx="0" cy="0"/>
          <a:chOff x="0" y="0"/>
          <a:chExt cx="0" cy="0"/>
        </a:xfrm>
      </p:grpSpPr>
      <p:pic>
        <p:nvPicPr>
          <p:cNvPr id="203" name="Google Shape;203;p53"/>
          <p:cNvPicPr preferRelativeResize="0"/>
          <p:nvPr/>
        </p:nvPicPr>
        <p:blipFill rotWithShape="1">
          <a:blip r:embed="rId2">
            <a:alphaModFix amt="20000"/>
          </a:blip>
          <a:srcRect/>
          <a:stretch/>
        </p:blipFill>
        <p:spPr>
          <a:xfrm>
            <a:off x="0" y="1672159"/>
            <a:ext cx="9144000" cy="3456432"/>
          </a:xfrm>
          <a:prstGeom prst="rect">
            <a:avLst/>
          </a:prstGeom>
          <a:noFill/>
          <a:ln>
            <a:noFill/>
          </a:ln>
        </p:spPr>
      </p:pic>
      <p:sp>
        <p:nvSpPr>
          <p:cNvPr id="204" name="Google Shape;204;p53"/>
          <p:cNvSpPr txBox="1"/>
          <p:nvPr/>
        </p:nvSpPr>
        <p:spPr>
          <a:xfrm>
            <a:off x="0" y="4869300"/>
            <a:ext cx="9144000" cy="274200"/>
          </a:xfrm>
          <a:prstGeom prst="rect">
            <a:avLst/>
          </a:prstGeom>
          <a:solidFill>
            <a:schemeClr val="dk1"/>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quantori.com</a:t>
            </a:r>
            <a:endParaRPr sz="600" b="0" i="0" u="none" strike="noStrike" cap="none">
              <a:solidFill>
                <a:schemeClr val="lt2"/>
              </a:solidFill>
              <a:latin typeface="Arial"/>
              <a:ea typeface="Arial"/>
              <a:cs typeface="Arial"/>
              <a:sym typeface="Arial"/>
            </a:endParaRPr>
          </a:p>
        </p:txBody>
      </p:sp>
      <p:sp>
        <p:nvSpPr>
          <p:cNvPr id="205" name="Google Shape;205;p53"/>
          <p:cNvSpPr txBox="1"/>
          <p:nvPr/>
        </p:nvSpPr>
        <p:spPr>
          <a:xfrm>
            <a:off x="8759300" y="4869300"/>
            <a:ext cx="384600" cy="274200"/>
          </a:xfrm>
          <a:prstGeom prst="rect">
            <a:avLst/>
          </a:prstGeom>
          <a:solidFill>
            <a:schemeClr val="dk1"/>
          </a:solid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lt2"/>
                </a:solidFill>
                <a:latin typeface="Roboto Light"/>
                <a:ea typeface="Roboto Light"/>
                <a:cs typeface="Roboto Light"/>
                <a:sym typeface="Roboto Light"/>
              </a:rPr>
              <a:t>‹#›</a:t>
            </a:fld>
            <a:endParaRPr sz="600" b="0" i="0" u="none" strike="noStrike" cap="none">
              <a:solidFill>
                <a:schemeClr val="lt2"/>
              </a:solidFill>
              <a:latin typeface="Roboto Light"/>
              <a:ea typeface="Roboto Light"/>
              <a:cs typeface="Roboto Light"/>
              <a:sym typeface="Roboto Light"/>
            </a:endParaRPr>
          </a:p>
        </p:txBody>
      </p:sp>
      <p:sp>
        <p:nvSpPr>
          <p:cNvPr id="206" name="Google Shape;206;p53"/>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294B5"/>
              </a:buClr>
              <a:buSzPts val="2000"/>
              <a:buNone/>
              <a:defRPr sz="2000" b="1">
                <a:solidFill>
                  <a:srgbClr val="0294B5"/>
                </a:solidFill>
              </a:defRPr>
            </a:lvl1pPr>
            <a:lvl2pPr lvl="1" algn="ctr">
              <a:lnSpc>
                <a:spcPct val="100000"/>
              </a:lnSpc>
              <a:spcBef>
                <a:spcPts val="0"/>
              </a:spcBef>
              <a:spcAft>
                <a:spcPts val="0"/>
              </a:spcAft>
              <a:buClr>
                <a:srgbClr val="383E42"/>
              </a:buClr>
              <a:buSzPts val="2000"/>
              <a:buNone/>
              <a:defRPr sz="2000" b="1">
                <a:solidFill>
                  <a:srgbClr val="383E42"/>
                </a:solidFill>
              </a:defRPr>
            </a:lvl2pPr>
            <a:lvl3pPr lvl="2" algn="ctr">
              <a:lnSpc>
                <a:spcPct val="100000"/>
              </a:lnSpc>
              <a:spcBef>
                <a:spcPts val="0"/>
              </a:spcBef>
              <a:spcAft>
                <a:spcPts val="0"/>
              </a:spcAft>
              <a:buClr>
                <a:srgbClr val="383E42"/>
              </a:buClr>
              <a:buSzPts val="2000"/>
              <a:buNone/>
              <a:defRPr sz="2000" b="1">
                <a:solidFill>
                  <a:srgbClr val="383E42"/>
                </a:solidFill>
              </a:defRPr>
            </a:lvl3pPr>
            <a:lvl4pPr lvl="3" algn="ctr">
              <a:lnSpc>
                <a:spcPct val="100000"/>
              </a:lnSpc>
              <a:spcBef>
                <a:spcPts val="0"/>
              </a:spcBef>
              <a:spcAft>
                <a:spcPts val="0"/>
              </a:spcAft>
              <a:buClr>
                <a:srgbClr val="383E42"/>
              </a:buClr>
              <a:buSzPts val="2000"/>
              <a:buNone/>
              <a:defRPr sz="2000" b="1">
                <a:solidFill>
                  <a:srgbClr val="383E42"/>
                </a:solidFill>
              </a:defRPr>
            </a:lvl4pPr>
            <a:lvl5pPr lvl="4" algn="ctr">
              <a:lnSpc>
                <a:spcPct val="100000"/>
              </a:lnSpc>
              <a:spcBef>
                <a:spcPts val="0"/>
              </a:spcBef>
              <a:spcAft>
                <a:spcPts val="0"/>
              </a:spcAft>
              <a:buClr>
                <a:srgbClr val="383E42"/>
              </a:buClr>
              <a:buSzPts val="2000"/>
              <a:buNone/>
              <a:defRPr sz="2000" b="1">
                <a:solidFill>
                  <a:srgbClr val="383E42"/>
                </a:solidFill>
              </a:defRPr>
            </a:lvl5pPr>
            <a:lvl6pPr lvl="5" algn="ctr">
              <a:lnSpc>
                <a:spcPct val="100000"/>
              </a:lnSpc>
              <a:spcBef>
                <a:spcPts val="0"/>
              </a:spcBef>
              <a:spcAft>
                <a:spcPts val="0"/>
              </a:spcAft>
              <a:buClr>
                <a:srgbClr val="383E42"/>
              </a:buClr>
              <a:buSzPts val="2000"/>
              <a:buNone/>
              <a:defRPr sz="2000" b="1">
                <a:solidFill>
                  <a:srgbClr val="383E42"/>
                </a:solidFill>
              </a:defRPr>
            </a:lvl6pPr>
            <a:lvl7pPr lvl="6" algn="ctr">
              <a:lnSpc>
                <a:spcPct val="100000"/>
              </a:lnSpc>
              <a:spcBef>
                <a:spcPts val="0"/>
              </a:spcBef>
              <a:spcAft>
                <a:spcPts val="0"/>
              </a:spcAft>
              <a:buClr>
                <a:srgbClr val="383E42"/>
              </a:buClr>
              <a:buSzPts val="2000"/>
              <a:buNone/>
              <a:defRPr sz="2000" b="1">
                <a:solidFill>
                  <a:srgbClr val="383E42"/>
                </a:solidFill>
              </a:defRPr>
            </a:lvl7pPr>
            <a:lvl8pPr lvl="7" algn="ctr">
              <a:lnSpc>
                <a:spcPct val="100000"/>
              </a:lnSpc>
              <a:spcBef>
                <a:spcPts val="0"/>
              </a:spcBef>
              <a:spcAft>
                <a:spcPts val="0"/>
              </a:spcAft>
              <a:buClr>
                <a:srgbClr val="383E42"/>
              </a:buClr>
              <a:buSzPts val="2000"/>
              <a:buNone/>
              <a:defRPr sz="2000" b="1">
                <a:solidFill>
                  <a:srgbClr val="383E42"/>
                </a:solidFill>
              </a:defRPr>
            </a:lvl8pPr>
            <a:lvl9pPr lvl="8" algn="ctr">
              <a:lnSpc>
                <a:spcPct val="100000"/>
              </a:lnSpc>
              <a:spcBef>
                <a:spcPts val="0"/>
              </a:spcBef>
              <a:spcAft>
                <a:spcPts val="0"/>
              </a:spcAft>
              <a:buClr>
                <a:srgbClr val="383E42"/>
              </a:buClr>
              <a:buSzPts val="2000"/>
              <a:buNone/>
              <a:defRPr sz="2000" b="1">
                <a:solidFill>
                  <a:srgbClr val="383E42"/>
                </a:solidFill>
              </a:defRPr>
            </a:lvl9pPr>
          </a:lstStyle>
          <a:p>
            <a:endParaRPr/>
          </a:p>
        </p:txBody>
      </p:sp>
      <p:sp>
        <p:nvSpPr>
          <p:cNvPr id="207" name="Google Shape;207;p53"/>
          <p:cNvSpPr txBox="1">
            <a:spLocks noGrp="1"/>
          </p:cNvSpPr>
          <p:nvPr>
            <p:ph type="title" idx="2"/>
          </p:nvPr>
        </p:nvSpPr>
        <p:spPr>
          <a:xfrm>
            <a:off x="640075" y="1053000"/>
            <a:ext cx="7871700" cy="503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lvl1pPr>
            <a:lvl2pPr lvl="1" algn="l">
              <a:lnSpc>
                <a:spcPct val="100000"/>
              </a:lnSpc>
              <a:spcBef>
                <a:spcPts val="0"/>
              </a:spcBef>
              <a:spcAft>
                <a:spcPts val="0"/>
              </a:spcAft>
              <a:buSzPts val="2800"/>
              <a:buNone/>
              <a:defRPr sz="1600" b="1">
                <a:solidFill>
                  <a:srgbClr val="383E42"/>
                </a:solidFill>
              </a:defRPr>
            </a:lvl2pPr>
            <a:lvl3pPr lvl="2" algn="l">
              <a:lnSpc>
                <a:spcPct val="100000"/>
              </a:lnSpc>
              <a:spcBef>
                <a:spcPts val="0"/>
              </a:spcBef>
              <a:spcAft>
                <a:spcPts val="0"/>
              </a:spcAft>
              <a:buSzPts val="2800"/>
              <a:buNone/>
              <a:defRPr sz="1600" b="1">
                <a:solidFill>
                  <a:srgbClr val="383E42"/>
                </a:solidFill>
              </a:defRPr>
            </a:lvl3pPr>
            <a:lvl4pPr lvl="3" algn="l">
              <a:lnSpc>
                <a:spcPct val="100000"/>
              </a:lnSpc>
              <a:spcBef>
                <a:spcPts val="0"/>
              </a:spcBef>
              <a:spcAft>
                <a:spcPts val="0"/>
              </a:spcAft>
              <a:buSzPts val="2800"/>
              <a:buNone/>
              <a:defRPr sz="1600" b="1">
                <a:solidFill>
                  <a:srgbClr val="383E42"/>
                </a:solidFill>
              </a:defRPr>
            </a:lvl4pPr>
            <a:lvl5pPr lvl="4" algn="l">
              <a:lnSpc>
                <a:spcPct val="100000"/>
              </a:lnSpc>
              <a:spcBef>
                <a:spcPts val="0"/>
              </a:spcBef>
              <a:spcAft>
                <a:spcPts val="0"/>
              </a:spcAft>
              <a:buSzPts val="2800"/>
              <a:buNone/>
              <a:defRPr sz="1600" b="1">
                <a:solidFill>
                  <a:srgbClr val="383E42"/>
                </a:solidFill>
              </a:defRPr>
            </a:lvl5pPr>
            <a:lvl6pPr lvl="5" algn="l">
              <a:lnSpc>
                <a:spcPct val="100000"/>
              </a:lnSpc>
              <a:spcBef>
                <a:spcPts val="0"/>
              </a:spcBef>
              <a:spcAft>
                <a:spcPts val="0"/>
              </a:spcAft>
              <a:buSzPts val="2800"/>
              <a:buNone/>
              <a:defRPr sz="1600" b="1">
                <a:solidFill>
                  <a:srgbClr val="383E42"/>
                </a:solidFill>
              </a:defRPr>
            </a:lvl6pPr>
            <a:lvl7pPr lvl="6" algn="l">
              <a:lnSpc>
                <a:spcPct val="100000"/>
              </a:lnSpc>
              <a:spcBef>
                <a:spcPts val="0"/>
              </a:spcBef>
              <a:spcAft>
                <a:spcPts val="0"/>
              </a:spcAft>
              <a:buSzPts val="2800"/>
              <a:buNone/>
              <a:defRPr sz="1600" b="1">
                <a:solidFill>
                  <a:srgbClr val="383E42"/>
                </a:solidFill>
              </a:defRPr>
            </a:lvl7pPr>
            <a:lvl8pPr lvl="7" algn="l">
              <a:lnSpc>
                <a:spcPct val="100000"/>
              </a:lnSpc>
              <a:spcBef>
                <a:spcPts val="0"/>
              </a:spcBef>
              <a:spcAft>
                <a:spcPts val="0"/>
              </a:spcAft>
              <a:buSzPts val="2800"/>
              <a:buNone/>
              <a:defRPr sz="1600" b="1">
                <a:solidFill>
                  <a:srgbClr val="383E42"/>
                </a:solidFill>
              </a:defRPr>
            </a:lvl8pPr>
            <a:lvl9pPr lvl="8" algn="l">
              <a:lnSpc>
                <a:spcPct val="100000"/>
              </a:lnSpc>
              <a:spcBef>
                <a:spcPts val="0"/>
              </a:spcBef>
              <a:spcAft>
                <a:spcPts val="0"/>
              </a:spcAft>
              <a:buSzPts val="2800"/>
              <a:buNone/>
              <a:defRPr sz="1600" b="1">
                <a:solidFill>
                  <a:srgbClr val="383E42"/>
                </a:solidFill>
              </a:defRPr>
            </a:lvl9pPr>
          </a:lstStyle>
          <a:p>
            <a:endParaRPr/>
          </a:p>
        </p:txBody>
      </p:sp>
      <p:sp>
        <p:nvSpPr>
          <p:cNvPr id="208" name="Google Shape;208;p53"/>
          <p:cNvSpPr txBox="1">
            <a:spLocks noGrp="1"/>
          </p:cNvSpPr>
          <p:nvPr>
            <p:ph type="subTitle" idx="1"/>
          </p:nvPr>
        </p:nvSpPr>
        <p:spPr>
          <a:xfrm>
            <a:off x="640269" y="1723605"/>
            <a:ext cx="3757200" cy="2934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lvl1pPr>
            <a:lvl2pPr lvl="1" algn="l">
              <a:lnSpc>
                <a:spcPct val="115000"/>
              </a:lnSpc>
              <a:spcBef>
                <a:spcPts val="1600"/>
              </a:spcBef>
              <a:spcAft>
                <a:spcPts val="0"/>
              </a:spcAft>
              <a:buSzPts val="1400"/>
              <a:buNone/>
              <a:defRPr sz="1200">
                <a:solidFill>
                  <a:srgbClr val="383E42"/>
                </a:solidFill>
              </a:defRPr>
            </a:lvl2pPr>
            <a:lvl3pPr lvl="2" algn="l">
              <a:lnSpc>
                <a:spcPct val="115000"/>
              </a:lnSpc>
              <a:spcBef>
                <a:spcPts val="1600"/>
              </a:spcBef>
              <a:spcAft>
                <a:spcPts val="0"/>
              </a:spcAft>
              <a:buSzPts val="1400"/>
              <a:buNone/>
              <a:defRPr sz="1200">
                <a:solidFill>
                  <a:srgbClr val="383E42"/>
                </a:solidFill>
              </a:defRPr>
            </a:lvl3pPr>
            <a:lvl4pPr lvl="3" algn="l">
              <a:lnSpc>
                <a:spcPct val="115000"/>
              </a:lnSpc>
              <a:spcBef>
                <a:spcPts val="1600"/>
              </a:spcBef>
              <a:spcAft>
                <a:spcPts val="0"/>
              </a:spcAft>
              <a:buSzPts val="1400"/>
              <a:buNone/>
              <a:defRPr sz="1200">
                <a:solidFill>
                  <a:srgbClr val="383E42"/>
                </a:solidFill>
              </a:defRPr>
            </a:lvl4pPr>
            <a:lvl5pPr lvl="4" algn="l">
              <a:lnSpc>
                <a:spcPct val="115000"/>
              </a:lnSpc>
              <a:spcBef>
                <a:spcPts val="1600"/>
              </a:spcBef>
              <a:spcAft>
                <a:spcPts val="0"/>
              </a:spcAft>
              <a:buSzPts val="1400"/>
              <a:buNone/>
              <a:defRPr sz="1200">
                <a:solidFill>
                  <a:srgbClr val="383E42"/>
                </a:solidFill>
              </a:defRPr>
            </a:lvl5pPr>
            <a:lvl6pPr lvl="5" algn="l">
              <a:lnSpc>
                <a:spcPct val="115000"/>
              </a:lnSpc>
              <a:spcBef>
                <a:spcPts val="1600"/>
              </a:spcBef>
              <a:spcAft>
                <a:spcPts val="0"/>
              </a:spcAft>
              <a:buSzPts val="1400"/>
              <a:buNone/>
              <a:defRPr sz="1200">
                <a:solidFill>
                  <a:srgbClr val="383E42"/>
                </a:solidFill>
              </a:defRPr>
            </a:lvl6pPr>
            <a:lvl7pPr lvl="6" algn="l">
              <a:lnSpc>
                <a:spcPct val="115000"/>
              </a:lnSpc>
              <a:spcBef>
                <a:spcPts val="1600"/>
              </a:spcBef>
              <a:spcAft>
                <a:spcPts val="0"/>
              </a:spcAft>
              <a:buSzPts val="1400"/>
              <a:buNone/>
              <a:defRPr sz="1200">
                <a:solidFill>
                  <a:srgbClr val="383E42"/>
                </a:solidFill>
              </a:defRPr>
            </a:lvl7pPr>
            <a:lvl8pPr lvl="7" algn="l">
              <a:lnSpc>
                <a:spcPct val="115000"/>
              </a:lnSpc>
              <a:spcBef>
                <a:spcPts val="1600"/>
              </a:spcBef>
              <a:spcAft>
                <a:spcPts val="0"/>
              </a:spcAft>
              <a:buSzPts val="1400"/>
              <a:buNone/>
              <a:defRPr sz="1200">
                <a:solidFill>
                  <a:srgbClr val="383E42"/>
                </a:solidFill>
              </a:defRPr>
            </a:lvl8pPr>
            <a:lvl9pPr lvl="8" algn="l">
              <a:lnSpc>
                <a:spcPct val="115000"/>
              </a:lnSpc>
              <a:spcBef>
                <a:spcPts val="1600"/>
              </a:spcBef>
              <a:spcAft>
                <a:spcPts val="1600"/>
              </a:spcAft>
              <a:buSzPts val="1400"/>
              <a:buNone/>
              <a:defRPr sz="1200">
                <a:solidFill>
                  <a:srgbClr val="383E42"/>
                </a:solidFill>
              </a:defRPr>
            </a:lvl9pPr>
          </a:lstStyle>
          <a:p>
            <a:endParaRPr/>
          </a:p>
        </p:txBody>
      </p:sp>
      <p:sp>
        <p:nvSpPr>
          <p:cNvPr id="209" name="Google Shape;209;p53"/>
          <p:cNvSpPr txBox="1">
            <a:spLocks noGrp="1"/>
          </p:cNvSpPr>
          <p:nvPr>
            <p:ph type="subTitle" idx="3"/>
          </p:nvPr>
        </p:nvSpPr>
        <p:spPr>
          <a:xfrm>
            <a:off x="4743000" y="1701000"/>
            <a:ext cx="3757500" cy="2934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lvl1pPr>
            <a:lvl2pPr lvl="1" algn="l">
              <a:lnSpc>
                <a:spcPct val="115000"/>
              </a:lnSpc>
              <a:spcBef>
                <a:spcPts val="1600"/>
              </a:spcBef>
              <a:spcAft>
                <a:spcPts val="0"/>
              </a:spcAft>
              <a:buSzPts val="1400"/>
              <a:buNone/>
              <a:defRPr sz="1200">
                <a:solidFill>
                  <a:srgbClr val="383E42"/>
                </a:solidFill>
              </a:defRPr>
            </a:lvl2pPr>
            <a:lvl3pPr lvl="2" algn="l">
              <a:lnSpc>
                <a:spcPct val="115000"/>
              </a:lnSpc>
              <a:spcBef>
                <a:spcPts val="1600"/>
              </a:spcBef>
              <a:spcAft>
                <a:spcPts val="0"/>
              </a:spcAft>
              <a:buSzPts val="1400"/>
              <a:buNone/>
              <a:defRPr sz="1200">
                <a:solidFill>
                  <a:srgbClr val="383E42"/>
                </a:solidFill>
              </a:defRPr>
            </a:lvl3pPr>
            <a:lvl4pPr lvl="3" algn="l">
              <a:lnSpc>
                <a:spcPct val="115000"/>
              </a:lnSpc>
              <a:spcBef>
                <a:spcPts val="1600"/>
              </a:spcBef>
              <a:spcAft>
                <a:spcPts val="0"/>
              </a:spcAft>
              <a:buSzPts val="1400"/>
              <a:buNone/>
              <a:defRPr sz="1200">
                <a:solidFill>
                  <a:srgbClr val="383E42"/>
                </a:solidFill>
              </a:defRPr>
            </a:lvl4pPr>
            <a:lvl5pPr lvl="4" algn="l">
              <a:lnSpc>
                <a:spcPct val="115000"/>
              </a:lnSpc>
              <a:spcBef>
                <a:spcPts val="1600"/>
              </a:spcBef>
              <a:spcAft>
                <a:spcPts val="0"/>
              </a:spcAft>
              <a:buSzPts val="1400"/>
              <a:buNone/>
              <a:defRPr sz="1200">
                <a:solidFill>
                  <a:srgbClr val="383E42"/>
                </a:solidFill>
              </a:defRPr>
            </a:lvl5pPr>
            <a:lvl6pPr lvl="5" algn="l">
              <a:lnSpc>
                <a:spcPct val="115000"/>
              </a:lnSpc>
              <a:spcBef>
                <a:spcPts val="1600"/>
              </a:spcBef>
              <a:spcAft>
                <a:spcPts val="0"/>
              </a:spcAft>
              <a:buSzPts val="1400"/>
              <a:buNone/>
              <a:defRPr sz="1200">
                <a:solidFill>
                  <a:srgbClr val="383E42"/>
                </a:solidFill>
              </a:defRPr>
            </a:lvl6pPr>
            <a:lvl7pPr lvl="6" algn="l">
              <a:lnSpc>
                <a:spcPct val="115000"/>
              </a:lnSpc>
              <a:spcBef>
                <a:spcPts val="1600"/>
              </a:spcBef>
              <a:spcAft>
                <a:spcPts val="0"/>
              </a:spcAft>
              <a:buSzPts val="1400"/>
              <a:buNone/>
              <a:defRPr sz="1200">
                <a:solidFill>
                  <a:srgbClr val="383E42"/>
                </a:solidFill>
              </a:defRPr>
            </a:lvl7pPr>
            <a:lvl8pPr lvl="7" algn="l">
              <a:lnSpc>
                <a:spcPct val="115000"/>
              </a:lnSpc>
              <a:spcBef>
                <a:spcPts val="1600"/>
              </a:spcBef>
              <a:spcAft>
                <a:spcPts val="0"/>
              </a:spcAft>
              <a:buSzPts val="1400"/>
              <a:buNone/>
              <a:defRPr sz="1200">
                <a:solidFill>
                  <a:srgbClr val="383E42"/>
                </a:solidFill>
              </a:defRPr>
            </a:lvl8pPr>
            <a:lvl9pPr lvl="8" algn="l">
              <a:lnSpc>
                <a:spcPct val="115000"/>
              </a:lnSpc>
              <a:spcBef>
                <a:spcPts val="1600"/>
              </a:spcBef>
              <a:spcAft>
                <a:spcPts val="1600"/>
              </a:spcAft>
              <a:buSzPts val="1400"/>
              <a:buNone/>
              <a:defRPr sz="1200">
                <a:solidFill>
                  <a:srgbClr val="383E42"/>
                </a:solidFill>
              </a:defRPr>
            </a:lvl9pPr>
          </a:lstStyle>
          <a:p>
            <a:endParaRPr/>
          </a:p>
        </p:txBody>
      </p:sp>
      <p:pic>
        <p:nvPicPr>
          <p:cNvPr id="210" name="Google Shape;210;p53"/>
          <p:cNvPicPr preferRelativeResize="0"/>
          <p:nvPr/>
        </p:nvPicPr>
        <p:blipFill rotWithShape="1">
          <a:blip r:embed="rId4">
            <a:alphaModFix/>
          </a:blip>
          <a:srcRect/>
          <a:stretch/>
        </p:blipFill>
        <p:spPr>
          <a:xfrm>
            <a:off x="7397500" y="393725"/>
            <a:ext cx="1103100" cy="259225"/>
          </a:xfrm>
          <a:prstGeom prst="rect">
            <a:avLst/>
          </a:prstGeom>
          <a:noFill/>
          <a:ln>
            <a:noFill/>
          </a:ln>
        </p:spPr>
      </p:pic>
    </p:spTree>
  </p:cSld>
  <p:clrMapOvr>
    <a:masterClrMapping/>
  </p:clrMapOvr>
  <p:extLst>
    <p:ext uri="{DCECCB84-F9BA-43D5-87BE-67443E8EF086}">
      <p15:sldGuideLst xmlns:p15="http://schemas.microsoft.com/office/powerpoint/2012/main">
        <p15:guide id="1" pos="405">
          <p15:clr>
            <a:srgbClr val="FA7B17"/>
          </p15:clr>
        </p15:guide>
        <p15:guide id="2" pos="5355">
          <p15:clr>
            <a:srgbClr val="FA7B17"/>
          </p15:clr>
        </p15:guide>
        <p15:guide id="3" orient="horz" pos="261">
          <p15:clr>
            <a:srgbClr val="FA7B17"/>
          </p15:clr>
        </p15:guide>
        <p15:guide id="4" orient="horz" pos="663">
          <p15:clr>
            <a:srgbClr val="FA7B17"/>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5. Heading, 2 subheadings, 2 texts/pictures and 2 masterboxes - Light">
  <p:cSld name="BLANK_1_1_2">
    <p:spTree>
      <p:nvGrpSpPr>
        <p:cNvPr id="1" name="Shape 211"/>
        <p:cNvGrpSpPr/>
        <p:nvPr/>
      </p:nvGrpSpPr>
      <p:grpSpPr>
        <a:xfrm>
          <a:off x="0" y="0"/>
          <a:ext cx="0" cy="0"/>
          <a:chOff x="0" y="0"/>
          <a:chExt cx="0" cy="0"/>
        </a:xfrm>
      </p:grpSpPr>
      <p:pic>
        <p:nvPicPr>
          <p:cNvPr id="212" name="Google Shape;212;p54"/>
          <p:cNvPicPr preferRelativeResize="0"/>
          <p:nvPr/>
        </p:nvPicPr>
        <p:blipFill rotWithShape="1">
          <a:blip r:embed="rId2">
            <a:alphaModFix amt="20000"/>
          </a:blip>
          <a:srcRect/>
          <a:stretch/>
        </p:blipFill>
        <p:spPr>
          <a:xfrm>
            <a:off x="0" y="1672159"/>
            <a:ext cx="9144000" cy="3456432"/>
          </a:xfrm>
          <a:prstGeom prst="rect">
            <a:avLst/>
          </a:prstGeom>
          <a:noFill/>
          <a:ln>
            <a:noFill/>
          </a:ln>
        </p:spPr>
      </p:pic>
      <p:sp>
        <p:nvSpPr>
          <p:cNvPr id="213" name="Google Shape;213;p54"/>
          <p:cNvSpPr txBox="1"/>
          <p:nvPr/>
        </p:nvSpPr>
        <p:spPr>
          <a:xfrm>
            <a:off x="0" y="4869300"/>
            <a:ext cx="9144000" cy="274200"/>
          </a:xfrm>
          <a:prstGeom prst="rect">
            <a:avLst/>
          </a:prstGeom>
          <a:solidFill>
            <a:schemeClr val="dk1"/>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quantori.com</a:t>
            </a:r>
            <a:endParaRPr sz="600" b="0" i="0" u="none" strike="noStrike" cap="none">
              <a:solidFill>
                <a:schemeClr val="lt2"/>
              </a:solidFill>
              <a:latin typeface="Arial"/>
              <a:ea typeface="Arial"/>
              <a:cs typeface="Arial"/>
              <a:sym typeface="Arial"/>
            </a:endParaRPr>
          </a:p>
        </p:txBody>
      </p:sp>
      <p:sp>
        <p:nvSpPr>
          <p:cNvPr id="214" name="Google Shape;214;p54"/>
          <p:cNvSpPr txBox="1"/>
          <p:nvPr/>
        </p:nvSpPr>
        <p:spPr>
          <a:xfrm>
            <a:off x="8759300" y="4869300"/>
            <a:ext cx="384600" cy="274200"/>
          </a:xfrm>
          <a:prstGeom prst="rect">
            <a:avLst/>
          </a:prstGeom>
          <a:solidFill>
            <a:schemeClr val="dk1"/>
          </a:solid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lt2"/>
                </a:solidFill>
                <a:latin typeface="Roboto Light"/>
                <a:ea typeface="Roboto Light"/>
                <a:cs typeface="Roboto Light"/>
                <a:sym typeface="Roboto Light"/>
              </a:rPr>
              <a:t>‹#›</a:t>
            </a:fld>
            <a:endParaRPr sz="600" b="0" i="0" u="none" strike="noStrike" cap="none">
              <a:solidFill>
                <a:schemeClr val="lt2"/>
              </a:solidFill>
              <a:latin typeface="Roboto Light"/>
              <a:ea typeface="Roboto Light"/>
              <a:cs typeface="Roboto Light"/>
              <a:sym typeface="Roboto Light"/>
            </a:endParaRPr>
          </a:p>
        </p:txBody>
      </p:sp>
      <p:sp>
        <p:nvSpPr>
          <p:cNvPr id="215" name="Google Shape;215;p54"/>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294B5"/>
              </a:buClr>
              <a:buSzPts val="2000"/>
              <a:buNone/>
              <a:defRPr sz="2000" b="1">
                <a:solidFill>
                  <a:srgbClr val="0294B5"/>
                </a:solidFill>
              </a:defRPr>
            </a:lvl1pPr>
            <a:lvl2pPr lvl="1" algn="ctr">
              <a:lnSpc>
                <a:spcPct val="100000"/>
              </a:lnSpc>
              <a:spcBef>
                <a:spcPts val="0"/>
              </a:spcBef>
              <a:spcAft>
                <a:spcPts val="0"/>
              </a:spcAft>
              <a:buClr>
                <a:srgbClr val="383E42"/>
              </a:buClr>
              <a:buSzPts val="2000"/>
              <a:buNone/>
              <a:defRPr sz="2000" b="1">
                <a:solidFill>
                  <a:srgbClr val="383E42"/>
                </a:solidFill>
              </a:defRPr>
            </a:lvl2pPr>
            <a:lvl3pPr lvl="2" algn="ctr">
              <a:lnSpc>
                <a:spcPct val="100000"/>
              </a:lnSpc>
              <a:spcBef>
                <a:spcPts val="0"/>
              </a:spcBef>
              <a:spcAft>
                <a:spcPts val="0"/>
              </a:spcAft>
              <a:buClr>
                <a:srgbClr val="383E42"/>
              </a:buClr>
              <a:buSzPts val="2000"/>
              <a:buNone/>
              <a:defRPr sz="2000" b="1">
                <a:solidFill>
                  <a:srgbClr val="383E42"/>
                </a:solidFill>
              </a:defRPr>
            </a:lvl3pPr>
            <a:lvl4pPr lvl="3" algn="ctr">
              <a:lnSpc>
                <a:spcPct val="100000"/>
              </a:lnSpc>
              <a:spcBef>
                <a:spcPts val="0"/>
              </a:spcBef>
              <a:spcAft>
                <a:spcPts val="0"/>
              </a:spcAft>
              <a:buClr>
                <a:srgbClr val="383E42"/>
              </a:buClr>
              <a:buSzPts val="2000"/>
              <a:buNone/>
              <a:defRPr sz="2000" b="1">
                <a:solidFill>
                  <a:srgbClr val="383E42"/>
                </a:solidFill>
              </a:defRPr>
            </a:lvl4pPr>
            <a:lvl5pPr lvl="4" algn="ctr">
              <a:lnSpc>
                <a:spcPct val="100000"/>
              </a:lnSpc>
              <a:spcBef>
                <a:spcPts val="0"/>
              </a:spcBef>
              <a:spcAft>
                <a:spcPts val="0"/>
              </a:spcAft>
              <a:buClr>
                <a:srgbClr val="383E42"/>
              </a:buClr>
              <a:buSzPts val="2000"/>
              <a:buNone/>
              <a:defRPr sz="2000" b="1">
                <a:solidFill>
                  <a:srgbClr val="383E42"/>
                </a:solidFill>
              </a:defRPr>
            </a:lvl5pPr>
            <a:lvl6pPr lvl="5" algn="ctr">
              <a:lnSpc>
                <a:spcPct val="100000"/>
              </a:lnSpc>
              <a:spcBef>
                <a:spcPts val="0"/>
              </a:spcBef>
              <a:spcAft>
                <a:spcPts val="0"/>
              </a:spcAft>
              <a:buClr>
                <a:srgbClr val="383E42"/>
              </a:buClr>
              <a:buSzPts val="2000"/>
              <a:buNone/>
              <a:defRPr sz="2000" b="1">
                <a:solidFill>
                  <a:srgbClr val="383E42"/>
                </a:solidFill>
              </a:defRPr>
            </a:lvl6pPr>
            <a:lvl7pPr lvl="6" algn="ctr">
              <a:lnSpc>
                <a:spcPct val="100000"/>
              </a:lnSpc>
              <a:spcBef>
                <a:spcPts val="0"/>
              </a:spcBef>
              <a:spcAft>
                <a:spcPts val="0"/>
              </a:spcAft>
              <a:buClr>
                <a:srgbClr val="383E42"/>
              </a:buClr>
              <a:buSzPts val="2000"/>
              <a:buNone/>
              <a:defRPr sz="2000" b="1">
                <a:solidFill>
                  <a:srgbClr val="383E42"/>
                </a:solidFill>
              </a:defRPr>
            </a:lvl7pPr>
            <a:lvl8pPr lvl="7" algn="ctr">
              <a:lnSpc>
                <a:spcPct val="100000"/>
              </a:lnSpc>
              <a:spcBef>
                <a:spcPts val="0"/>
              </a:spcBef>
              <a:spcAft>
                <a:spcPts val="0"/>
              </a:spcAft>
              <a:buClr>
                <a:srgbClr val="383E42"/>
              </a:buClr>
              <a:buSzPts val="2000"/>
              <a:buNone/>
              <a:defRPr sz="2000" b="1">
                <a:solidFill>
                  <a:srgbClr val="383E42"/>
                </a:solidFill>
              </a:defRPr>
            </a:lvl8pPr>
            <a:lvl9pPr lvl="8" algn="ctr">
              <a:lnSpc>
                <a:spcPct val="100000"/>
              </a:lnSpc>
              <a:spcBef>
                <a:spcPts val="0"/>
              </a:spcBef>
              <a:spcAft>
                <a:spcPts val="0"/>
              </a:spcAft>
              <a:buClr>
                <a:srgbClr val="383E42"/>
              </a:buClr>
              <a:buSzPts val="2000"/>
              <a:buNone/>
              <a:defRPr sz="2000" b="1">
                <a:solidFill>
                  <a:srgbClr val="383E42"/>
                </a:solidFill>
              </a:defRPr>
            </a:lvl9pPr>
          </a:lstStyle>
          <a:p>
            <a:endParaRPr/>
          </a:p>
        </p:txBody>
      </p:sp>
      <p:sp>
        <p:nvSpPr>
          <p:cNvPr id="216" name="Google Shape;216;p54"/>
          <p:cNvSpPr txBox="1">
            <a:spLocks noGrp="1"/>
          </p:cNvSpPr>
          <p:nvPr>
            <p:ph type="title" idx="2"/>
          </p:nvPr>
        </p:nvSpPr>
        <p:spPr>
          <a:xfrm>
            <a:off x="640075" y="1053000"/>
            <a:ext cx="7871700" cy="503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lvl1pPr>
            <a:lvl2pPr lvl="1" algn="l">
              <a:lnSpc>
                <a:spcPct val="100000"/>
              </a:lnSpc>
              <a:spcBef>
                <a:spcPts val="0"/>
              </a:spcBef>
              <a:spcAft>
                <a:spcPts val="0"/>
              </a:spcAft>
              <a:buSzPts val="2800"/>
              <a:buNone/>
              <a:defRPr sz="1600" b="1">
                <a:solidFill>
                  <a:srgbClr val="383E42"/>
                </a:solidFill>
              </a:defRPr>
            </a:lvl2pPr>
            <a:lvl3pPr lvl="2" algn="l">
              <a:lnSpc>
                <a:spcPct val="100000"/>
              </a:lnSpc>
              <a:spcBef>
                <a:spcPts val="0"/>
              </a:spcBef>
              <a:spcAft>
                <a:spcPts val="0"/>
              </a:spcAft>
              <a:buSzPts val="2800"/>
              <a:buNone/>
              <a:defRPr sz="1600" b="1">
                <a:solidFill>
                  <a:srgbClr val="383E42"/>
                </a:solidFill>
              </a:defRPr>
            </a:lvl3pPr>
            <a:lvl4pPr lvl="3" algn="l">
              <a:lnSpc>
                <a:spcPct val="100000"/>
              </a:lnSpc>
              <a:spcBef>
                <a:spcPts val="0"/>
              </a:spcBef>
              <a:spcAft>
                <a:spcPts val="0"/>
              </a:spcAft>
              <a:buSzPts val="2800"/>
              <a:buNone/>
              <a:defRPr sz="1600" b="1">
                <a:solidFill>
                  <a:srgbClr val="383E42"/>
                </a:solidFill>
              </a:defRPr>
            </a:lvl4pPr>
            <a:lvl5pPr lvl="4" algn="l">
              <a:lnSpc>
                <a:spcPct val="100000"/>
              </a:lnSpc>
              <a:spcBef>
                <a:spcPts val="0"/>
              </a:spcBef>
              <a:spcAft>
                <a:spcPts val="0"/>
              </a:spcAft>
              <a:buSzPts val="2800"/>
              <a:buNone/>
              <a:defRPr sz="1600" b="1">
                <a:solidFill>
                  <a:srgbClr val="383E42"/>
                </a:solidFill>
              </a:defRPr>
            </a:lvl5pPr>
            <a:lvl6pPr lvl="5" algn="l">
              <a:lnSpc>
                <a:spcPct val="100000"/>
              </a:lnSpc>
              <a:spcBef>
                <a:spcPts val="0"/>
              </a:spcBef>
              <a:spcAft>
                <a:spcPts val="0"/>
              </a:spcAft>
              <a:buSzPts val="2800"/>
              <a:buNone/>
              <a:defRPr sz="1600" b="1">
                <a:solidFill>
                  <a:srgbClr val="383E42"/>
                </a:solidFill>
              </a:defRPr>
            </a:lvl6pPr>
            <a:lvl7pPr lvl="6" algn="l">
              <a:lnSpc>
                <a:spcPct val="100000"/>
              </a:lnSpc>
              <a:spcBef>
                <a:spcPts val="0"/>
              </a:spcBef>
              <a:spcAft>
                <a:spcPts val="0"/>
              </a:spcAft>
              <a:buSzPts val="2800"/>
              <a:buNone/>
              <a:defRPr sz="1600" b="1">
                <a:solidFill>
                  <a:srgbClr val="383E42"/>
                </a:solidFill>
              </a:defRPr>
            </a:lvl7pPr>
            <a:lvl8pPr lvl="7" algn="l">
              <a:lnSpc>
                <a:spcPct val="100000"/>
              </a:lnSpc>
              <a:spcBef>
                <a:spcPts val="0"/>
              </a:spcBef>
              <a:spcAft>
                <a:spcPts val="0"/>
              </a:spcAft>
              <a:buSzPts val="2800"/>
              <a:buNone/>
              <a:defRPr sz="1600" b="1">
                <a:solidFill>
                  <a:srgbClr val="383E42"/>
                </a:solidFill>
              </a:defRPr>
            </a:lvl8pPr>
            <a:lvl9pPr lvl="8" algn="l">
              <a:lnSpc>
                <a:spcPct val="100000"/>
              </a:lnSpc>
              <a:spcBef>
                <a:spcPts val="0"/>
              </a:spcBef>
              <a:spcAft>
                <a:spcPts val="0"/>
              </a:spcAft>
              <a:buSzPts val="2800"/>
              <a:buNone/>
              <a:defRPr sz="1600" b="1">
                <a:solidFill>
                  <a:srgbClr val="383E42"/>
                </a:solidFill>
              </a:defRPr>
            </a:lvl9pPr>
          </a:lstStyle>
          <a:p>
            <a:endParaRPr/>
          </a:p>
        </p:txBody>
      </p:sp>
      <p:sp>
        <p:nvSpPr>
          <p:cNvPr id="217" name="Google Shape;217;p54"/>
          <p:cNvSpPr/>
          <p:nvPr/>
        </p:nvSpPr>
        <p:spPr>
          <a:xfrm>
            <a:off x="636150" y="3924900"/>
            <a:ext cx="3761400" cy="732600"/>
          </a:xfrm>
          <a:prstGeom prst="roundRect">
            <a:avLst>
              <a:gd name="adj" fmla="val 16667"/>
            </a:avLst>
          </a:prstGeom>
          <a:solidFill>
            <a:schemeClr val="lt1"/>
          </a:solidFill>
          <a:ln w="9525" cap="flat" cmpd="sng">
            <a:solidFill>
              <a:srgbClr val="0294B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0294B5"/>
              </a:solidFill>
              <a:latin typeface="Roboto"/>
              <a:ea typeface="Roboto"/>
              <a:cs typeface="Roboto"/>
              <a:sym typeface="Roboto"/>
            </a:endParaRPr>
          </a:p>
        </p:txBody>
      </p:sp>
      <p:sp>
        <p:nvSpPr>
          <p:cNvPr id="218" name="Google Shape;218;p54"/>
          <p:cNvSpPr txBox="1">
            <a:spLocks noGrp="1"/>
          </p:cNvSpPr>
          <p:nvPr>
            <p:ph type="subTitle" idx="1"/>
          </p:nvPr>
        </p:nvSpPr>
        <p:spPr>
          <a:xfrm>
            <a:off x="640275" y="1716383"/>
            <a:ext cx="3757200" cy="19968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lvl1pPr>
            <a:lvl2pPr lvl="1" algn="l">
              <a:lnSpc>
                <a:spcPct val="115000"/>
              </a:lnSpc>
              <a:spcBef>
                <a:spcPts val="1600"/>
              </a:spcBef>
              <a:spcAft>
                <a:spcPts val="0"/>
              </a:spcAft>
              <a:buSzPts val="1400"/>
              <a:buNone/>
              <a:defRPr sz="1200">
                <a:solidFill>
                  <a:srgbClr val="383E42"/>
                </a:solidFill>
              </a:defRPr>
            </a:lvl2pPr>
            <a:lvl3pPr lvl="2" algn="l">
              <a:lnSpc>
                <a:spcPct val="115000"/>
              </a:lnSpc>
              <a:spcBef>
                <a:spcPts val="1600"/>
              </a:spcBef>
              <a:spcAft>
                <a:spcPts val="0"/>
              </a:spcAft>
              <a:buSzPts val="1400"/>
              <a:buNone/>
              <a:defRPr sz="1200">
                <a:solidFill>
                  <a:srgbClr val="383E42"/>
                </a:solidFill>
              </a:defRPr>
            </a:lvl3pPr>
            <a:lvl4pPr lvl="3" algn="l">
              <a:lnSpc>
                <a:spcPct val="115000"/>
              </a:lnSpc>
              <a:spcBef>
                <a:spcPts val="1600"/>
              </a:spcBef>
              <a:spcAft>
                <a:spcPts val="0"/>
              </a:spcAft>
              <a:buSzPts val="1400"/>
              <a:buNone/>
              <a:defRPr sz="1200">
                <a:solidFill>
                  <a:srgbClr val="383E42"/>
                </a:solidFill>
              </a:defRPr>
            </a:lvl4pPr>
            <a:lvl5pPr lvl="4" algn="l">
              <a:lnSpc>
                <a:spcPct val="115000"/>
              </a:lnSpc>
              <a:spcBef>
                <a:spcPts val="1600"/>
              </a:spcBef>
              <a:spcAft>
                <a:spcPts val="0"/>
              </a:spcAft>
              <a:buSzPts val="1400"/>
              <a:buNone/>
              <a:defRPr sz="1200">
                <a:solidFill>
                  <a:srgbClr val="383E42"/>
                </a:solidFill>
              </a:defRPr>
            </a:lvl5pPr>
            <a:lvl6pPr lvl="5" algn="l">
              <a:lnSpc>
                <a:spcPct val="115000"/>
              </a:lnSpc>
              <a:spcBef>
                <a:spcPts val="1600"/>
              </a:spcBef>
              <a:spcAft>
                <a:spcPts val="0"/>
              </a:spcAft>
              <a:buSzPts val="1400"/>
              <a:buNone/>
              <a:defRPr sz="1200">
                <a:solidFill>
                  <a:srgbClr val="383E42"/>
                </a:solidFill>
              </a:defRPr>
            </a:lvl6pPr>
            <a:lvl7pPr lvl="6" algn="l">
              <a:lnSpc>
                <a:spcPct val="115000"/>
              </a:lnSpc>
              <a:spcBef>
                <a:spcPts val="1600"/>
              </a:spcBef>
              <a:spcAft>
                <a:spcPts val="0"/>
              </a:spcAft>
              <a:buSzPts val="1400"/>
              <a:buNone/>
              <a:defRPr sz="1200">
                <a:solidFill>
                  <a:srgbClr val="383E42"/>
                </a:solidFill>
              </a:defRPr>
            </a:lvl7pPr>
            <a:lvl8pPr lvl="7" algn="l">
              <a:lnSpc>
                <a:spcPct val="115000"/>
              </a:lnSpc>
              <a:spcBef>
                <a:spcPts val="1600"/>
              </a:spcBef>
              <a:spcAft>
                <a:spcPts val="0"/>
              </a:spcAft>
              <a:buSzPts val="1400"/>
              <a:buNone/>
              <a:defRPr sz="1200">
                <a:solidFill>
                  <a:srgbClr val="383E42"/>
                </a:solidFill>
              </a:defRPr>
            </a:lvl8pPr>
            <a:lvl9pPr lvl="8" algn="l">
              <a:lnSpc>
                <a:spcPct val="115000"/>
              </a:lnSpc>
              <a:spcBef>
                <a:spcPts val="1600"/>
              </a:spcBef>
              <a:spcAft>
                <a:spcPts val="1600"/>
              </a:spcAft>
              <a:buSzPts val="1400"/>
              <a:buNone/>
              <a:defRPr sz="1200">
                <a:solidFill>
                  <a:srgbClr val="383E42"/>
                </a:solidFill>
              </a:defRPr>
            </a:lvl9pPr>
          </a:lstStyle>
          <a:p>
            <a:endParaRPr/>
          </a:p>
        </p:txBody>
      </p:sp>
      <p:sp>
        <p:nvSpPr>
          <p:cNvPr id="219" name="Google Shape;219;p54"/>
          <p:cNvSpPr txBox="1">
            <a:spLocks noGrp="1"/>
          </p:cNvSpPr>
          <p:nvPr>
            <p:ph type="subTitle" idx="3"/>
          </p:nvPr>
        </p:nvSpPr>
        <p:spPr>
          <a:xfrm>
            <a:off x="4743003" y="1701000"/>
            <a:ext cx="3757500" cy="19968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lvl1pPr>
            <a:lvl2pPr lvl="1" algn="l">
              <a:lnSpc>
                <a:spcPct val="115000"/>
              </a:lnSpc>
              <a:spcBef>
                <a:spcPts val="1600"/>
              </a:spcBef>
              <a:spcAft>
                <a:spcPts val="0"/>
              </a:spcAft>
              <a:buSzPts val="1400"/>
              <a:buNone/>
              <a:defRPr sz="1200">
                <a:solidFill>
                  <a:srgbClr val="383E42"/>
                </a:solidFill>
              </a:defRPr>
            </a:lvl2pPr>
            <a:lvl3pPr lvl="2" algn="l">
              <a:lnSpc>
                <a:spcPct val="115000"/>
              </a:lnSpc>
              <a:spcBef>
                <a:spcPts val="1600"/>
              </a:spcBef>
              <a:spcAft>
                <a:spcPts val="0"/>
              </a:spcAft>
              <a:buSzPts val="1400"/>
              <a:buNone/>
              <a:defRPr sz="1200">
                <a:solidFill>
                  <a:srgbClr val="383E42"/>
                </a:solidFill>
              </a:defRPr>
            </a:lvl3pPr>
            <a:lvl4pPr lvl="3" algn="l">
              <a:lnSpc>
                <a:spcPct val="115000"/>
              </a:lnSpc>
              <a:spcBef>
                <a:spcPts val="1600"/>
              </a:spcBef>
              <a:spcAft>
                <a:spcPts val="0"/>
              </a:spcAft>
              <a:buSzPts val="1400"/>
              <a:buNone/>
              <a:defRPr sz="1200">
                <a:solidFill>
                  <a:srgbClr val="383E42"/>
                </a:solidFill>
              </a:defRPr>
            </a:lvl4pPr>
            <a:lvl5pPr lvl="4" algn="l">
              <a:lnSpc>
                <a:spcPct val="115000"/>
              </a:lnSpc>
              <a:spcBef>
                <a:spcPts val="1600"/>
              </a:spcBef>
              <a:spcAft>
                <a:spcPts val="0"/>
              </a:spcAft>
              <a:buSzPts val="1400"/>
              <a:buNone/>
              <a:defRPr sz="1200">
                <a:solidFill>
                  <a:srgbClr val="383E42"/>
                </a:solidFill>
              </a:defRPr>
            </a:lvl5pPr>
            <a:lvl6pPr lvl="5" algn="l">
              <a:lnSpc>
                <a:spcPct val="115000"/>
              </a:lnSpc>
              <a:spcBef>
                <a:spcPts val="1600"/>
              </a:spcBef>
              <a:spcAft>
                <a:spcPts val="0"/>
              </a:spcAft>
              <a:buSzPts val="1400"/>
              <a:buNone/>
              <a:defRPr sz="1200">
                <a:solidFill>
                  <a:srgbClr val="383E42"/>
                </a:solidFill>
              </a:defRPr>
            </a:lvl6pPr>
            <a:lvl7pPr lvl="6" algn="l">
              <a:lnSpc>
                <a:spcPct val="115000"/>
              </a:lnSpc>
              <a:spcBef>
                <a:spcPts val="1600"/>
              </a:spcBef>
              <a:spcAft>
                <a:spcPts val="0"/>
              </a:spcAft>
              <a:buSzPts val="1400"/>
              <a:buNone/>
              <a:defRPr sz="1200">
                <a:solidFill>
                  <a:srgbClr val="383E42"/>
                </a:solidFill>
              </a:defRPr>
            </a:lvl7pPr>
            <a:lvl8pPr lvl="7" algn="l">
              <a:lnSpc>
                <a:spcPct val="115000"/>
              </a:lnSpc>
              <a:spcBef>
                <a:spcPts val="1600"/>
              </a:spcBef>
              <a:spcAft>
                <a:spcPts val="0"/>
              </a:spcAft>
              <a:buSzPts val="1400"/>
              <a:buNone/>
              <a:defRPr sz="1200">
                <a:solidFill>
                  <a:srgbClr val="383E42"/>
                </a:solidFill>
              </a:defRPr>
            </a:lvl8pPr>
            <a:lvl9pPr lvl="8" algn="l">
              <a:lnSpc>
                <a:spcPct val="115000"/>
              </a:lnSpc>
              <a:spcBef>
                <a:spcPts val="1600"/>
              </a:spcBef>
              <a:spcAft>
                <a:spcPts val="1600"/>
              </a:spcAft>
              <a:buSzPts val="1400"/>
              <a:buNone/>
              <a:defRPr sz="1200">
                <a:solidFill>
                  <a:srgbClr val="383E42"/>
                </a:solidFill>
              </a:defRPr>
            </a:lvl9pPr>
          </a:lstStyle>
          <a:p>
            <a:endParaRPr/>
          </a:p>
        </p:txBody>
      </p:sp>
      <p:sp>
        <p:nvSpPr>
          <p:cNvPr id="220" name="Google Shape;220;p54"/>
          <p:cNvSpPr/>
          <p:nvPr/>
        </p:nvSpPr>
        <p:spPr>
          <a:xfrm>
            <a:off x="4743000" y="3917250"/>
            <a:ext cx="3768600" cy="732600"/>
          </a:xfrm>
          <a:prstGeom prst="roundRect">
            <a:avLst>
              <a:gd name="adj" fmla="val 16667"/>
            </a:avLst>
          </a:prstGeom>
          <a:solidFill>
            <a:schemeClr val="lt1"/>
          </a:solidFill>
          <a:ln w="9525" cap="flat" cmpd="sng">
            <a:solidFill>
              <a:srgbClr val="0294B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0294B5"/>
              </a:solidFill>
              <a:latin typeface="Roboto"/>
              <a:ea typeface="Roboto"/>
              <a:cs typeface="Roboto"/>
              <a:sym typeface="Roboto"/>
            </a:endParaRPr>
          </a:p>
        </p:txBody>
      </p:sp>
      <p:sp>
        <p:nvSpPr>
          <p:cNvPr id="221" name="Google Shape;221;p54"/>
          <p:cNvSpPr txBox="1">
            <a:spLocks noGrp="1"/>
          </p:cNvSpPr>
          <p:nvPr>
            <p:ph type="ctrTitle" idx="4"/>
          </p:nvPr>
        </p:nvSpPr>
        <p:spPr>
          <a:xfrm>
            <a:off x="817675" y="4153950"/>
            <a:ext cx="34008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294B5"/>
              </a:buClr>
              <a:buSzPts val="1700"/>
              <a:buNone/>
              <a:defRPr sz="1700" b="1">
                <a:solidFill>
                  <a:srgbClr val="0294B5"/>
                </a:solidFill>
              </a:defRPr>
            </a:lvl1pPr>
            <a:lvl2pPr lvl="1" algn="ctr">
              <a:lnSpc>
                <a:spcPct val="100000"/>
              </a:lnSpc>
              <a:spcBef>
                <a:spcPts val="0"/>
              </a:spcBef>
              <a:spcAft>
                <a:spcPts val="0"/>
              </a:spcAft>
              <a:buClr>
                <a:srgbClr val="383E42"/>
              </a:buClr>
              <a:buSzPts val="2000"/>
              <a:buNone/>
              <a:defRPr sz="2000" b="1">
                <a:solidFill>
                  <a:srgbClr val="383E42"/>
                </a:solidFill>
              </a:defRPr>
            </a:lvl2pPr>
            <a:lvl3pPr lvl="2" algn="ctr">
              <a:lnSpc>
                <a:spcPct val="100000"/>
              </a:lnSpc>
              <a:spcBef>
                <a:spcPts val="0"/>
              </a:spcBef>
              <a:spcAft>
                <a:spcPts val="0"/>
              </a:spcAft>
              <a:buClr>
                <a:srgbClr val="383E42"/>
              </a:buClr>
              <a:buSzPts val="2000"/>
              <a:buNone/>
              <a:defRPr sz="2000" b="1">
                <a:solidFill>
                  <a:srgbClr val="383E42"/>
                </a:solidFill>
              </a:defRPr>
            </a:lvl3pPr>
            <a:lvl4pPr lvl="3" algn="ctr">
              <a:lnSpc>
                <a:spcPct val="100000"/>
              </a:lnSpc>
              <a:spcBef>
                <a:spcPts val="0"/>
              </a:spcBef>
              <a:spcAft>
                <a:spcPts val="0"/>
              </a:spcAft>
              <a:buClr>
                <a:srgbClr val="383E42"/>
              </a:buClr>
              <a:buSzPts val="2000"/>
              <a:buNone/>
              <a:defRPr sz="2000" b="1">
                <a:solidFill>
                  <a:srgbClr val="383E42"/>
                </a:solidFill>
              </a:defRPr>
            </a:lvl4pPr>
            <a:lvl5pPr lvl="4" algn="ctr">
              <a:lnSpc>
                <a:spcPct val="100000"/>
              </a:lnSpc>
              <a:spcBef>
                <a:spcPts val="0"/>
              </a:spcBef>
              <a:spcAft>
                <a:spcPts val="0"/>
              </a:spcAft>
              <a:buClr>
                <a:srgbClr val="383E42"/>
              </a:buClr>
              <a:buSzPts val="2000"/>
              <a:buNone/>
              <a:defRPr sz="2000" b="1">
                <a:solidFill>
                  <a:srgbClr val="383E42"/>
                </a:solidFill>
              </a:defRPr>
            </a:lvl5pPr>
            <a:lvl6pPr lvl="5" algn="ctr">
              <a:lnSpc>
                <a:spcPct val="100000"/>
              </a:lnSpc>
              <a:spcBef>
                <a:spcPts val="0"/>
              </a:spcBef>
              <a:spcAft>
                <a:spcPts val="0"/>
              </a:spcAft>
              <a:buClr>
                <a:srgbClr val="383E42"/>
              </a:buClr>
              <a:buSzPts val="2000"/>
              <a:buNone/>
              <a:defRPr sz="2000" b="1">
                <a:solidFill>
                  <a:srgbClr val="383E42"/>
                </a:solidFill>
              </a:defRPr>
            </a:lvl6pPr>
            <a:lvl7pPr lvl="6" algn="ctr">
              <a:lnSpc>
                <a:spcPct val="100000"/>
              </a:lnSpc>
              <a:spcBef>
                <a:spcPts val="0"/>
              </a:spcBef>
              <a:spcAft>
                <a:spcPts val="0"/>
              </a:spcAft>
              <a:buClr>
                <a:srgbClr val="383E42"/>
              </a:buClr>
              <a:buSzPts val="2000"/>
              <a:buNone/>
              <a:defRPr sz="2000" b="1">
                <a:solidFill>
                  <a:srgbClr val="383E42"/>
                </a:solidFill>
              </a:defRPr>
            </a:lvl7pPr>
            <a:lvl8pPr lvl="7" algn="ctr">
              <a:lnSpc>
                <a:spcPct val="100000"/>
              </a:lnSpc>
              <a:spcBef>
                <a:spcPts val="0"/>
              </a:spcBef>
              <a:spcAft>
                <a:spcPts val="0"/>
              </a:spcAft>
              <a:buClr>
                <a:srgbClr val="383E42"/>
              </a:buClr>
              <a:buSzPts val="2000"/>
              <a:buNone/>
              <a:defRPr sz="2000" b="1">
                <a:solidFill>
                  <a:srgbClr val="383E42"/>
                </a:solidFill>
              </a:defRPr>
            </a:lvl8pPr>
            <a:lvl9pPr lvl="8" algn="ctr">
              <a:lnSpc>
                <a:spcPct val="100000"/>
              </a:lnSpc>
              <a:spcBef>
                <a:spcPts val="0"/>
              </a:spcBef>
              <a:spcAft>
                <a:spcPts val="0"/>
              </a:spcAft>
              <a:buClr>
                <a:srgbClr val="383E42"/>
              </a:buClr>
              <a:buSzPts val="2000"/>
              <a:buNone/>
              <a:defRPr sz="2000" b="1">
                <a:solidFill>
                  <a:srgbClr val="383E42"/>
                </a:solidFill>
              </a:defRPr>
            </a:lvl9pPr>
          </a:lstStyle>
          <a:p>
            <a:endParaRPr/>
          </a:p>
        </p:txBody>
      </p:sp>
      <p:sp>
        <p:nvSpPr>
          <p:cNvPr id="222" name="Google Shape;222;p54"/>
          <p:cNvSpPr txBox="1">
            <a:spLocks noGrp="1"/>
          </p:cNvSpPr>
          <p:nvPr>
            <p:ph type="ctrTitle" idx="5"/>
          </p:nvPr>
        </p:nvSpPr>
        <p:spPr>
          <a:xfrm>
            <a:off x="4970575" y="4161600"/>
            <a:ext cx="3312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294B5"/>
              </a:buClr>
              <a:buSzPts val="1700"/>
              <a:buNone/>
              <a:defRPr sz="1700" b="1">
                <a:solidFill>
                  <a:srgbClr val="0294B5"/>
                </a:solidFill>
              </a:defRPr>
            </a:lvl1pPr>
            <a:lvl2pPr lvl="1" algn="ctr">
              <a:lnSpc>
                <a:spcPct val="100000"/>
              </a:lnSpc>
              <a:spcBef>
                <a:spcPts val="0"/>
              </a:spcBef>
              <a:spcAft>
                <a:spcPts val="0"/>
              </a:spcAft>
              <a:buClr>
                <a:srgbClr val="383E42"/>
              </a:buClr>
              <a:buSzPts val="2000"/>
              <a:buNone/>
              <a:defRPr sz="2000" b="1">
                <a:solidFill>
                  <a:srgbClr val="383E42"/>
                </a:solidFill>
              </a:defRPr>
            </a:lvl2pPr>
            <a:lvl3pPr lvl="2" algn="ctr">
              <a:lnSpc>
                <a:spcPct val="100000"/>
              </a:lnSpc>
              <a:spcBef>
                <a:spcPts val="0"/>
              </a:spcBef>
              <a:spcAft>
                <a:spcPts val="0"/>
              </a:spcAft>
              <a:buClr>
                <a:srgbClr val="383E42"/>
              </a:buClr>
              <a:buSzPts val="2000"/>
              <a:buNone/>
              <a:defRPr sz="2000" b="1">
                <a:solidFill>
                  <a:srgbClr val="383E42"/>
                </a:solidFill>
              </a:defRPr>
            </a:lvl3pPr>
            <a:lvl4pPr lvl="3" algn="ctr">
              <a:lnSpc>
                <a:spcPct val="100000"/>
              </a:lnSpc>
              <a:spcBef>
                <a:spcPts val="0"/>
              </a:spcBef>
              <a:spcAft>
                <a:spcPts val="0"/>
              </a:spcAft>
              <a:buClr>
                <a:srgbClr val="383E42"/>
              </a:buClr>
              <a:buSzPts val="2000"/>
              <a:buNone/>
              <a:defRPr sz="2000" b="1">
                <a:solidFill>
                  <a:srgbClr val="383E42"/>
                </a:solidFill>
              </a:defRPr>
            </a:lvl4pPr>
            <a:lvl5pPr lvl="4" algn="ctr">
              <a:lnSpc>
                <a:spcPct val="100000"/>
              </a:lnSpc>
              <a:spcBef>
                <a:spcPts val="0"/>
              </a:spcBef>
              <a:spcAft>
                <a:spcPts val="0"/>
              </a:spcAft>
              <a:buClr>
                <a:srgbClr val="383E42"/>
              </a:buClr>
              <a:buSzPts val="2000"/>
              <a:buNone/>
              <a:defRPr sz="2000" b="1">
                <a:solidFill>
                  <a:srgbClr val="383E42"/>
                </a:solidFill>
              </a:defRPr>
            </a:lvl5pPr>
            <a:lvl6pPr lvl="5" algn="ctr">
              <a:lnSpc>
                <a:spcPct val="100000"/>
              </a:lnSpc>
              <a:spcBef>
                <a:spcPts val="0"/>
              </a:spcBef>
              <a:spcAft>
                <a:spcPts val="0"/>
              </a:spcAft>
              <a:buClr>
                <a:srgbClr val="383E42"/>
              </a:buClr>
              <a:buSzPts val="2000"/>
              <a:buNone/>
              <a:defRPr sz="2000" b="1">
                <a:solidFill>
                  <a:srgbClr val="383E42"/>
                </a:solidFill>
              </a:defRPr>
            </a:lvl6pPr>
            <a:lvl7pPr lvl="6" algn="ctr">
              <a:lnSpc>
                <a:spcPct val="100000"/>
              </a:lnSpc>
              <a:spcBef>
                <a:spcPts val="0"/>
              </a:spcBef>
              <a:spcAft>
                <a:spcPts val="0"/>
              </a:spcAft>
              <a:buClr>
                <a:srgbClr val="383E42"/>
              </a:buClr>
              <a:buSzPts val="2000"/>
              <a:buNone/>
              <a:defRPr sz="2000" b="1">
                <a:solidFill>
                  <a:srgbClr val="383E42"/>
                </a:solidFill>
              </a:defRPr>
            </a:lvl7pPr>
            <a:lvl8pPr lvl="7" algn="ctr">
              <a:lnSpc>
                <a:spcPct val="100000"/>
              </a:lnSpc>
              <a:spcBef>
                <a:spcPts val="0"/>
              </a:spcBef>
              <a:spcAft>
                <a:spcPts val="0"/>
              </a:spcAft>
              <a:buClr>
                <a:srgbClr val="383E42"/>
              </a:buClr>
              <a:buSzPts val="2000"/>
              <a:buNone/>
              <a:defRPr sz="2000" b="1">
                <a:solidFill>
                  <a:srgbClr val="383E42"/>
                </a:solidFill>
              </a:defRPr>
            </a:lvl8pPr>
            <a:lvl9pPr lvl="8" algn="ctr">
              <a:lnSpc>
                <a:spcPct val="100000"/>
              </a:lnSpc>
              <a:spcBef>
                <a:spcPts val="0"/>
              </a:spcBef>
              <a:spcAft>
                <a:spcPts val="0"/>
              </a:spcAft>
              <a:buClr>
                <a:srgbClr val="383E42"/>
              </a:buClr>
              <a:buSzPts val="2000"/>
              <a:buNone/>
              <a:defRPr sz="2000" b="1">
                <a:solidFill>
                  <a:srgbClr val="383E42"/>
                </a:solidFill>
              </a:defRPr>
            </a:lvl9pPr>
          </a:lstStyle>
          <a:p>
            <a:endParaRPr/>
          </a:p>
        </p:txBody>
      </p:sp>
      <p:pic>
        <p:nvPicPr>
          <p:cNvPr id="223" name="Google Shape;223;p54"/>
          <p:cNvPicPr preferRelativeResize="0"/>
          <p:nvPr/>
        </p:nvPicPr>
        <p:blipFill rotWithShape="1">
          <a:blip r:embed="rId4">
            <a:alphaModFix/>
          </a:blip>
          <a:srcRect/>
          <a:stretch/>
        </p:blipFill>
        <p:spPr>
          <a:xfrm>
            <a:off x="7397500" y="393725"/>
            <a:ext cx="1103100" cy="259225"/>
          </a:xfrm>
          <a:prstGeom prst="rect">
            <a:avLst/>
          </a:prstGeom>
          <a:noFill/>
          <a:ln>
            <a:noFill/>
          </a:ln>
        </p:spPr>
      </p:pic>
    </p:spTree>
  </p:cSld>
  <p:clrMapOvr>
    <a:masterClrMapping/>
  </p:clrMapOvr>
  <p:extLst>
    <p:ext uri="{DCECCB84-F9BA-43D5-87BE-67443E8EF086}">
      <p15:sldGuideLst xmlns:p15="http://schemas.microsoft.com/office/powerpoint/2012/main">
        <p15:guide id="1" pos="405">
          <p15:clr>
            <a:srgbClr val="FA7B17"/>
          </p15:clr>
        </p15:guide>
        <p15:guide id="2" pos="5355">
          <p15:clr>
            <a:srgbClr val="FA7B17"/>
          </p15:clr>
        </p15:guide>
        <p15:guide id="3" orient="horz" pos="261">
          <p15:clr>
            <a:srgbClr val="FA7B17"/>
          </p15:clr>
        </p15:guide>
        <p15:guide id="4" orient="horz" pos="663">
          <p15:clr>
            <a:srgbClr val="FA7B17"/>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6. Heading, subheading, text/picture and masterbox - Light">
  <p:cSld name="BLANK_1_1_2_1">
    <p:spTree>
      <p:nvGrpSpPr>
        <p:cNvPr id="1" name="Shape 224"/>
        <p:cNvGrpSpPr/>
        <p:nvPr/>
      </p:nvGrpSpPr>
      <p:grpSpPr>
        <a:xfrm>
          <a:off x="0" y="0"/>
          <a:ext cx="0" cy="0"/>
          <a:chOff x="0" y="0"/>
          <a:chExt cx="0" cy="0"/>
        </a:xfrm>
      </p:grpSpPr>
      <p:pic>
        <p:nvPicPr>
          <p:cNvPr id="225" name="Google Shape;225;p55"/>
          <p:cNvPicPr preferRelativeResize="0"/>
          <p:nvPr/>
        </p:nvPicPr>
        <p:blipFill rotWithShape="1">
          <a:blip r:embed="rId2">
            <a:alphaModFix amt="20000"/>
          </a:blip>
          <a:srcRect/>
          <a:stretch/>
        </p:blipFill>
        <p:spPr>
          <a:xfrm>
            <a:off x="0" y="1672159"/>
            <a:ext cx="9144000" cy="3456432"/>
          </a:xfrm>
          <a:prstGeom prst="rect">
            <a:avLst/>
          </a:prstGeom>
          <a:noFill/>
          <a:ln>
            <a:noFill/>
          </a:ln>
        </p:spPr>
      </p:pic>
      <p:sp>
        <p:nvSpPr>
          <p:cNvPr id="226" name="Google Shape;226;p55"/>
          <p:cNvSpPr txBox="1"/>
          <p:nvPr/>
        </p:nvSpPr>
        <p:spPr>
          <a:xfrm>
            <a:off x="0" y="4869300"/>
            <a:ext cx="9144000" cy="274200"/>
          </a:xfrm>
          <a:prstGeom prst="rect">
            <a:avLst/>
          </a:prstGeom>
          <a:solidFill>
            <a:schemeClr val="dk1"/>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quantori.com</a:t>
            </a:r>
            <a:endParaRPr sz="600" b="0" i="0" u="none" strike="noStrike" cap="none">
              <a:solidFill>
                <a:schemeClr val="lt2"/>
              </a:solidFill>
              <a:latin typeface="Arial"/>
              <a:ea typeface="Arial"/>
              <a:cs typeface="Arial"/>
              <a:sym typeface="Arial"/>
            </a:endParaRPr>
          </a:p>
        </p:txBody>
      </p:sp>
      <p:sp>
        <p:nvSpPr>
          <p:cNvPr id="227" name="Google Shape;227;p55"/>
          <p:cNvSpPr txBox="1"/>
          <p:nvPr/>
        </p:nvSpPr>
        <p:spPr>
          <a:xfrm>
            <a:off x="8759300" y="4869300"/>
            <a:ext cx="384600" cy="274200"/>
          </a:xfrm>
          <a:prstGeom prst="rect">
            <a:avLst/>
          </a:prstGeom>
          <a:solidFill>
            <a:schemeClr val="dk1"/>
          </a:solid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lt2"/>
                </a:solidFill>
                <a:latin typeface="Roboto Light"/>
                <a:ea typeface="Roboto Light"/>
                <a:cs typeface="Roboto Light"/>
                <a:sym typeface="Roboto Light"/>
              </a:rPr>
              <a:t>‹#›</a:t>
            </a:fld>
            <a:endParaRPr sz="600" b="0" i="0" u="none" strike="noStrike" cap="none">
              <a:solidFill>
                <a:schemeClr val="lt2"/>
              </a:solidFill>
              <a:latin typeface="Roboto Light"/>
              <a:ea typeface="Roboto Light"/>
              <a:cs typeface="Roboto Light"/>
              <a:sym typeface="Roboto Light"/>
            </a:endParaRPr>
          </a:p>
        </p:txBody>
      </p:sp>
      <p:sp>
        <p:nvSpPr>
          <p:cNvPr id="228" name="Google Shape;228;p55"/>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294B5"/>
              </a:buClr>
              <a:buSzPts val="2000"/>
              <a:buNone/>
              <a:defRPr sz="2000" b="1">
                <a:solidFill>
                  <a:srgbClr val="0294B5"/>
                </a:solidFill>
              </a:defRPr>
            </a:lvl1pPr>
            <a:lvl2pPr lvl="1" algn="ctr">
              <a:lnSpc>
                <a:spcPct val="100000"/>
              </a:lnSpc>
              <a:spcBef>
                <a:spcPts val="0"/>
              </a:spcBef>
              <a:spcAft>
                <a:spcPts val="0"/>
              </a:spcAft>
              <a:buClr>
                <a:srgbClr val="383E42"/>
              </a:buClr>
              <a:buSzPts val="2000"/>
              <a:buNone/>
              <a:defRPr sz="2000" b="1">
                <a:solidFill>
                  <a:srgbClr val="383E42"/>
                </a:solidFill>
              </a:defRPr>
            </a:lvl2pPr>
            <a:lvl3pPr lvl="2" algn="ctr">
              <a:lnSpc>
                <a:spcPct val="100000"/>
              </a:lnSpc>
              <a:spcBef>
                <a:spcPts val="0"/>
              </a:spcBef>
              <a:spcAft>
                <a:spcPts val="0"/>
              </a:spcAft>
              <a:buClr>
                <a:srgbClr val="383E42"/>
              </a:buClr>
              <a:buSzPts val="2000"/>
              <a:buNone/>
              <a:defRPr sz="2000" b="1">
                <a:solidFill>
                  <a:srgbClr val="383E42"/>
                </a:solidFill>
              </a:defRPr>
            </a:lvl3pPr>
            <a:lvl4pPr lvl="3" algn="ctr">
              <a:lnSpc>
                <a:spcPct val="100000"/>
              </a:lnSpc>
              <a:spcBef>
                <a:spcPts val="0"/>
              </a:spcBef>
              <a:spcAft>
                <a:spcPts val="0"/>
              </a:spcAft>
              <a:buClr>
                <a:srgbClr val="383E42"/>
              </a:buClr>
              <a:buSzPts val="2000"/>
              <a:buNone/>
              <a:defRPr sz="2000" b="1">
                <a:solidFill>
                  <a:srgbClr val="383E42"/>
                </a:solidFill>
              </a:defRPr>
            </a:lvl4pPr>
            <a:lvl5pPr lvl="4" algn="ctr">
              <a:lnSpc>
                <a:spcPct val="100000"/>
              </a:lnSpc>
              <a:spcBef>
                <a:spcPts val="0"/>
              </a:spcBef>
              <a:spcAft>
                <a:spcPts val="0"/>
              </a:spcAft>
              <a:buClr>
                <a:srgbClr val="383E42"/>
              </a:buClr>
              <a:buSzPts val="2000"/>
              <a:buNone/>
              <a:defRPr sz="2000" b="1">
                <a:solidFill>
                  <a:srgbClr val="383E42"/>
                </a:solidFill>
              </a:defRPr>
            </a:lvl5pPr>
            <a:lvl6pPr lvl="5" algn="ctr">
              <a:lnSpc>
                <a:spcPct val="100000"/>
              </a:lnSpc>
              <a:spcBef>
                <a:spcPts val="0"/>
              </a:spcBef>
              <a:spcAft>
                <a:spcPts val="0"/>
              </a:spcAft>
              <a:buClr>
                <a:srgbClr val="383E42"/>
              </a:buClr>
              <a:buSzPts val="2000"/>
              <a:buNone/>
              <a:defRPr sz="2000" b="1">
                <a:solidFill>
                  <a:srgbClr val="383E42"/>
                </a:solidFill>
              </a:defRPr>
            </a:lvl6pPr>
            <a:lvl7pPr lvl="6" algn="ctr">
              <a:lnSpc>
                <a:spcPct val="100000"/>
              </a:lnSpc>
              <a:spcBef>
                <a:spcPts val="0"/>
              </a:spcBef>
              <a:spcAft>
                <a:spcPts val="0"/>
              </a:spcAft>
              <a:buClr>
                <a:srgbClr val="383E42"/>
              </a:buClr>
              <a:buSzPts val="2000"/>
              <a:buNone/>
              <a:defRPr sz="2000" b="1">
                <a:solidFill>
                  <a:srgbClr val="383E42"/>
                </a:solidFill>
              </a:defRPr>
            </a:lvl7pPr>
            <a:lvl8pPr lvl="7" algn="ctr">
              <a:lnSpc>
                <a:spcPct val="100000"/>
              </a:lnSpc>
              <a:spcBef>
                <a:spcPts val="0"/>
              </a:spcBef>
              <a:spcAft>
                <a:spcPts val="0"/>
              </a:spcAft>
              <a:buClr>
                <a:srgbClr val="383E42"/>
              </a:buClr>
              <a:buSzPts val="2000"/>
              <a:buNone/>
              <a:defRPr sz="2000" b="1">
                <a:solidFill>
                  <a:srgbClr val="383E42"/>
                </a:solidFill>
              </a:defRPr>
            </a:lvl8pPr>
            <a:lvl9pPr lvl="8" algn="ctr">
              <a:lnSpc>
                <a:spcPct val="100000"/>
              </a:lnSpc>
              <a:spcBef>
                <a:spcPts val="0"/>
              </a:spcBef>
              <a:spcAft>
                <a:spcPts val="0"/>
              </a:spcAft>
              <a:buClr>
                <a:srgbClr val="383E42"/>
              </a:buClr>
              <a:buSzPts val="2000"/>
              <a:buNone/>
              <a:defRPr sz="2000" b="1">
                <a:solidFill>
                  <a:srgbClr val="383E42"/>
                </a:solidFill>
              </a:defRPr>
            </a:lvl9pPr>
          </a:lstStyle>
          <a:p>
            <a:endParaRPr/>
          </a:p>
        </p:txBody>
      </p:sp>
      <p:sp>
        <p:nvSpPr>
          <p:cNvPr id="229" name="Google Shape;229;p55"/>
          <p:cNvSpPr txBox="1">
            <a:spLocks noGrp="1"/>
          </p:cNvSpPr>
          <p:nvPr>
            <p:ph type="title" idx="2"/>
          </p:nvPr>
        </p:nvSpPr>
        <p:spPr>
          <a:xfrm>
            <a:off x="640075" y="1053000"/>
            <a:ext cx="7871700" cy="503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lvl1pPr>
            <a:lvl2pPr lvl="1" algn="l">
              <a:lnSpc>
                <a:spcPct val="100000"/>
              </a:lnSpc>
              <a:spcBef>
                <a:spcPts val="0"/>
              </a:spcBef>
              <a:spcAft>
                <a:spcPts val="0"/>
              </a:spcAft>
              <a:buSzPts val="2800"/>
              <a:buNone/>
              <a:defRPr sz="1600" b="1">
                <a:solidFill>
                  <a:srgbClr val="383E42"/>
                </a:solidFill>
              </a:defRPr>
            </a:lvl2pPr>
            <a:lvl3pPr lvl="2" algn="l">
              <a:lnSpc>
                <a:spcPct val="100000"/>
              </a:lnSpc>
              <a:spcBef>
                <a:spcPts val="0"/>
              </a:spcBef>
              <a:spcAft>
                <a:spcPts val="0"/>
              </a:spcAft>
              <a:buSzPts val="2800"/>
              <a:buNone/>
              <a:defRPr sz="1600" b="1">
                <a:solidFill>
                  <a:srgbClr val="383E42"/>
                </a:solidFill>
              </a:defRPr>
            </a:lvl3pPr>
            <a:lvl4pPr lvl="3" algn="l">
              <a:lnSpc>
                <a:spcPct val="100000"/>
              </a:lnSpc>
              <a:spcBef>
                <a:spcPts val="0"/>
              </a:spcBef>
              <a:spcAft>
                <a:spcPts val="0"/>
              </a:spcAft>
              <a:buSzPts val="2800"/>
              <a:buNone/>
              <a:defRPr sz="1600" b="1">
                <a:solidFill>
                  <a:srgbClr val="383E42"/>
                </a:solidFill>
              </a:defRPr>
            </a:lvl4pPr>
            <a:lvl5pPr lvl="4" algn="l">
              <a:lnSpc>
                <a:spcPct val="100000"/>
              </a:lnSpc>
              <a:spcBef>
                <a:spcPts val="0"/>
              </a:spcBef>
              <a:spcAft>
                <a:spcPts val="0"/>
              </a:spcAft>
              <a:buSzPts val="2800"/>
              <a:buNone/>
              <a:defRPr sz="1600" b="1">
                <a:solidFill>
                  <a:srgbClr val="383E42"/>
                </a:solidFill>
              </a:defRPr>
            </a:lvl5pPr>
            <a:lvl6pPr lvl="5" algn="l">
              <a:lnSpc>
                <a:spcPct val="100000"/>
              </a:lnSpc>
              <a:spcBef>
                <a:spcPts val="0"/>
              </a:spcBef>
              <a:spcAft>
                <a:spcPts val="0"/>
              </a:spcAft>
              <a:buSzPts val="2800"/>
              <a:buNone/>
              <a:defRPr sz="1600" b="1">
                <a:solidFill>
                  <a:srgbClr val="383E42"/>
                </a:solidFill>
              </a:defRPr>
            </a:lvl6pPr>
            <a:lvl7pPr lvl="6" algn="l">
              <a:lnSpc>
                <a:spcPct val="100000"/>
              </a:lnSpc>
              <a:spcBef>
                <a:spcPts val="0"/>
              </a:spcBef>
              <a:spcAft>
                <a:spcPts val="0"/>
              </a:spcAft>
              <a:buSzPts val="2800"/>
              <a:buNone/>
              <a:defRPr sz="1600" b="1">
                <a:solidFill>
                  <a:srgbClr val="383E42"/>
                </a:solidFill>
              </a:defRPr>
            </a:lvl7pPr>
            <a:lvl8pPr lvl="7" algn="l">
              <a:lnSpc>
                <a:spcPct val="100000"/>
              </a:lnSpc>
              <a:spcBef>
                <a:spcPts val="0"/>
              </a:spcBef>
              <a:spcAft>
                <a:spcPts val="0"/>
              </a:spcAft>
              <a:buSzPts val="2800"/>
              <a:buNone/>
              <a:defRPr sz="1600" b="1">
                <a:solidFill>
                  <a:srgbClr val="383E42"/>
                </a:solidFill>
              </a:defRPr>
            </a:lvl8pPr>
            <a:lvl9pPr lvl="8" algn="l">
              <a:lnSpc>
                <a:spcPct val="100000"/>
              </a:lnSpc>
              <a:spcBef>
                <a:spcPts val="0"/>
              </a:spcBef>
              <a:spcAft>
                <a:spcPts val="0"/>
              </a:spcAft>
              <a:buSzPts val="2800"/>
              <a:buNone/>
              <a:defRPr sz="1600" b="1">
                <a:solidFill>
                  <a:srgbClr val="383E42"/>
                </a:solidFill>
              </a:defRPr>
            </a:lvl9pPr>
          </a:lstStyle>
          <a:p>
            <a:endParaRPr/>
          </a:p>
        </p:txBody>
      </p:sp>
      <p:sp>
        <p:nvSpPr>
          <p:cNvPr id="230" name="Google Shape;230;p55"/>
          <p:cNvSpPr/>
          <p:nvPr/>
        </p:nvSpPr>
        <p:spPr>
          <a:xfrm>
            <a:off x="636150" y="3924900"/>
            <a:ext cx="7871700" cy="732600"/>
          </a:xfrm>
          <a:prstGeom prst="roundRect">
            <a:avLst>
              <a:gd name="adj" fmla="val 16667"/>
            </a:avLst>
          </a:prstGeom>
          <a:solidFill>
            <a:schemeClr val="lt1"/>
          </a:solidFill>
          <a:ln w="9525" cap="flat" cmpd="sng">
            <a:solidFill>
              <a:srgbClr val="0294B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0294B5"/>
              </a:solidFill>
              <a:latin typeface="Roboto"/>
              <a:ea typeface="Roboto"/>
              <a:cs typeface="Roboto"/>
              <a:sym typeface="Roboto"/>
            </a:endParaRPr>
          </a:p>
        </p:txBody>
      </p:sp>
      <p:sp>
        <p:nvSpPr>
          <p:cNvPr id="231" name="Google Shape;231;p55"/>
          <p:cNvSpPr txBox="1">
            <a:spLocks noGrp="1"/>
          </p:cNvSpPr>
          <p:nvPr>
            <p:ph type="subTitle" idx="1"/>
          </p:nvPr>
        </p:nvSpPr>
        <p:spPr>
          <a:xfrm>
            <a:off x="640275" y="1716375"/>
            <a:ext cx="7871700" cy="19968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lvl1pPr>
            <a:lvl2pPr lvl="1" algn="l">
              <a:lnSpc>
                <a:spcPct val="115000"/>
              </a:lnSpc>
              <a:spcBef>
                <a:spcPts val="1600"/>
              </a:spcBef>
              <a:spcAft>
                <a:spcPts val="0"/>
              </a:spcAft>
              <a:buSzPts val="1400"/>
              <a:buNone/>
              <a:defRPr sz="1200">
                <a:solidFill>
                  <a:srgbClr val="383E42"/>
                </a:solidFill>
              </a:defRPr>
            </a:lvl2pPr>
            <a:lvl3pPr lvl="2" algn="l">
              <a:lnSpc>
                <a:spcPct val="115000"/>
              </a:lnSpc>
              <a:spcBef>
                <a:spcPts val="1600"/>
              </a:spcBef>
              <a:spcAft>
                <a:spcPts val="0"/>
              </a:spcAft>
              <a:buSzPts val="1400"/>
              <a:buNone/>
              <a:defRPr sz="1200">
                <a:solidFill>
                  <a:srgbClr val="383E42"/>
                </a:solidFill>
              </a:defRPr>
            </a:lvl3pPr>
            <a:lvl4pPr lvl="3" algn="l">
              <a:lnSpc>
                <a:spcPct val="115000"/>
              </a:lnSpc>
              <a:spcBef>
                <a:spcPts val="1600"/>
              </a:spcBef>
              <a:spcAft>
                <a:spcPts val="0"/>
              </a:spcAft>
              <a:buSzPts val="1400"/>
              <a:buNone/>
              <a:defRPr sz="1200">
                <a:solidFill>
                  <a:srgbClr val="383E42"/>
                </a:solidFill>
              </a:defRPr>
            </a:lvl4pPr>
            <a:lvl5pPr lvl="4" algn="l">
              <a:lnSpc>
                <a:spcPct val="115000"/>
              </a:lnSpc>
              <a:spcBef>
                <a:spcPts val="1600"/>
              </a:spcBef>
              <a:spcAft>
                <a:spcPts val="0"/>
              </a:spcAft>
              <a:buSzPts val="1400"/>
              <a:buNone/>
              <a:defRPr sz="1200">
                <a:solidFill>
                  <a:srgbClr val="383E42"/>
                </a:solidFill>
              </a:defRPr>
            </a:lvl5pPr>
            <a:lvl6pPr lvl="5" algn="l">
              <a:lnSpc>
                <a:spcPct val="115000"/>
              </a:lnSpc>
              <a:spcBef>
                <a:spcPts val="1600"/>
              </a:spcBef>
              <a:spcAft>
                <a:spcPts val="0"/>
              </a:spcAft>
              <a:buSzPts val="1400"/>
              <a:buNone/>
              <a:defRPr sz="1200">
                <a:solidFill>
                  <a:srgbClr val="383E42"/>
                </a:solidFill>
              </a:defRPr>
            </a:lvl6pPr>
            <a:lvl7pPr lvl="6" algn="l">
              <a:lnSpc>
                <a:spcPct val="115000"/>
              </a:lnSpc>
              <a:spcBef>
                <a:spcPts val="1600"/>
              </a:spcBef>
              <a:spcAft>
                <a:spcPts val="0"/>
              </a:spcAft>
              <a:buSzPts val="1400"/>
              <a:buNone/>
              <a:defRPr sz="1200">
                <a:solidFill>
                  <a:srgbClr val="383E42"/>
                </a:solidFill>
              </a:defRPr>
            </a:lvl7pPr>
            <a:lvl8pPr lvl="7" algn="l">
              <a:lnSpc>
                <a:spcPct val="115000"/>
              </a:lnSpc>
              <a:spcBef>
                <a:spcPts val="1600"/>
              </a:spcBef>
              <a:spcAft>
                <a:spcPts val="0"/>
              </a:spcAft>
              <a:buSzPts val="1400"/>
              <a:buNone/>
              <a:defRPr sz="1200">
                <a:solidFill>
                  <a:srgbClr val="383E42"/>
                </a:solidFill>
              </a:defRPr>
            </a:lvl8pPr>
            <a:lvl9pPr lvl="8" algn="l">
              <a:lnSpc>
                <a:spcPct val="115000"/>
              </a:lnSpc>
              <a:spcBef>
                <a:spcPts val="1600"/>
              </a:spcBef>
              <a:spcAft>
                <a:spcPts val="1600"/>
              </a:spcAft>
              <a:buSzPts val="1400"/>
              <a:buNone/>
              <a:defRPr sz="1200">
                <a:solidFill>
                  <a:srgbClr val="383E42"/>
                </a:solidFill>
              </a:defRPr>
            </a:lvl9pPr>
          </a:lstStyle>
          <a:p>
            <a:endParaRPr/>
          </a:p>
        </p:txBody>
      </p:sp>
      <p:sp>
        <p:nvSpPr>
          <p:cNvPr id="232" name="Google Shape;232;p55"/>
          <p:cNvSpPr txBox="1">
            <a:spLocks noGrp="1"/>
          </p:cNvSpPr>
          <p:nvPr>
            <p:ph type="title" idx="3"/>
          </p:nvPr>
        </p:nvSpPr>
        <p:spPr>
          <a:xfrm>
            <a:off x="794025" y="4161625"/>
            <a:ext cx="7504800" cy="2592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600" b="1">
                <a:solidFill>
                  <a:srgbClr val="0294B5"/>
                </a:solidFill>
              </a:defRPr>
            </a:lvl1pPr>
            <a:lvl2pPr lvl="1" algn="l">
              <a:lnSpc>
                <a:spcPct val="100000"/>
              </a:lnSpc>
              <a:spcBef>
                <a:spcPts val="0"/>
              </a:spcBef>
              <a:spcAft>
                <a:spcPts val="0"/>
              </a:spcAft>
              <a:buSzPts val="2800"/>
              <a:buNone/>
              <a:defRPr sz="1600" b="1">
                <a:solidFill>
                  <a:srgbClr val="173348"/>
                </a:solidFill>
              </a:defRPr>
            </a:lvl2pPr>
            <a:lvl3pPr lvl="2" algn="l">
              <a:lnSpc>
                <a:spcPct val="100000"/>
              </a:lnSpc>
              <a:spcBef>
                <a:spcPts val="0"/>
              </a:spcBef>
              <a:spcAft>
                <a:spcPts val="0"/>
              </a:spcAft>
              <a:buSzPts val="2800"/>
              <a:buNone/>
              <a:defRPr sz="1600" b="1">
                <a:solidFill>
                  <a:srgbClr val="173348"/>
                </a:solidFill>
              </a:defRPr>
            </a:lvl3pPr>
            <a:lvl4pPr lvl="3" algn="l">
              <a:lnSpc>
                <a:spcPct val="100000"/>
              </a:lnSpc>
              <a:spcBef>
                <a:spcPts val="0"/>
              </a:spcBef>
              <a:spcAft>
                <a:spcPts val="0"/>
              </a:spcAft>
              <a:buSzPts val="2800"/>
              <a:buNone/>
              <a:defRPr sz="1600" b="1">
                <a:solidFill>
                  <a:srgbClr val="173348"/>
                </a:solidFill>
              </a:defRPr>
            </a:lvl4pPr>
            <a:lvl5pPr lvl="4" algn="l">
              <a:lnSpc>
                <a:spcPct val="100000"/>
              </a:lnSpc>
              <a:spcBef>
                <a:spcPts val="0"/>
              </a:spcBef>
              <a:spcAft>
                <a:spcPts val="0"/>
              </a:spcAft>
              <a:buSzPts val="2800"/>
              <a:buNone/>
              <a:defRPr sz="1600" b="1">
                <a:solidFill>
                  <a:srgbClr val="173348"/>
                </a:solidFill>
              </a:defRPr>
            </a:lvl5pPr>
            <a:lvl6pPr lvl="5" algn="l">
              <a:lnSpc>
                <a:spcPct val="100000"/>
              </a:lnSpc>
              <a:spcBef>
                <a:spcPts val="0"/>
              </a:spcBef>
              <a:spcAft>
                <a:spcPts val="0"/>
              </a:spcAft>
              <a:buSzPts val="2800"/>
              <a:buNone/>
              <a:defRPr sz="1600" b="1">
                <a:solidFill>
                  <a:srgbClr val="173348"/>
                </a:solidFill>
              </a:defRPr>
            </a:lvl6pPr>
            <a:lvl7pPr lvl="6" algn="l">
              <a:lnSpc>
                <a:spcPct val="100000"/>
              </a:lnSpc>
              <a:spcBef>
                <a:spcPts val="0"/>
              </a:spcBef>
              <a:spcAft>
                <a:spcPts val="0"/>
              </a:spcAft>
              <a:buSzPts val="2800"/>
              <a:buNone/>
              <a:defRPr sz="1600" b="1">
                <a:solidFill>
                  <a:srgbClr val="173348"/>
                </a:solidFill>
              </a:defRPr>
            </a:lvl7pPr>
            <a:lvl8pPr lvl="7" algn="l">
              <a:lnSpc>
                <a:spcPct val="100000"/>
              </a:lnSpc>
              <a:spcBef>
                <a:spcPts val="0"/>
              </a:spcBef>
              <a:spcAft>
                <a:spcPts val="0"/>
              </a:spcAft>
              <a:buSzPts val="2800"/>
              <a:buNone/>
              <a:defRPr sz="1600" b="1">
                <a:solidFill>
                  <a:srgbClr val="173348"/>
                </a:solidFill>
              </a:defRPr>
            </a:lvl8pPr>
            <a:lvl9pPr lvl="8" algn="l">
              <a:lnSpc>
                <a:spcPct val="100000"/>
              </a:lnSpc>
              <a:spcBef>
                <a:spcPts val="0"/>
              </a:spcBef>
              <a:spcAft>
                <a:spcPts val="0"/>
              </a:spcAft>
              <a:buSzPts val="2800"/>
              <a:buNone/>
              <a:defRPr sz="1600" b="1">
                <a:solidFill>
                  <a:srgbClr val="173348"/>
                </a:solidFill>
              </a:defRPr>
            </a:lvl9pPr>
          </a:lstStyle>
          <a:p>
            <a:endParaRPr/>
          </a:p>
        </p:txBody>
      </p:sp>
      <p:pic>
        <p:nvPicPr>
          <p:cNvPr id="233" name="Google Shape;233;p55"/>
          <p:cNvPicPr preferRelativeResize="0"/>
          <p:nvPr/>
        </p:nvPicPr>
        <p:blipFill rotWithShape="1">
          <a:blip r:embed="rId4">
            <a:alphaModFix/>
          </a:blip>
          <a:srcRect/>
          <a:stretch/>
        </p:blipFill>
        <p:spPr>
          <a:xfrm>
            <a:off x="7397500" y="393725"/>
            <a:ext cx="1103100" cy="259225"/>
          </a:xfrm>
          <a:prstGeom prst="rect">
            <a:avLst/>
          </a:prstGeom>
          <a:noFill/>
          <a:ln>
            <a:noFill/>
          </a:ln>
        </p:spPr>
      </p:pic>
    </p:spTree>
  </p:cSld>
  <p:clrMapOvr>
    <a:masterClrMapping/>
  </p:clrMapOvr>
  <p:extLst>
    <p:ext uri="{DCECCB84-F9BA-43D5-87BE-67443E8EF086}">
      <p15:sldGuideLst xmlns:p15="http://schemas.microsoft.com/office/powerpoint/2012/main">
        <p15:guide id="1" pos="405">
          <p15:clr>
            <a:srgbClr val="FA7B17"/>
          </p15:clr>
        </p15:guide>
        <p15:guide id="2" pos="5355">
          <p15:clr>
            <a:srgbClr val="FA7B17"/>
          </p15:clr>
        </p15:guide>
        <p15:guide id="3" orient="horz" pos="261">
          <p15:clr>
            <a:srgbClr val="FA7B17"/>
          </p15:clr>
        </p15:guide>
        <p15:guide id="4" orient="horz" pos="663">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4" name="Google Shape;2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7. Two columns: Heading + text/picture and text/picture - Light">
  <p:cSld name="BLANK_1_1_1">
    <p:spTree>
      <p:nvGrpSpPr>
        <p:cNvPr id="1" name="Shape 234"/>
        <p:cNvGrpSpPr/>
        <p:nvPr/>
      </p:nvGrpSpPr>
      <p:grpSpPr>
        <a:xfrm>
          <a:off x="0" y="0"/>
          <a:ext cx="0" cy="0"/>
          <a:chOff x="0" y="0"/>
          <a:chExt cx="0" cy="0"/>
        </a:xfrm>
      </p:grpSpPr>
      <p:pic>
        <p:nvPicPr>
          <p:cNvPr id="235" name="Google Shape;235;p56"/>
          <p:cNvPicPr preferRelativeResize="0"/>
          <p:nvPr/>
        </p:nvPicPr>
        <p:blipFill rotWithShape="1">
          <a:blip r:embed="rId2">
            <a:alphaModFix amt="20000"/>
          </a:blip>
          <a:srcRect/>
          <a:stretch/>
        </p:blipFill>
        <p:spPr>
          <a:xfrm>
            <a:off x="0" y="1672159"/>
            <a:ext cx="9144000" cy="3456432"/>
          </a:xfrm>
          <a:prstGeom prst="rect">
            <a:avLst/>
          </a:prstGeom>
          <a:noFill/>
          <a:ln>
            <a:noFill/>
          </a:ln>
        </p:spPr>
      </p:pic>
      <p:sp>
        <p:nvSpPr>
          <p:cNvPr id="236" name="Google Shape;236;p56"/>
          <p:cNvSpPr txBox="1"/>
          <p:nvPr/>
        </p:nvSpPr>
        <p:spPr>
          <a:xfrm>
            <a:off x="0" y="4869300"/>
            <a:ext cx="9144000" cy="274200"/>
          </a:xfrm>
          <a:prstGeom prst="rect">
            <a:avLst/>
          </a:prstGeom>
          <a:solidFill>
            <a:schemeClr val="dk1"/>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quantori.com</a:t>
            </a:r>
            <a:endParaRPr sz="600" b="0" i="0" u="none" strike="noStrike" cap="none">
              <a:solidFill>
                <a:schemeClr val="lt2"/>
              </a:solidFill>
              <a:latin typeface="Arial"/>
              <a:ea typeface="Arial"/>
              <a:cs typeface="Arial"/>
              <a:sym typeface="Arial"/>
            </a:endParaRPr>
          </a:p>
        </p:txBody>
      </p:sp>
      <p:sp>
        <p:nvSpPr>
          <p:cNvPr id="237" name="Google Shape;237;p56"/>
          <p:cNvSpPr txBox="1"/>
          <p:nvPr/>
        </p:nvSpPr>
        <p:spPr>
          <a:xfrm>
            <a:off x="8759300" y="4869300"/>
            <a:ext cx="384600" cy="274200"/>
          </a:xfrm>
          <a:prstGeom prst="rect">
            <a:avLst/>
          </a:prstGeom>
          <a:solidFill>
            <a:schemeClr val="dk1"/>
          </a:solid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lt2"/>
                </a:solidFill>
                <a:latin typeface="Roboto Light"/>
                <a:ea typeface="Roboto Light"/>
                <a:cs typeface="Roboto Light"/>
                <a:sym typeface="Roboto Light"/>
              </a:rPr>
              <a:t>‹#›</a:t>
            </a:fld>
            <a:endParaRPr sz="600" b="0" i="0" u="none" strike="noStrike" cap="none">
              <a:solidFill>
                <a:schemeClr val="lt2"/>
              </a:solidFill>
              <a:latin typeface="Roboto Light"/>
              <a:ea typeface="Roboto Light"/>
              <a:cs typeface="Roboto Light"/>
              <a:sym typeface="Roboto Light"/>
            </a:endParaRPr>
          </a:p>
        </p:txBody>
      </p:sp>
      <p:sp>
        <p:nvSpPr>
          <p:cNvPr id="238" name="Google Shape;238;p56"/>
          <p:cNvSpPr txBox="1">
            <a:spLocks noGrp="1"/>
          </p:cNvSpPr>
          <p:nvPr>
            <p:ph type="subTitle" idx="1"/>
          </p:nvPr>
        </p:nvSpPr>
        <p:spPr>
          <a:xfrm>
            <a:off x="4699900" y="1053000"/>
            <a:ext cx="3757500" cy="36045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lvl1pPr>
            <a:lvl2pPr lvl="1" algn="l">
              <a:lnSpc>
                <a:spcPct val="115000"/>
              </a:lnSpc>
              <a:spcBef>
                <a:spcPts val="1600"/>
              </a:spcBef>
              <a:spcAft>
                <a:spcPts val="0"/>
              </a:spcAft>
              <a:buSzPts val="1400"/>
              <a:buNone/>
              <a:defRPr sz="1200">
                <a:solidFill>
                  <a:schemeClr val="dk1"/>
                </a:solidFill>
              </a:defRPr>
            </a:lvl2pPr>
            <a:lvl3pPr lvl="2" algn="l">
              <a:lnSpc>
                <a:spcPct val="115000"/>
              </a:lnSpc>
              <a:spcBef>
                <a:spcPts val="1600"/>
              </a:spcBef>
              <a:spcAft>
                <a:spcPts val="0"/>
              </a:spcAft>
              <a:buSzPts val="1400"/>
              <a:buNone/>
              <a:defRPr sz="1200">
                <a:solidFill>
                  <a:schemeClr val="dk1"/>
                </a:solidFill>
              </a:defRPr>
            </a:lvl3pPr>
            <a:lvl4pPr lvl="3" algn="l">
              <a:lnSpc>
                <a:spcPct val="115000"/>
              </a:lnSpc>
              <a:spcBef>
                <a:spcPts val="1600"/>
              </a:spcBef>
              <a:spcAft>
                <a:spcPts val="0"/>
              </a:spcAft>
              <a:buSzPts val="1400"/>
              <a:buNone/>
              <a:defRPr sz="1200">
                <a:solidFill>
                  <a:schemeClr val="dk1"/>
                </a:solidFill>
              </a:defRPr>
            </a:lvl4pPr>
            <a:lvl5pPr lvl="4" algn="l">
              <a:lnSpc>
                <a:spcPct val="115000"/>
              </a:lnSpc>
              <a:spcBef>
                <a:spcPts val="1600"/>
              </a:spcBef>
              <a:spcAft>
                <a:spcPts val="0"/>
              </a:spcAft>
              <a:buSzPts val="1400"/>
              <a:buNone/>
              <a:defRPr sz="1200">
                <a:solidFill>
                  <a:schemeClr val="dk1"/>
                </a:solidFill>
              </a:defRPr>
            </a:lvl5pPr>
            <a:lvl6pPr lvl="5" algn="l">
              <a:lnSpc>
                <a:spcPct val="115000"/>
              </a:lnSpc>
              <a:spcBef>
                <a:spcPts val="1600"/>
              </a:spcBef>
              <a:spcAft>
                <a:spcPts val="0"/>
              </a:spcAft>
              <a:buSzPts val="1400"/>
              <a:buNone/>
              <a:defRPr sz="1200">
                <a:solidFill>
                  <a:schemeClr val="dk1"/>
                </a:solidFill>
              </a:defRPr>
            </a:lvl6pPr>
            <a:lvl7pPr lvl="6" algn="l">
              <a:lnSpc>
                <a:spcPct val="115000"/>
              </a:lnSpc>
              <a:spcBef>
                <a:spcPts val="1600"/>
              </a:spcBef>
              <a:spcAft>
                <a:spcPts val="0"/>
              </a:spcAft>
              <a:buSzPts val="1400"/>
              <a:buNone/>
              <a:defRPr sz="1200">
                <a:solidFill>
                  <a:schemeClr val="dk1"/>
                </a:solidFill>
              </a:defRPr>
            </a:lvl7pPr>
            <a:lvl8pPr lvl="7" algn="l">
              <a:lnSpc>
                <a:spcPct val="115000"/>
              </a:lnSpc>
              <a:spcBef>
                <a:spcPts val="1600"/>
              </a:spcBef>
              <a:spcAft>
                <a:spcPts val="0"/>
              </a:spcAft>
              <a:buSzPts val="1400"/>
              <a:buNone/>
              <a:defRPr sz="1200">
                <a:solidFill>
                  <a:schemeClr val="dk1"/>
                </a:solidFill>
              </a:defRPr>
            </a:lvl8pPr>
            <a:lvl9pPr lvl="8" algn="l">
              <a:lnSpc>
                <a:spcPct val="115000"/>
              </a:lnSpc>
              <a:spcBef>
                <a:spcPts val="1600"/>
              </a:spcBef>
              <a:spcAft>
                <a:spcPts val="1600"/>
              </a:spcAft>
              <a:buSzPts val="1400"/>
              <a:buNone/>
              <a:defRPr sz="1200">
                <a:solidFill>
                  <a:schemeClr val="dk1"/>
                </a:solidFill>
              </a:defRPr>
            </a:lvl9pPr>
          </a:lstStyle>
          <a:p>
            <a:endParaRPr/>
          </a:p>
        </p:txBody>
      </p:sp>
      <p:sp>
        <p:nvSpPr>
          <p:cNvPr id="239" name="Google Shape;239;p56"/>
          <p:cNvSpPr txBox="1">
            <a:spLocks noGrp="1"/>
          </p:cNvSpPr>
          <p:nvPr>
            <p:ph type="ctrTitle"/>
          </p:nvPr>
        </p:nvSpPr>
        <p:spPr>
          <a:xfrm>
            <a:off x="643202" y="1053000"/>
            <a:ext cx="40566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294B5"/>
              </a:buClr>
              <a:buSzPts val="2000"/>
              <a:buNone/>
              <a:defRPr sz="2000" b="1">
                <a:solidFill>
                  <a:srgbClr val="0294B5"/>
                </a:solidFill>
              </a:defRPr>
            </a:lvl1pPr>
            <a:lvl2pPr lvl="1" algn="ctr">
              <a:lnSpc>
                <a:spcPct val="100000"/>
              </a:lnSpc>
              <a:spcBef>
                <a:spcPts val="0"/>
              </a:spcBef>
              <a:spcAft>
                <a:spcPts val="0"/>
              </a:spcAft>
              <a:buClr>
                <a:srgbClr val="0294B5"/>
              </a:buClr>
              <a:buSzPts val="2000"/>
              <a:buNone/>
              <a:defRPr sz="2000" b="1">
                <a:solidFill>
                  <a:srgbClr val="0294B5"/>
                </a:solidFill>
              </a:defRPr>
            </a:lvl2pPr>
            <a:lvl3pPr lvl="2" algn="ctr">
              <a:lnSpc>
                <a:spcPct val="100000"/>
              </a:lnSpc>
              <a:spcBef>
                <a:spcPts val="0"/>
              </a:spcBef>
              <a:spcAft>
                <a:spcPts val="0"/>
              </a:spcAft>
              <a:buClr>
                <a:srgbClr val="0294B5"/>
              </a:buClr>
              <a:buSzPts val="2000"/>
              <a:buNone/>
              <a:defRPr sz="2000" b="1">
                <a:solidFill>
                  <a:srgbClr val="0294B5"/>
                </a:solidFill>
              </a:defRPr>
            </a:lvl3pPr>
            <a:lvl4pPr lvl="3" algn="ctr">
              <a:lnSpc>
                <a:spcPct val="100000"/>
              </a:lnSpc>
              <a:spcBef>
                <a:spcPts val="0"/>
              </a:spcBef>
              <a:spcAft>
                <a:spcPts val="0"/>
              </a:spcAft>
              <a:buClr>
                <a:srgbClr val="0294B5"/>
              </a:buClr>
              <a:buSzPts val="2000"/>
              <a:buNone/>
              <a:defRPr sz="2000" b="1">
                <a:solidFill>
                  <a:srgbClr val="0294B5"/>
                </a:solidFill>
              </a:defRPr>
            </a:lvl4pPr>
            <a:lvl5pPr lvl="4" algn="ctr">
              <a:lnSpc>
                <a:spcPct val="100000"/>
              </a:lnSpc>
              <a:spcBef>
                <a:spcPts val="0"/>
              </a:spcBef>
              <a:spcAft>
                <a:spcPts val="0"/>
              </a:spcAft>
              <a:buClr>
                <a:srgbClr val="0294B5"/>
              </a:buClr>
              <a:buSzPts val="2000"/>
              <a:buNone/>
              <a:defRPr sz="2000" b="1">
                <a:solidFill>
                  <a:srgbClr val="0294B5"/>
                </a:solidFill>
              </a:defRPr>
            </a:lvl5pPr>
            <a:lvl6pPr lvl="5" algn="ctr">
              <a:lnSpc>
                <a:spcPct val="100000"/>
              </a:lnSpc>
              <a:spcBef>
                <a:spcPts val="0"/>
              </a:spcBef>
              <a:spcAft>
                <a:spcPts val="0"/>
              </a:spcAft>
              <a:buClr>
                <a:srgbClr val="0294B5"/>
              </a:buClr>
              <a:buSzPts val="2000"/>
              <a:buNone/>
              <a:defRPr sz="2000" b="1">
                <a:solidFill>
                  <a:srgbClr val="0294B5"/>
                </a:solidFill>
              </a:defRPr>
            </a:lvl6pPr>
            <a:lvl7pPr lvl="6" algn="ctr">
              <a:lnSpc>
                <a:spcPct val="100000"/>
              </a:lnSpc>
              <a:spcBef>
                <a:spcPts val="0"/>
              </a:spcBef>
              <a:spcAft>
                <a:spcPts val="0"/>
              </a:spcAft>
              <a:buClr>
                <a:srgbClr val="0294B5"/>
              </a:buClr>
              <a:buSzPts val="2000"/>
              <a:buNone/>
              <a:defRPr sz="2000" b="1">
                <a:solidFill>
                  <a:srgbClr val="0294B5"/>
                </a:solidFill>
              </a:defRPr>
            </a:lvl7pPr>
            <a:lvl8pPr lvl="7" algn="ctr">
              <a:lnSpc>
                <a:spcPct val="100000"/>
              </a:lnSpc>
              <a:spcBef>
                <a:spcPts val="0"/>
              </a:spcBef>
              <a:spcAft>
                <a:spcPts val="0"/>
              </a:spcAft>
              <a:buClr>
                <a:srgbClr val="0294B5"/>
              </a:buClr>
              <a:buSzPts val="2000"/>
              <a:buNone/>
              <a:defRPr sz="2000" b="1">
                <a:solidFill>
                  <a:srgbClr val="0294B5"/>
                </a:solidFill>
              </a:defRPr>
            </a:lvl8pPr>
            <a:lvl9pPr lvl="8" algn="ctr">
              <a:lnSpc>
                <a:spcPct val="100000"/>
              </a:lnSpc>
              <a:spcBef>
                <a:spcPts val="0"/>
              </a:spcBef>
              <a:spcAft>
                <a:spcPts val="0"/>
              </a:spcAft>
              <a:buClr>
                <a:srgbClr val="0294B5"/>
              </a:buClr>
              <a:buSzPts val="2000"/>
              <a:buNone/>
              <a:defRPr sz="2000" b="1">
                <a:solidFill>
                  <a:srgbClr val="0294B5"/>
                </a:solidFill>
              </a:defRPr>
            </a:lvl9pPr>
          </a:lstStyle>
          <a:p>
            <a:endParaRPr/>
          </a:p>
        </p:txBody>
      </p:sp>
      <p:sp>
        <p:nvSpPr>
          <p:cNvPr id="240" name="Google Shape;240;p56"/>
          <p:cNvSpPr txBox="1">
            <a:spLocks noGrp="1"/>
          </p:cNvSpPr>
          <p:nvPr>
            <p:ph type="subTitle" idx="2"/>
          </p:nvPr>
        </p:nvSpPr>
        <p:spPr>
          <a:xfrm>
            <a:off x="640269" y="1723605"/>
            <a:ext cx="3757200" cy="2934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1000"/>
            </a:lvl1pPr>
            <a:lvl2pPr lvl="1" algn="l">
              <a:lnSpc>
                <a:spcPct val="115000"/>
              </a:lnSpc>
              <a:spcBef>
                <a:spcPts val="1600"/>
              </a:spcBef>
              <a:spcAft>
                <a:spcPts val="0"/>
              </a:spcAft>
              <a:buSzPts val="1400"/>
              <a:buNone/>
              <a:defRPr sz="1200">
                <a:solidFill>
                  <a:schemeClr val="dk1"/>
                </a:solidFill>
              </a:defRPr>
            </a:lvl2pPr>
            <a:lvl3pPr lvl="2" algn="l">
              <a:lnSpc>
                <a:spcPct val="115000"/>
              </a:lnSpc>
              <a:spcBef>
                <a:spcPts val="1600"/>
              </a:spcBef>
              <a:spcAft>
                <a:spcPts val="0"/>
              </a:spcAft>
              <a:buSzPts val="1400"/>
              <a:buNone/>
              <a:defRPr sz="1200">
                <a:solidFill>
                  <a:schemeClr val="dk1"/>
                </a:solidFill>
              </a:defRPr>
            </a:lvl3pPr>
            <a:lvl4pPr lvl="3" algn="l">
              <a:lnSpc>
                <a:spcPct val="115000"/>
              </a:lnSpc>
              <a:spcBef>
                <a:spcPts val="1600"/>
              </a:spcBef>
              <a:spcAft>
                <a:spcPts val="0"/>
              </a:spcAft>
              <a:buSzPts val="1400"/>
              <a:buNone/>
              <a:defRPr sz="1200">
                <a:solidFill>
                  <a:schemeClr val="dk1"/>
                </a:solidFill>
              </a:defRPr>
            </a:lvl4pPr>
            <a:lvl5pPr lvl="4" algn="l">
              <a:lnSpc>
                <a:spcPct val="115000"/>
              </a:lnSpc>
              <a:spcBef>
                <a:spcPts val="1600"/>
              </a:spcBef>
              <a:spcAft>
                <a:spcPts val="0"/>
              </a:spcAft>
              <a:buSzPts val="1400"/>
              <a:buNone/>
              <a:defRPr sz="1200">
                <a:solidFill>
                  <a:schemeClr val="dk1"/>
                </a:solidFill>
              </a:defRPr>
            </a:lvl5pPr>
            <a:lvl6pPr lvl="5" algn="l">
              <a:lnSpc>
                <a:spcPct val="115000"/>
              </a:lnSpc>
              <a:spcBef>
                <a:spcPts val="1600"/>
              </a:spcBef>
              <a:spcAft>
                <a:spcPts val="0"/>
              </a:spcAft>
              <a:buSzPts val="1400"/>
              <a:buNone/>
              <a:defRPr sz="1200">
                <a:solidFill>
                  <a:schemeClr val="dk1"/>
                </a:solidFill>
              </a:defRPr>
            </a:lvl6pPr>
            <a:lvl7pPr lvl="6" algn="l">
              <a:lnSpc>
                <a:spcPct val="115000"/>
              </a:lnSpc>
              <a:spcBef>
                <a:spcPts val="1600"/>
              </a:spcBef>
              <a:spcAft>
                <a:spcPts val="0"/>
              </a:spcAft>
              <a:buSzPts val="1400"/>
              <a:buNone/>
              <a:defRPr sz="1200">
                <a:solidFill>
                  <a:schemeClr val="dk1"/>
                </a:solidFill>
              </a:defRPr>
            </a:lvl7pPr>
            <a:lvl8pPr lvl="7" algn="l">
              <a:lnSpc>
                <a:spcPct val="115000"/>
              </a:lnSpc>
              <a:spcBef>
                <a:spcPts val="1600"/>
              </a:spcBef>
              <a:spcAft>
                <a:spcPts val="0"/>
              </a:spcAft>
              <a:buSzPts val="1400"/>
              <a:buNone/>
              <a:defRPr sz="1200">
                <a:solidFill>
                  <a:schemeClr val="dk1"/>
                </a:solidFill>
              </a:defRPr>
            </a:lvl8pPr>
            <a:lvl9pPr lvl="8" algn="l">
              <a:lnSpc>
                <a:spcPct val="115000"/>
              </a:lnSpc>
              <a:spcBef>
                <a:spcPts val="1600"/>
              </a:spcBef>
              <a:spcAft>
                <a:spcPts val="1600"/>
              </a:spcAft>
              <a:buSzPts val="1400"/>
              <a:buNone/>
              <a:defRPr sz="1200">
                <a:solidFill>
                  <a:schemeClr val="dk1"/>
                </a:solidFill>
              </a:defRPr>
            </a:lvl9pPr>
          </a:lstStyle>
          <a:p>
            <a:endParaRPr/>
          </a:p>
        </p:txBody>
      </p:sp>
      <p:pic>
        <p:nvPicPr>
          <p:cNvPr id="241" name="Google Shape;241;p56"/>
          <p:cNvPicPr preferRelativeResize="0"/>
          <p:nvPr/>
        </p:nvPicPr>
        <p:blipFill rotWithShape="1">
          <a:blip r:embed="rId4">
            <a:alphaModFix/>
          </a:blip>
          <a:srcRect/>
          <a:stretch/>
        </p:blipFill>
        <p:spPr>
          <a:xfrm>
            <a:off x="7397500" y="393725"/>
            <a:ext cx="1103100" cy="259225"/>
          </a:xfrm>
          <a:prstGeom prst="rect">
            <a:avLst/>
          </a:prstGeom>
          <a:noFill/>
          <a:ln>
            <a:noFill/>
          </a:ln>
        </p:spPr>
      </p:pic>
    </p:spTree>
  </p:cSld>
  <p:clrMapOvr>
    <a:masterClrMapping/>
  </p:clrMapOvr>
  <p:extLst>
    <p:ext uri="{DCECCB84-F9BA-43D5-87BE-67443E8EF086}">
      <p15:sldGuideLst xmlns:p15="http://schemas.microsoft.com/office/powerpoint/2012/main">
        <p15:guide id="1" pos="405">
          <p15:clr>
            <a:srgbClr val="FA7B17"/>
          </p15:clr>
        </p15:guide>
        <p15:guide id="2" pos="5355">
          <p15:clr>
            <a:srgbClr val="FA7B17"/>
          </p15:clr>
        </p15:guide>
        <p15:guide id="3" orient="horz" pos="261">
          <p15:clr>
            <a:srgbClr val="FA7B17"/>
          </p15:clr>
        </p15:guide>
        <p15:guide id="4" orient="horz" pos="663">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8. Heading, 3 subheadings, 3 texts/pictures - Light">
  <p:cSld name="TITLE_AND_BODY_1_3">
    <p:bg>
      <p:bgPr>
        <a:blipFill>
          <a:blip r:embed="rId2">
            <a:alphaModFix/>
          </a:blip>
          <a:stretch>
            <a:fillRect/>
          </a:stretch>
        </a:blipFill>
        <a:effectLst/>
      </p:bgPr>
    </p:bg>
    <p:spTree>
      <p:nvGrpSpPr>
        <p:cNvPr id="1" name="Shape 242"/>
        <p:cNvGrpSpPr/>
        <p:nvPr/>
      </p:nvGrpSpPr>
      <p:grpSpPr>
        <a:xfrm>
          <a:off x="0" y="0"/>
          <a:ext cx="0" cy="0"/>
          <a:chOff x="0" y="0"/>
          <a:chExt cx="0" cy="0"/>
        </a:xfrm>
      </p:grpSpPr>
      <p:sp>
        <p:nvSpPr>
          <p:cNvPr id="243" name="Google Shape;243;p57"/>
          <p:cNvSpPr txBox="1"/>
          <p:nvPr/>
        </p:nvSpPr>
        <p:spPr>
          <a:xfrm>
            <a:off x="0" y="4869300"/>
            <a:ext cx="9144000" cy="274200"/>
          </a:xfrm>
          <a:prstGeom prst="rect">
            <a:avLst/>
          </a:prstGeom>
          <a:solidFill>
            <a:schemeClr val="dk1"/>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quantori.com</a:t>
            </a:r>
            <a:endParaRPr sz="600" b="0" i="0" u="none" strike="noStrike" cap="none">
              <a:solidFill>
                <a:schemeClr val="lt2"/>
              </a:solidFill>
              <a:latin typeface="Arial"/>
              <a:ea typeface="Arial"/>
              <a:cs typeface="Arial"/>
              <a:sym typeface="Arial"/>
            </a:endParaRPr>
          </a:p>
        </p:txBody>
      </p:sp>
      <p:sp>
        <p:nvSpPr>
          <p:cNvPr id="244" name="Google Shape;244;p57"/>
          <p:cNvSpPr txBox="1">
            <a:spLocks noGrp="1"/>
          </p:cNvSpPr>
          <p:nvPr>
            <p:ph type="title"/>
          </p:nvPr>
        </p:nvSpPr>
        <p:spPr>
          <a:xfrm>
            <a:off x="640075" y="1053000"/>
            <a:ext cx="2377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200" b="1"/>
            </a:lvl1pPr>
            <a:lvl2pPr lvl="1" algn="l">
              <a:lnSpc>
                <a:spcPct val="100000"/>
              </a:lnSpc>
              <a:spcBef>
                <a:spcPts val="0"/>
              </a:spcBef>
              <a:spcAft>
                <a:spcPts val="0"/>
              </a:spcAft>
              <a:buSzPts val="2800"/>
              <a:buNone/>
              <a:defRPr sz="1200" b="1"/>
            </a:lvl2pPr>
            <a:lvl3pPr lvl="2" algn="l">
              <a:lnSpc>
                <a:spcPct val="100000"/>
              </a:lnSpc>
              <a:spcBef>
                <a:spcPts val="0"/>
              </a:spcBef>
              <a:spcAft>
                <a:spcPts val="0"/>
              </a:spcAft>
              <a:buSzPts val="2800"/>
              <a:buNone/>
              <a:defRPr sz="1200" b="1"/>
            </a:lvl3pPr>
            <a:lvl4pPr lvl="3" algn="l">
              <a:lnSpc>
                <a:spcPct val="100000"/>
              </a:lnSpc>
              <a:spcBef>
                <a:spcPts val="0"/>
              </a:spcBef>
              <a:spcAft>
                <a:spcPts val="0"/>
              </a:spcAft>
              <a:buSzPts val="2800"/>
              <a:buNone/>
              <a:defRPr sz="1200" b="1"/>
            </a:lvl4pPr>
            <a:lvl5pPr lvl="4" algn="l">
              <a:lnSpc>
                <a:spcPct val="100000"/>
              </a:lnSpc>
              <a:spcBef>
                <a:spcPts val="0"/>
              </a:spcBef>
              <a:spcAft>
                <a:spcPts val="0"/>
              </a:spcAft>
              <a:buSzPts val="2800"/>
              <a:buNone/>
              <a:defRPr sz="1200" b="1"/>
            </a:lvl5pPr>
            <a:lvl6pPr lvl="5" algn="l">
              <a:lnSpc>
                <a:spcPct val="100000"/>
              </a:lnSpc>
              <a:spcBef>
                <a:spcPts val="0"/>
              </a:spcBef>
              <a:spcAft>
                <a:spcPts val="0"/>
              </a:spcAft>
              <a:buSzPts val="2800"/>
              <a:buNone/>
              <a:defRPr sz="1200" b="1"/>
            </a:lvl6pPr>
            <a:lvl7pPr lvl="6" algn="l">
              <a:lnSpc>
                <a:spcPct val="100000"/>
              </a:lnSpc>
              <a:spcBef>
                <a:spcPts val="0"/>
              </a:spcBef>
              <a:spcAft>
                <a:spcPts val="0"/>
              </a:spcAft>
              <a:buSzPts val="2800"/>
              <a:buNone/>
              <a:defRPr sz="1200" b="1"/>
            </a:lvl7pPr>
            <a:lvl8pPr lvl="7" algn="l">
              <a:lnSpc>
                <a:spcPct val="100000"/>
              </a:lnSpc>
              <a:spcBef>
                <a:spcPts val="0"/>
              </a:spcBef>
              <a:spcAft>
                <a:spcPts val="0"/>
              </a:spcAft>
              <a:buSzPts val="2800"/>
              <a:buNone/>
              <a:defRPr sz="1200" b="1"/>
            </a:lvl8pPr>
            <a:lvl9pPr lvl="8" algn="l">
              <a:lnSpc>
                <a:spcPct val="100000"/>
              </a:lnSpc>
              <a:spcBef>
                <a:spcPts val="0"/>
              </a:spcBef>
              <a:spcAft>
                <a:spcPts val="0"/>
              </a:spcAft>
              <a:buSzPts val="2800"/>
              <a:buNone/>
              <a:defRPr sz="1200" b="1"/>
            </a:lvl9pPr>
          </a:lstStyle>
          <a:p>
            <a:endParaRPr/>
          </a:p>
        </p:txBody>
      </p:sp>
      <p:sp>
        <p:nvSpPr>
          <p:cNvPr id="245" name="Google Shape;245;p57"/>
          <p:cNvSpPr txBox="1">
            <a:spLocks noGrp="1"/>
          </p:cNvSpPr>
          <p:nvPr>
            <p:ph type="subTitle" idx="1"/>
          </p:nvPr>
        </p:nvSpPr>
        <p:spPr>
          <a:xfrm>
            <a:off x="640200" y="1701000"/>
            <a:ext cx="2377500" cy="2835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800"/>
            </a:lvl1pPr>
            <a:lvl2pPr lvl="1" algn="l">
              <a:lnSpc>
                <a:spcPct val="115000"/>
              </a:lnSpc>
              <a:spcBef>
                <a:spcPts val="1600"/>
              </a:spcBef>
              <a:spcAft>
                <a:spcPts val="0"/>
              </a:spcAft>
              <a:buSzPts val="1400"/>
              <a:buNone/>
              <a:defRPr sz="800"/>
            </a:lvl2pPr>
            <a:lvl3pPr lvl="2" algn="l">
              <a:lnSpc>
                <a:spcPct val="115000"/>
              </a:lnSpc>
              <a:spcBef>
                <a:spcPts val="1600"/>
              </a:spcBef>
              <a:spcAft>
                <a:spcPts val="0"/>
              </a:spcAft>
              <a:buSzPts val="1400"/>
              <a:buNone/>
              <a:defRPr sz="800"/>
            </a:lvl3pPr>
            <a:lvl4pPr lvl="3" algn="l">
              <a:lnSpc>
                <a:spcPct val="115000"/>
              </a:lnSpc>
              <a:spcBef>
                <a:spcPts val="1600"/>
              </a:spcBef>
              <a:spcAft>
                <a:spcPts val="0"/>
              </a:spcAft>
              <a:buSzPts val="1400"/>
              <a:buNone/>
              <a:defRPr sz="800"/>
            </a:lvl4pPr>
            <a:lvl5pPr lvl="4" algn="l">
              <a:lnSpc>
                <a:spcPct val="115000"/>
              </a:lnSpc>
              <a:spcBef>
                <a:spcPts val="1600"/>
              </a:spcBef>
              <a:spcAft>
                <a:spcPts val="0"/>
              </a:spcAft>
              <a:buSzPts val="1400"/>
              <a:buNone/>
              <a:defRPr sz="800"/>
            </a:lvl5pPr>
            <a:lvl6pPr lvl="5" algn="l">
              <a:lnSpc>
                <a:spcPct val="115000"/>
              </a:lnSpc>
              <a:spcBef>
                <a:spcPts val="1600"/>
              </a:spcBef>
              <a:spcAft>
                <a:spcPts val="0"/>
              </a:spcAft>
              <a:buSzPts val="1400"/>
              <a:buNone/>
              <a:defRPr sz="800"/>
            </a:lvl6pPr>
            <a:lvl7pPr lvl="6" algn="l">
              <a:lnSpc>
                <a:spcPct val="115000"/>
              </a:lnSpc>
              <a:spcBef>
                <a:spcPts val="1600"/>
              </a:spcBef>
              <a:spcAft>
                <a:spcPts val="0"/>
              </a:spcAft>
              <a:buSzPts val="1400"/>
              <a:buNone/>
              <a:defRPr sz="800"/>
            </a:lvl7pPr>
            <a:lvl8pPr lvl="7" algn="l">
              <a:lnSpc>
                <a:spcPct val="115000"/>
              </a:lnSpc>
              <a:spcBef>
                <a:spcPts val="1600"/>
              </a:spcBef>
              <a:spcAft>
                <a:spcPts val="0"/>
              </a:spcAft>
              <a:buSzPts val="1400"/>
              <a:buNone/>
              <a:defRPr sz="800"/>
            </a:lvl8pPr>
            <a:lvl9pPr lvl="8" algn="l">
              <a:lnSpc>
                <a:spcPct val="115000"/>
              </a:lnSpc>
              <a:spcBef>
                <a:spcPts val="1600"/>
              </a:spcBef>
              <a:spcAft>
                <a:spcPts val="1600"/>
              </a:spcAft>
              <a:buSzPts val="1400"/>
              <a:buNone/>
              <a:defRPr sz="800"/>
            </a:lvl9pPr>
          </a:lstStyle>
          <a:p>
            <a:endParaRPr/>
          </a:p>
        </p:txBody>
      </p:sp>
      <p:sp>
        <p:nvSpPr>
          <p:cNvPr id="246" name="Google Shape;246;p57"/>
          <p:cNvSpPr txBox="1">
            <a:spLocks noGrp="1"/>
          </p:cNvSpPr>
          <p:nvPr>
            <p:ph type="title" idx="2"/>
          </p:nvPr>
        </p:nvSpPr>
        <p:spPr>
          <a:xfrm>
            <a:off x="3364400" y="1053000"/>
            <a:ext cx="2377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200" b="1"/>
            </a:lvl1pPr>
            <a:lvl2pPr lvl="1" algn="l">
              <a:lnSpc>
                <a:spcPct val="100000"/>
              </a:lnSpc>
              <a:spcBef>
                <a:spcPts val="0"/>
              </a:spcBef>
              <a:spcAft>
                <a:spcPts val="0"/>
              </a:spcAft>
              <a:buSzPts val="2800"/>
              <a:buNone/>
              <a:defRPr sz="1200" b="1"/>
            </a:lvl2pPr>
            <a:lvl3pPr lvl="2" algn="l">
              <a:lnSpc>
                <a:spcPct val="100000"/>
              </a:lnSpc>
              <a:spcBef>
                <a:spcPts val="0"/>
              </a:spcBef>
              <a:spcAft>
                <a:spcPts val="0"/>
              </a:spcAft>
              <a:buSzPts val="2800"/>
              <a:buNone/>
              <a:defRPr sz="1200" b="1"/>
            </a:lvl3pPr>
            <a:lvl4pPr lvl="3" algn="l">
              <a:lnSpc>
                <a:spcPct val="100000"/>
              </a:lnSpc>
              <a:spcBef>
                <a:spcPts val="0"/>
              </a:spcBef>
              <a:spcAft>
                <a:spcPts val="0"/>
              </a:spcAft>
              <a:buSzPts val="2800"/>
              <a:buNone/>
              <a:defRPr sz="1200" b="1"/>
            </a:lvl4pPr>
            <a:lvl5pPr lvl="4" algn="l">
              <a:lnSpc>
                <a:spcPct val="100000"/>
              </a:lnSpc>
              <a:spcBef>
                <a:spcPts val="0"/>
              </a:spcBef>
              <a:spcAft>
                <a:spcPts val="0"/>
              </a:spcAft>
              <a:buSzPts val="2800"/>
              <a:buNone/>
              <a:defRPr sz="1200" b="1"/>
            </a:lvl5pPr>
            <a:lvl6pPr lvl="5" algn="l">
              <a:lnSpc>
                <a:spcPct val="100000"/>
              </a:lnSpc>
              <a:spcBef>
                <a:spcPts val="0"/>
              </a:spcBef>
              <a:spcAft>
                <a:spcPts val="0"/>
              </a:spcAft>
              <a:buSzPts val="2800"/>
              <a:buNone/>
              <a:defRPr sz="1200" b="1"/>
            </a:lvl6pPr>
            <a:lvl7pPr lvl="6" algn="l">
              <a:lnSpc>
                <a:spcPct val="100000"/>
              </a:lnSpc>
              <a:spcBef>
                <a:spcPts val="0"/>
              </a:spcBef>
              <a:spcAft>
                <a:spcPts val="0"/>
              </a:spcAft>
              <a:buSzPts val="2800"/>
              <a:buNone/>
              <a:defRPr sz="1200" b="1"/>
            </a:lvl7pPr>
            <a:lvl8pPr lvl="7" algn="l">
              <a:lnSpc>
                <a:spcPct val="100000"/>
              </a:lnSpc>
              <a:spcBef>
                <a:spcPts val="0"/>
              </a:spcBef>
              <a:spcAft>
                <a:spcPts val="0"/>
              </a:spcAft>
              <a:buSzPts val="2800"/>
              <a:buNone/>
              <a:defRPr sz="1200" b="1"/>
            </a:lvl8pPr>
            <a:lvl9pPr lvl="8" algn="l">
              <a:lnSpc>
                <a:spcPct val="100000"/>
              </a:lnSpc>
              <a:spcBef>
                <a:spcPts val="0"/>
              </a:spcBef>
              <a:spcAft>
                <a:spcPts val="0"/>
              </a:spcAft>
              <a:buSzPts val="2800"/>
              <a:buNone/>
              <a:defRPr sz="1200" b="1"/>
            </a:lvl9pPr>
          </a:lstStyle>
          <a:p>
            <a:endParaRPr/>
          </a:p>
        </p:txBody>
      </p:sp>
      <p:sp>
        <p:nvSpPr>
          <p:cNvPr id="247" name="Google Shape;247;p57"/>
          <p:cNvSpPr txBox="1">
            <a:spLocks noGrp="1"/>
          </p:cNvSpPr>
          <p:nvPr>
            <p:ph type="subTitle" idx="3"/>
          </p:nvPr>
        </p:nvSpPr>
        <p:spPr>
          <a:xfrm>
            <a:off x="3381725" y="1701000"/>
            <a:ext cx="2377500" cy="2835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800"/>
            </a:lvl1pPr>
            <a:lvl2pPr lvl="1" algn="l">
              <a:lnSpc>
                <a:spcPct val="115000"/>
              </a:lnSpc>
              <a:spcBef>
                <a:spcPts val="1600"/>
              </a:spcBef>
              <a:spcAft>
                <a:spcPts val="0"/>
              </a:spcAft>
              <a:buSzPts val="1400"/>
              <a:buNone/>
              <a:defRPr sz="800"/>
            </a:lvl2pPr>
            <a:lvl3pPr lvl="2" algn="l">
              <a:lnSpc>
                <a:spcPct val="115000"/>
              </a:lnSpc>
              <a:spcBef>
                <a:spcPts val="1600"/>
              </a:spcBef>
              <a:spcAft>
                <a:spcPts val="0"/>
              </a:spcAft>
              <a:buSzPts val="1400"/>
              <a:buNone/>
              <a:defRPr sz="800"/>
            </a:lvl3pPr>
            <a:lvl4pPr lvl="3" algn="l">
              <a:lnSpc>
                <a:spcPct val="115000"/>
              </a:lnSpc>
              <a:spcBef>
                <a:spcPts val="1600"/>
              </a:spcBef>
              <a:spcAft>
                <a:spcPts val="0"/>
              </a:spcAft>
              <a:buSzPts val="1400"/>
              <a:buNone/>
              <a:defRPr sz="800"/>
            </a:lvl4pPr>
            <a:lvl5pPr lvl="4" algn="l">
              <a:lnSpc>
                <a:spcPct val="115000"/>
              </a:lnSpc>
              <a:spcBef>
                <a:spcPts val="1600"/>
              </a:spcBef>
              <a:spcAft>
                <a:spcPts val="0"/>
              </a:spcAft>
              <a:buSzPts val="1400"/>
              <a:buNone/>
              <a:defRPr sz="800"/>
            </a:lvl5pPr>
            <a:lvl6pPr lvl="5" algn="l">
              <a:lnSpc>
                <a:spcPct val="115000"/>
              </a:lnSpc>
              <a:spcBef>
                <a:spcPts val="1600"/>
              </a:spcBef>
              <a:spcAft>
                <a:spcPts val="0"/>
              </a:spcAft>
              <a:buSzPts val="1400"/>
              <a:buNone/>
              <a:defRPr sz="800"/>
            </a:lvl6pPr>
            <a:lvl7pPr lvl="6" algn="l">
              <a:lnSpc>
                <a:spcPct val="115000"/>
              </a:lnSpc>
              <a:spcBef>
                <a:spcPts val="1600"/>
              </a:spcBef>
              <a:spcAft>
                <a:spcPts val="0"/>
              </a:spcAft>
              <a:buSzPts val="1400"/>
              <a:buNone/>
              <a:defRPr sz="800"/>
            </a:lvl7pPr>
            <a:lvl8pPr lvl="7" algn="l">
              <a:lnSpc>
                <a:spcPct val="115000"/>
              </a:lnSpc>
              <a:spcBef>
                <a:spcPts val="1600"/>
              </a:spcBef>
              <a:spcAft>
                <a:spcPts val="0"/>
              </a:spcAft>
              <a:buSzPts val="1400"/>
              <a:buNone/>
              <a:defRPr sz="800"/>
            </a:lvl8pPr>
            <a:lvl9pPr lvl="8" algn="l">
              <a:lnSpc>
                <a:spcPct val="115000"/>
              </a:lnSpc>
              <a:spcBef>
                <a:spcPts val="1600"/>
              </a:spcBef>
              <a:spcAft>
                <a:spcPts val="1600"/>
              </a:spcAft>
              <a:buSzPts val="1400"/>
              <a:buNone/>
              <a:defRPr sz="800"/>
            </a:lvl9pPr>
          </a:lstStyle>
          <a:p>
            <a:endParaRPr/>
          </a:p>
        </p:txBody>
      </p:sp>
      <p:sp>
        <p:nvSpPr>
          <p:cNvPr id="248" name="Google Shape;248;p57"/>
          <p:cNvSpPr txBox="1">
            <a:spLocks noGrp="1"/>
          </p:cNvSpPr>
          <p:nvPr>
            <p:ph type="title" idx="4"/>
          </p:nvPr>
        </p:nvSpPr>
        <p:spPr>
          <a:xfrm>
            <a:off x="6126300" y="1053000"/>
            <a:ext cx="2377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200" b="1"/>
            </a:lvl1pPr>
            <a:lvl2pPr lvl="1" algn="l">
              <a:lnSpc>
                <a:spcPct val="100000"/>
              </a:lnSpc>
              <a:spcBef>
                <a:spcPts val="0"/>
              </a:spcBef>
              <a:spcAft>
                <a:spcPts val="0"/>
              </a:spcAft>
              <a:buSzPts val="2800"/>
              <a:buNone/>
              <a:defRPr sz="1200" b="1"/>
            </a:lvl2pPr>
            <a:lvl3pPr lvl="2" algn="l">
              <a:lnSpc>
                <a:spcPct val="100000"/>
              </a:lnSpc>
              <a:spcBef>
                <a:spcPts val="0"/>
              </a:spcBef>
              <a:spcAft>
                <a:spcPts val="0"/>
              </a:spcAft>
              <a:buSzPts val="2800"/>
              <a:buNone/>
              <a:defRPr sz="1200" b="1"/>
            </a:lvl3pPr>
            <a:lvl4pPr lvl="3" algn="l">
              <a:lnSpc>
                <a:spcPct val="100000"/>
              </a:lnSpc>
              <a:spcBef>
                <a:spcPts val="0"/>
              </a:spcBef>
              <a:spcAft>
                <a:spcPts val="0"/>
              </a:spcAft>
              <a:buSzPts val="2800"/>
              <a:buNone/>
              <a:defRPr sz="1200" b="1"/>
            </a:lvl4pPr>
            <a:lvl5pPr lvl="4" algn="l">
              <a:lnSpc>
                <a:spcPct val="100000"/>
              </a:lnSpc>
              <a:spcBef>
                <a:spcPts val="0"/>
              </a:spcBef>
              <a:spcAft>
                <a:spcPts val="0"/>
              </a:spcAft>
              <a:buSzPts val="2800"/>
              <a:buNone/>
              <a:defRPr sz="1200" b="1"/>
            </a:lvl5pPr>
            <a:lvl6pPr lvl="5" algn="l">
              <a:lnSpc>
                <a:spcPct val="100000"/>
              </a:lnSpc>
              <a:spcBef>
                <a:spcPts val="0"/>
              </a:spcBef>
              <a:spcAft>
                <a:spcPts val="0"/>
              </a:spcAft>
              <a:buSzPts val="2800"/>
              <a:buNone/>
              <a:defRPr sz="1200" b="1"/>
            </a:lvl6pPr>
            <a:lvl7pPr lvl="6" algn="l">
              <a:lnSpc>
                <a:spcPct val="100000"/>
              </a:lnSpc>
              <a:spcBef>
                <a:spcPts val="0"/>
              </a:spcBef>
              <a:spcAft>
                <a:spcPts val="0"/>
              </a:spcAft>
              <a:buSzPts val="2800"/>
              <a:buNone/>
              <a:defRPr sz="1200" b="1"/>
            </a:lvl7pPr>
            <a:lvl8pPr lvl="7" algn="l">
              <a:lnSpc>
                <a:spcPct val="100000"/>
              </a:lnSpc>
              <a:spcBef>
                <a:spcPts val="0"/>
              </a:spcBef>
              <a:spcAft>
                <a:spcPts val="0"/>
              </a:spcAft>
              <a:buSzPts val="2800"/>
              <a:buNone/>
              <a:defRPr sz="1200" b="1"/>
            </a:lvl8pPr>
            <a:lvl9pPr lvl="8" algn="l">
              <a:lnSpc>
                <a:spcPct val="100000"/>
              </a:lnSpc>
              <a:spcBef>
                <a:spcPts val="0"/>
              </a:spcBef>
              <a:spcAft>
                <a:spcPts val="0"/>
              </a:spcAft>
              <a:buSzPts val="2800"/>
              <a:buNone/>
              <a:defRPr sz="1200" b="1"/>
            </a:lvl9pPr>
          </a:lstStyle>
          <a:p>
            <a:endParaRPr/>
          </a:p>
        </p:txBody>
      </p:sp>
      <p:sp>
        <p:nvSpPr>
          <p:cNvPr id="249" name="Google Shape;249;p57"/>
          <p:cNvSpPr txBox="1">
            <a:spLocks noGrp="1"/>
          </p:cNvSpPr>
          <p:nvPr>
            <p:ph type="subTitle" idx="5"/>
          </p:nvPr>
        </p:nvSpPr>
        <p:spPr>
          <a:xfrm>
            <a:off x="6126300" y="1701000"/>
            <a:ext cx="2377500" cy="2835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800"/>
              <a:buNone/>
              <a:defRPr sz="800"/>
            </a:lvl1pPr>
            <a:lvl2pPr lvl="1" algn="l">
              <a:lnSpc>
                <a:spcPct val="100000"/>
              </a:lnSpc>
              <a:spcBef>
                <a:spcPts val="0"/>
              </a:spcBef>
              <a:spcAft>
                <a:spcPts val="0"/>
              </a:spcAft>
              <a:buSzPts val="1400"/>
              <a:buNone/>
              <a:defRPr sz="800"/>
            </a:lvl2pPr>
            <a:lvl3pPr lvl="2" algn="l">
              <a:lnSpc>
                <a:spcPct val="100000"/>
              </a:lnSpc>
              <a:spcBef>
                <a:spcPts val="0"/>
              </a:spcBef>
              <a:spcAft>
                <a:spcPts val="0"/>
              </a:spcAft>
              <a:buSzPts val="1400"/>
              <a:buNone/>
              <a:defRPr sz="800"/>
            </a:lvl3pPr>
            <a:lvl4pPr lvl="3" algn="l">
              <a:lnSpc>
                <a:spcPct val="100000"/>
              </a:lnSpc>
              <a:spcBef>
                <a:spcPts val="0"/>
              </a:spcBef>
              <a:spcAft>
                <a:spcPts val="0"/>
              </a:spcAft>
              <a:buSzPts val="1400"/>
              <a:buNone/>
              <a:defRPr sz="800"/>
            </a:lvl4pPr>
            <a:lvl5pPr lvl="4" algn="l">
              <a:lnSpc>
                <a:spcPct val="100000"/>
              </a:lnSpc>
              <a:spcBef>
                <a:spcPts val="0"/>
              </a:spcBef>
              <a:spcAft>
                <a:spcPts val="0"/>
              </a:spcAft>
              <a:buSzPts val="1400"/>
              <a:buNone/>
              <a:defRPr sz="800"/>
            </a:lvl5pPr>
            <a:lvl6pPr lvl="5" algn="l">
              <a:lnSpc>
                <a:spcPct val="100000"/>
              </a:lnSpc>
              <a:spcBef>
                <a:spcPts val="0"/>
              </a:spcBef>
              <a:spcAft>
                <a:spcPts val="0"/>
              </a:spcAft>
              <a:buSzPts val="1400"/>
              <a:buNone/>
              <a:defRPr sz="800"/>
            </a:lvl6pPr>
            <a:lvl7pPr lvl="6" algn="l">
              <a:lnSpc>
                <a:spcPct val="100000"/>
              </a:lnSpc>
              <a:spcBef>
                <a:spcPts val="0"/>
              </a:spcBef>
              <a:spcAft>
                <a:spcPts val="0"/>
              </a:spcAft>
              <a:buSzPts val="1400"/>
              <a:buNone/>
              <a:defRPr sz="800"/>
            </a:lvl7pPr>
            <a:lvl8pPr lvl="7" algn="l">
              <a:lnSpc>
                <a:spcPct val="100000"/>
              </a:lnSpc>
              <a:spcBef>
                <a:spcPts val="0"/>
              </a:spcBef>
              <a:spcAft>
                <a:spcPts val="0"/>
              </a:spcAft>
              <a:buSzPts val="1400"/>
              <a:buNone/>
              <a:defRPr sz="800"/>
            </a:lvl8pPr>
            <a:lvl9pPr lvl="8" algn="l">
              <a:lnSpc>
                <a:spcPct val="100000"/>
              </a:lnSpc>
              <a:spcBef>
                <a:spcPts val="0"/>
              </a:spcBef>
              <a:spcAft>
                <a:spcPts val="0"/>
              </a:spcAft>
              <a:buSzPts val="1400"/>
              <a:buNone/>
              <a:defRPr sz="800"/>
            </a:lvl9pPr>
          </a:lstStyle>
          <a:p>
            <a:endParaRPr/>
          </a:p>
        </p:txBody>
      </p:sp>
      <p:sp>
        <p:nvSpPr>
          <p:cNvPr id="250" name="Google Shape;250;p57"/>
          <p:cNvSpPr txBox="1"/>
          <p:nvPr/>
        </p:nvSpPr>
        <p:spPr>
          <a:xfrm>
            <a:off x="8759300" y="4869300"/>
            <a:ext cx="384600" cy="274200"/>
          </a:xfrm>
          <a:prstGeom prst="rect">
            <a:avLst/>
          </a:prstGeom>
          <a:solidFill>
            <a:schemeClr val="dk1"/>
          </a:solid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lt2"/>
                </a:solidFill>
                <a:latin typeface="Roboto Light"/>
                <a:ea typeface="Roboto Light"/>
                <a:cs typeface="Roboto Light"/>
                <a:sym typeface="Roboto Light"/>
              </a:rPr>
              <a:t>‹#›</a:t>
            </a:fld>
            <a:endParaRPr sz="600" b="0" i="0" u="none" strike="noStrike" cap="none">
              <a:solidFill>
                <a:schemeClr val="lt2"/>
              </a:solidFill>
              <a:latin typeface="Roboto Light"/>
              <a:ea typeface="Roboto Light"/>
              <a:cs typeface="Roboto Light"/>
              <a:sym typeface="Roboto Light"/>
            </a:endParaRPr>
          </a:p>
        </p:txBody>
      </p:sp>
      <p:sp>
        <p:nvSpPr>
          <p:cNvPr id="251" name="Google Shape;251;p57"/>
          <p:cNvSpPr txBox="1">
            <a:spLocks noGrp="1"/>
          </p:cNvSpPr>
          <p:nvPr>
            <p:ph type="ctrTitle" idx="6"/>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294B5"/>
              </a:buClr>
              <a:buSzPts val="2000"/>
              <a:buNone/>
              <a:defRPr sz="2000" b="1">
                <a:solidFill>
                  <a:srgbClr val="0294B5"/>
                </a:solidFill>
              </a:defRPr>
            </a:lvl1pPr>
            <a:lvl2pPr lvl="1" algn="ctr">
              <a:lnSpc>
                <a:spcPct val="100000"/>
              </a:lnSpc>
              <a:spcBef>
                <a:spcPts val="0"/>
              </a:spcBef>
              <a:spcAft>
                <a:spcPts val="0"/>
              </a:spcAft>
              <a:buClr>
                <a:schemeClr val="accent1"/>
              </a:buClr>
              <a:buSzPts val="2000"/>
              <a:buNone/>
              <a:defRPr sz="2000" b="1">
                <a:solidFill>
                  <a:schemeClr val="accent1"/>
                </a:solidFill>
              </a:defRPr>
            </a:lvl2pPr>
            <a:lvl3pPr lvl="2" algn="ctr">
              <a:lnSpc>
                <a:spcPct val="100000"/>
              </a:lnSpc>
              <a:spcBef>
                <a:spcPts val="0"/>
              </a:spcBef>
              <a:spcAft>
                <a:spcPts val="0"/>
              </a:spcAft>
              <a:buClr>
                <a:schemeClr val="accent1"/>
              </a:buClr>
              <a:buSzPts val="2000"/>
              <a:buNone/>
              <a:defRPr sz="2000" b="1">
                <a:solidFill>
                  <a:schemeClr val="accent1"/>
                </a:solidFill>
              </a:defRPr>
            </a:lvl3pPr>
            <a:lvl4pPr lvl="3" algn="ctr">
              <a:lnSpc>
                <a:spcPct val="100000"/>
              </a:lnSpc>
              <a:spcBef>
                <a:spcPts val="0"/>
              </a:spcBef>
              <a:spcAft>
                <a:spcPts val="0"/>
              </a:spcAft>
              <a:buClr>
                <a:schemeClr val="accent1"/>
              </a:buClr>
              <a:buSzPts val="2000"/>
              <a:buNone/>
              <a:defRPr sz="2000" b="1">
                <a:solidFill>
                  <a:schemeClr val="accent1"/>
                </a:solidFill>
              </a:defRPr>
            </a:lvl4pPr>
            <a:lvl5pPr lvl="4" algn="ctr">
              <a:lnSpc>
                <a:spcPct val="100000"/>
              </a:lnSpc>
              <a:spcBef>
                <a:spcPts val="0"/>
              </a:spcBef>
              <a:spcAft>
                <a:spcPts val="0"/>
              </a:spcAft>
              <a:buClr>
                <a:schemeClr val="accent1"/>
              </a:buClr>
              <a:buSzPts val="2000"/>
              <a:buNone/>
              <a:defRPr sz="2000" b="1">
                <a:solidFill>
                  <a:schemeClr val="accent1"/>
                </a:solidFill>
              </a:defRPr>
            </a:lvl5pPr>
            <a:lvl6pPr lvl="5" algn="ctr">
              <a:lnSpc>
                <a:spcPct val="100000"/>
              </a:lnSpc>
              <a:spcBef>
                <a:spcPts val="0"/>
              </a:spcBef>
              <a:spcAft>
                <a:spcPts val="0"/>
              </a:spcAft>
              <a:buClr>
                <a:schemeClr val="accent1"/>
              </a:buClr>
              <a:buSzPts val="2000"/>
              <a:buNone/>
              <a:defRPr sz="2000" b="1">
                <a:solidFill>
                  <a:schemeClr val="accent1"/>
                </a:solidFill>
              </a:defRPr>
            </a:lvl6pPr>
            <a:lvl7pPr lvl="6" algn="ctr">
              <a:lnSpc>
                <a:spcPct val="100000"/>
              </a:lnSpc>
              <a:spcBef>
                <a:spcPts val="0"/>
              </a:spcBef>
              <a:spcAft>
                <a:spcPts val="0"/>
              </a:spcAft>
              <a:buClr>
                <a:schemeClr val="accent1"/>
              </a:buClr>
              <a:buSzPts val="2000"/>
              <a:buNone/>
              <a:defRPr sz="2000" b="1">
                <a:solidFill>
                  <a:schemeClr val="accent1"/>
                </a:solidFill>
              </a:defRPr>
            </a:lvl7pPr>
            <a:lvl8pPr lvl="7" algn="ctr">
              <a:lnSpc>
                <a:spcPct val="100000"/>
              </a:lnSpc>
              <a:spcBef>
                <a:spcPts val="0"/>
              </a:spcBef>
              <a:spcAft>
                <a:spcPts val="0"/>
              </a:spcAft>
              <a:buClr>
                <a:schemeClr val="accent1"/>
              </a:buClr>
              <a:buSzPts val="2000"/>
              <a:buNone/>
              <a:defRPr sz="2000" b="1">
                <a:solidFill>
                  <a:schemeClr val="accent1"/>
                </a:solidFill>
              </a:defRPr>
            </a:lvl8pPr>
            <a:lvl9pPr lvl="8" algn="ctr">
              <a:lnSpc>
                <a:spcPct val="100000"/>
              </a:lnSpc>
              <a:spcBef>
                <a:spcPts val="0"/>
              </a:spcBef>
              <a:spcAft>
                <a:spcPts val="0"/>
              </a:spcAft>
              <a:buClr>
                <a:schemeClr val="accent1"/>
              </a:buClr>
              <a:buSzPts val="2000"/>
              <a:buNone/>
              <a:defRPr sz="2000" b="1">
                <a:solidFill>
                  <a:schemeClr val="accent1"/>
                </a:solidFill>
              </a:defRPr>
            </a:lvl9pPr>
          </a:lstStyle>
          <a:p>
            <a:endParaRPr/>
          </a:p>
        </p:txBody>
      </p:sp>
      <p:pic>
        <p:nvPicPr>
          <p:cNvPr id="252" name="Google Shape;252;p57"/>
          <p:cNvPicPr preferRelativeResize="0"/>
          <p:nvPr/>
        </p:nvPicPr>
        <p:blipFill rotWithShape="1">
          <a:blip r:embed="rId4">
            <a:alphaModFix/>
          </a:blip>
          <a:srcRect/>
          <a:stretch/>
        </p:blipFill>
        <p:spPr>
          <a:xfrm>
            <a:off x="7397500" y="393725"/>
            <a:ext cx="1103100" cy="259225"/>
          </a:xfrm>
          <a:prstGeom prst="rect">
            <a:avLst/>
          </a:prstGeom>
          <a:noFill/>
          <a:ln>
            <a:noFill/>
          </a:ln>
        </p:spPr>
      </p:pic>
    </p:spTree>
  </p:cSld>
  <p:clrMapOvr>
    <a:masterClrMapping/>
  </p:clrMapOvr>
  <p:extLst>
    <p:ext uri="{DCECCB84-F9BA-43D5-87BE-67443E8EF086}">
      <p15:sldGuideLst xmlns:p15="http://schemas.microsoft.com/office/powerpoint/2012/main">
        <p15:guide id="1" pos="403">
          <p15:clr>
            <a:srgbClr val="FA7B17"/>
          </p15:clr>
        </p15:guide>
        <p15:guide id="2" pos="5355">
          <p15:clr>
            <a:srgbClr val="FA7B17"/>
          </p15:clr>
        </p15:guide>
        <p15:guide id="3" orient="horz" pos="261">
          <p15:clr>
            <a:srgbClr val="FA7B17"/>
          </p15:clr>
        </p15:guide>
        <p15:guide id="4" orient="horz" pos="2857">
          <p15:clr>
            <a:srgbClr val="FA7B17"/>
          </p15:clr>
        </p15:guide>
        <p15:guide id="5" pos="1901">
          <p15:clr>
            <a:srgbClr val="FA7B17"/>
          </p15:clr>
        </p15:guide>
        <p15:guide id="6" pos="2130">
          <p15:clr>
            <a:srgbClr val="FA7B17"/>
          </p15:clr>
        </p15:guide>
        <p15:guide id="7" pos="3628">
          <p15:clr>
            <a:srgbClr val="FA7B17"/>
          </p15:clr>
        </p15:guide>
        <p15:guide id="8" pos="3857">
          <p15:clr>
            <a:srgbClr val="FA7B17"/>
          </p15:clr>
        </p15:guide>
        <p15:guide id="9" orient="horz" pos="663">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29. Heading, 3 Round pictures, 3 subheadings, 3 texts - Light">
  <p:cSld name="TITLE_AND_BODY_1_3_3">
    <p:bg>
      <p:bgPr>
        <a:blipFill>
          <a:blip r:embed="rId2">
            <a:alphaModFix/>
          </a:blip>
          <a:stretch>
            <a:fillRect/>
          </a:stretch>
        </a:blipFill>
        <a:effectLst/>
      </p:bgPr>
    </p:bg>
    <p:spTree>
      <p:nvGrpSpPr>
        <p:cNvPr id="1" name="Shape 253"/>
        <p:cNvGrpSpPr/>
        <p:nvPr/>
      </p:nvGrpSpPr>
      <p:grpSpPr>
        <a:xfrm>
          <a:off x="0" y="0"/>
          <a:ext cx="0" cy="0"/>
          <a:chOff x="0" y="0"/>
          <a:chExt cx="0" cy="0"/>
        </a:xfrm>
      </p:grpSpPr>
      <p:sp>
        <p:nvSpPr>
          <p:cNvPr id="254" name="Google Shape;254;p58"/>
          <p:cNvSpPr/>
          <p:nvPr/>
        </p:nvSpPr>
        <p:spPr>
          <a:xfrm>
            <a:off x="3381734" y="1054331"/>
            <a:ext cx="1278000" cy="1278000"/>
          </a:xfrm>
          <a:prstGeom prst="flowChartConnector">
            <a:avLst/>
          </a:prstGeom>
          <a:noFill/>
          <a:ln w="19050" cap="flat" cmpd="sng">
            <a:solidFill>
              <a:srgbClr val="0294B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58"/>
          <p:cNvSpPr/>
          <p:nvPr/>
        </p:nvSpPr>
        <p:spPr>
          <a:xfrm>
            <a:off x="6123384" y="1054331"/>
            <a:ext cx="1278000" cy="1278000"/>
          </a:xfrm>
          <a:prstGeom prst="flowChartConnector">
            <a:avLst/>
          </a:prstGeom>
          <a:noFill/>
          <a:ln w="19050" cap="flat" cmpd="sng">
            <a:solidFill>
              <a:srgbClr val="0294B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58"/>
          <p:cNvSpPr/>
          <p:nvPr/>
        </p:nvSpPr>
        <p:spPr>
          <a:xfrm>
            <a:off x="640064" y="1054331"/>
            <a:ext cx="1278000" cy="1278000"/>
          </a:xfrm>
          <a:prstGeom prst="flowChartConnector">
            <a:avLst/>
          </a:prstGeom>
          <a:noFill/>
          <a:ln w="19050" cap="flat" cmpd="sng">
            <a:solidFill>
              <a:srgbClr val="0294B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58"/>
          <p:cNvSpPr txBox="1"/>
          <p:nvPr/>
        </p:nvSpPr>
        <p:spPr>
          <a:xfrm>
            <a:off x="0" y="4869300"/>
            <a:ext cx="9144000" cy="274200"/>
          </a:xfrm>
          <a:prstGeom prst="rect">
            <a:avLst/>
          </a:prstGeom>
          <a:solidFill>
            <a:schemeClr val="dk1"/>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quantori.com</a:t>
            </a:r>
            <a:endParaRPr sz="600" b="0" i="0" u="none" strike="noStrike" cap="none">
              <a:solidFill>
                <a:schemeClr val="lt2"/>
              </a:solidFill>
              <a:latin typeface="Arial"/>
              <a:ea typeface="Arial"/>
              <a:cs typeface="Arial"/>
              <a:sym typeface="Arial"/>
            </a:endParaRPr>
          </a:p>
        </p:txBody>
      </p:sp>
      <p:sp>
        <p:nvSpPr>
          <p:cNvPr id="258" name="Google Shape;258;p58"/>
          <p:cNvSpPr txBox="1">
            <a:spLocks noGrp="1"/>
          </p:cNvSpPr>
          <p:nvPr>
            <p:ph type="title"/>
          </p:nvPr>
        </p:nvSpPr>
        <p:spPr>
          <a:xfrm>
            <a:off x="640075" y="2458550"/>
            <a:ext cx="2377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400" b="1"/>
            </a:lvl1pPr>
            <a:lvl2pPr lvl="1" algn="l">
              <a:lnSpc>
                <a:spcPct val="100000"/>
              </a:lnSpc>
              <a:spcBef>
                <a:spcPts val="0"/>
              </a:spcBef>
              <a:spcAft>
                <a:spcPts val="0"/>
              </a:spcAft>
              <a:buSzPts val="2800"/>
              <a:buNone/>
              <a:defRPr sz="1400" b="1"/>
            </a:lvl2pPr>
            <a:lvl3pPr lvl="2" algn="l">
              <a:lnSpc>
                <a:spcPct val="100000"/>
              </a:lnSpc>
              <a:spcBef>
                <a:spcPts val="0"/>
              </a:spcBef>
              <a:spcAft>
                <a:spcPts val="0"/>
              </a:spcAft>
              <a:buSzPts val="2800"/>
              <a:buNone/>
              <a:defRPr sz="1400" b="1"/>
            </a:lvl3pPr>
            <a:lvl4pPr lvl="3" algn="l">
              <a:lnSpc>
                <a:spcPct val="100000"/>
              </a:lnSpc>
              <a:spcBef>
                <a:spcPts val="0"/>
              </a:spcBef>
              <a:spcAft>
                <a:spcPts val="0"/>
              </a:spcAft>
              <a:buSzPts val="2800"/>
              <a:buNone/>
              <a:defRPr sz="1400" b="1"/>
            </a:lvl4pPr>
            <a:lvl5pPr lvl="4" algn="l">
              <a:lnSpc>
                <a:spcPct val="100000"/>
              </a:lnSpc>
              <a:spcBef>
                <a:spcPts val="0"/>
              </a:spcBef>
              <a:spcAft>
                <a:spcPts val="0"/>
              </a:spcAft>
              <a:buSzPts val="2800"/>
              <a:buNone/>
              <a:defRPr sz="1400" b="1"/>
            </a:lvl5pPr>
            <a:lvl6pPr lvl="5" algn="l">
              <a:lnSpc>
                <a:spcPct val="100000"/>
              </a:lnSpc>
              <a:spcBef>
                <a:spcPts val="0"/>
              </a:spcBef>
              <a:spcAft>
                <a:spcPts val="0"/>
              </a:spcAft>
              <a:buSzPts val="2800"/>
              <a:buNone/>
              <a:defRPr sz="1400" b="1"/>
            </a:lvl6pPr>
            <a:lvl7pPr lvl="6" algn="l">
              <a:lnSpc>
                <a:spcPct val="100000"/>
              </a:lnSpc>
              <a:spcBef>
                <a:spcPts val="0"/>
              </a:spcBef>
              <a:spcAft>
                <a:spcPts val="0"/>
              </a:spcAft>
              <a:buSzPts val="2800"/>
              <a:buNone/>
              <a:defRPr sz="1400" b="1"/>
            </a:lvl7pPr>
            <a:lvl8pPr lvl="7" algn="l">
              <a:lnSpc>
                <a:spcPct val="100000"/>
              </a:lnSpc>
              <a:spcBef>
                <a:spcPts val="0"/>
              </a:spcBef>
              <a:spcAft>
                <a:spcPts val="0"/>
              </a:spcAft>
              <a:buSzPts val="2800"/>
              <a:buNone/>
              <a:defRPr sz="1400" b="1"/>
            </a:lvl8pPr>
            <a:lvl9pPr lvl="8" algn="l">
              <a:lnSpc>
                <a:spcPct val="100000"/>
              </a:lnSpc>
              <a:spcBef>
                <a:spcPts val="0"/>
              </a:spcBef>
              <a:spcAft>
                <a:spcPts val="0"/>
              </a:spcAft>
              <a:buSzPts val="2800"/>
              <a:buNone/>
              <a:defRPr sz="1400" b="1"/>
            </a:lvl9pPr>
          </a:lstStyle>
          <a:p>
            <a:endParaRPr/>
          </a:p>
        </p:txBody>
      </p:sp>
      <p:sp>
        <p:nvSpPr>
          <p:cNvPr id="259" name="Google Shape;259;p58"/>
          <p:cNvSpPr txBox="1">
            <a:spLocks noGrp="1"/>
          </p:cNvSpPr>
          <p:nvPr>
            <p:ph type="subTitle" idx="1"/>
          </p:nvPr>
        </p:nvSpPr>
        <p:spPr>
          <a:xfrm>
            <a:off x="640200" y="2954150"/>
            <a:ext cx="2377500" cy="2103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800"/>
            </a:lvl1pPr>
            <a:lvl2pPr lvl="1" algn="l">
              <a:lnSpc>
                <a:spcPct val="115000"/>
              </a:lnSpc>
              <a:spcBef>
                <a:spcPts val="1600"/>
              </a:spcBef>
              <a:spcAft>
                <a:spcPts val="0"/>
              </a:spcAft>
              <a:buSzPts val="1400"/>
              <a:buNone/>
              <a:defRPr sz="800"/>
            </a:lvl2pPr>
            <a:lvl3pPr lvl="2" algn="l">
              <a:lnSpc>
                <a:spcPct val="115000"/>
              </a:lnSpc>
              <a:spcBef>
                <a:spcPts val="1600"/>
              </a:spcBef>
              <a:spcAft>
                <a:spcPts val="0"/>
              </a:spcAft>
              <a:buSzPts val="1400"/>
              <a:buNone/>
              <a:defRPr sz="800"/>
            </a:lvl3pPr>
            <a:lvl4pPr lvl="3" algn="l">
              <a:lnSpc>
                <a:spcPct val="115000"/>
              </a:lnSpc>
              <a:spcBef>
                <a:spcPts val="1600"/>
              </a:spcBef>
              <a:spcAft>
                <a:spcPts val="0"/>
              </a:spcAft>
              <a:buSzPts val="1400"/>
              <a:buNone/>
              <a:defRPr sz="800"/>
            </a:lvl4pPr>
            <a:lvl5pPr lvl="4" algn="l">
              <a:lnSpc>
                <a:spcPct val="115000"/>
              </a:lnSpc>
              <a:spcBef>
                <a:spcPts val="1600"/>
              </a:spcBef>
              <a:spcAft>
                <a:spcPts val="0"/>
              </a:spcAft>
              <a:buSzPts val="1400"/>
              <a:buNone/>
              <a:defRPr sz="800"/>
            </a:lvl5pPr>
            <a:lvl6pPr lvl="5" algn="l">
              <a:lnSpc>
                <a:spcPct val="115000"/>
              </a:lnSpc>
              <a:spcBef>
                <a:spcPts val="1600"/>
              </a:spcBef>
              <a:spcAft>
                <a:spcPts val="0"/>
              </a:spcAft>
              <a:buSzPts val="1400"/>
              <a:buNone/>
              <a:defRPr sz="800"/>
            </a:lvl6pPr>
            <a:lvl7pPr lvl="6" algn="l">
              <a:lnSpc>
                <a:spcPct val="115000"/>
              </a:lnSpc>
              <a:spcBef>
                <a:spcPts val="1600"/>
              </a:spcBef>
              <a:spcAft>
                <a:spcPts val="0"/>
              </a:spcAft>
              <a:buSzPts val="1400"/>
              <a:buNone/>
              <a:defRPr sz="800"/>
            </a:lvl7pPr>
            <a:lvl8pPr lvl="7" algn="l">
              <a:lnSpc>
                <a:spcPct val="115000"/>
              </a:lnSpc>
              <a:spcBef>
                <a:spcPts val="1600"/>
              </a:spcBef>
              <a:spcAft>
                <a:spcPts val="0"/>
              </a:spcAft>
              <a:buSzPts val="1400"/>
              <a:buNone/>
              <a:defRPr sz="800"/>
            </a:lvl8pPr>
            <a:lvl9pPr lvl="8" algn="l">
              <a:lnSpc>
                <a:spcPct val="115000"/>
              </a:lnSpc>
              <a:spcBef>
                <a:spcPts val="1600"/>
              </a:spcBef>
              <a:spcAft>
                <a:spcPts val="1600"/>
              </a:spcAft>
              <a:buSzPts val="1400"/>
              <a:buNone/>
              <a:defRPr sz="800"/>
            </a:lvl9pPr>
          </a:lstStyle>
          <a:p>
            <a:endParaRPr/>
          </a:p>
        </p:txBody>
      </p:sp>
      <p:sp>
        <p:nvSpPr>
          <p:cNvPr id="260" name="Google Shape;260;p58"/>
          <p:cNvSpPr txBox="1">
            <a:spLocks noGrp="1"/>
          </p:cNvSpPr>
          <p:nvPr>
            <p:ph type="title" idx="2"/>
          </p:nvPr>
        </p:nvSpPr>
        <p:spPr>
          <a:xfrm>
            <a:off x="3373825" y="2458550"/>
            <a:ext cx="2377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400" b="1"/>
            </a:lvl1pPr>
            <a:lvl2pPr lvl="1" algn="l">
              <a:lnSpc>
                <a:spcPct val="100000"/>
              </a:lnSpc>
              <a:spcBef>
                <a:spcPts val="0"/>
              </a:spcBef>
              <a:spcAft>
                <a:spcPts val="0"/>
              </a:spcAft>
              <a:buSzPts val="2800"/>
              <a:buNone/>
              <a:defRPr sz="1400" b="1"/>
            </a:lvl2pPr>
            <a:lvl3pPr lvl="2" algn="l">
              <a:lnSpc>
                <a:spcPct val="100000"/>
              </a:lnSpc>
              <a:spcBef>
                <a:spcPts val="0"/>
              </a:spcBef>
              <a:spcAft>
                <a:spcPts val="0"/>
              </a:spcAft>
              <a:buSzPts val="2800"/>
              <a:buNone/>
              <a:defRPr sz="1400" b="1"/>
            </a:lvl3pPr>
            <a:lvl4pPr lvl="3" algn="l">
              <a:lnSpc>
                <a:spcPct val="100000"/>
              </a:lnSpc>
              <a:spcBef>
                <a:spcPts val="0"/>
              </a:spcBef>
              <a:spcAft>
                <a:spcPts val="0"/>
              </a:spcAft>
              <a:buSzPts val="2800"/>
              <a:buNone/>
              <a:defRPr sz="1400" b="1"/>
            </a:lvl4pPr>
            <a:lvl5pPr lvl="4" algn="l">
              <a:lnSpc>
                <a:spcPct val="100000"/>
              </a:lnSpc>
              <a:spcBef>
                <a:spcPts val="0"/>
              </a:spcBef>
              <a:spcAft>
                <a:spcPts val="0"/>
              </a:spcAft>
              <a:buSzPts val="2800"/>
              <a:buNone/>
              <a:defRPr sz="1400" b="1"/>
            </a:lvl5pPr>
            <a:lvl6pPr lvl="5" algn="l">
              <a:lnSpc>
                <a:spcPct val="100000"/>
              </a:lnSpc>
              <a:spcBef>
                <a:spcPts val="0"/>
              </a:spcBef>
              <a:spcAft>
                <a:spcPts val="0"/>
              </a:spcAft>
              <a:buSzPts val="2800"/>
              <a:buNone/>
              <a:defRPr sz="1400" b="1"/>
            </a:lvl6pPr>
            <a:lvl7pPr lvl="6" algn="l">
              <a:lnSpc>
                <a:spcPct val="100000"/>
              </a:lnSpc>
              <a:spcBef>
                <a:spcPts val="0"/>
              </a:spcBef>
              <a:spcAft>
                <a:spcPts val="0"/>
              </a:spcAft>
              <a:buSzPts val="2800"/>
              <a:buNone/>
              <a:defRPr sz="1400" b="1"/>
            </a:lvl7pPr>
            <a:lvl8pPr lvl="7" algn="l">
              <a:lnSpc>
                <a:spcPct val="100000"/>
              </a:lnSpc>
              <a:spcBef>
                <a:spcPts val="0"/>
              </a:spcBef>
              <a:spcAft>
                <a:spcPts val="0"/>
              </a:spcAft>
              <a:buSzPts val="2800"/>
              <a:buNone/>
              <a:defRPr sz="1400" b="1"/>
            </a:lvl8pPr>
            <a:lvl9pPr lvl="8" algn="l">
              <a:lnSpc>
                <a:spcPct val="100000"/>
              </a:lnSpc>
              <a:spcBef>
                <a:spcPts val="0"/>
              </a:spcBef>
              <a:spcAft>
                <a:spcPts val="0"/>
              </a:spcAft>
              <a:buSzPts val="2800"/>
              <a:buNone/>
              <a:defRPr sz="1400" b="1"/>
            </a:lvl9pPr>
          </a:lstStyle>
          <a:p>
            <a:endParaRPr/>
          </a:p>
        </p:txBody>
      </p:sp>
      <p:sp>
        <p:nvSpPr>
          <p:cNvPr id="261" name="Google Shape;261;p58"/>
          <p:cNvSpPr txBox="1">
            <a:spLocks noGrp="1"/>
          </p:cNvSpPr>
          <p:nvPr>
            <p:ph type="subTitle" idx="3"/>
          </p:nvPr>
        </p:nvSpPr>
        <p:spPr>
          <a:xfrm>
            <a:off x="3373825" y="2954150"/>
            <a:ext cx="2377500" cy="2103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800"/>
            </a:lvl1pPr>
            <a:lvl2pPr lvl="1" algn="l">
              <a:lnSpc>
                <a:spcPct val="115000"/>
              </a:lnSpc>
              <a:spcBef>
                <a:spcPts val="1600"/>
              </a:spcBef>
              <a:spcAft>
                <a:spcPts val="0"/>
              </a:spcAft>
              <a:buSzPts val="1400"/>
              <a:buNone/>
              <a:defRPr sz="800"/>
            </a:lvl2pPr>
            <a:lvl3pPr lvl="2" algn="l">
              <a:lnSpc>
                <a:spcPct val="115000"/>
              </a:lnSpc>
              <a:spcBef>
                <a:spcPts val="1600"/>
              </a:spcBef>
              <a:spcAft>
                <a:spcPts val="0"/>
              </a:spcAft>
              <a:buSzPts val="1400"/>
              <a:buNone/>
              <a:defRPr sz="800"/>
            </a:lvl3pPr>
            <a:lvl4pPr lvl="3" algn="l">
              <a:lnSpc>
                <a:spcPct val="115000"/>
              </a:lnSpc>
              <a:spcBef>
                <a:spcPts val="1600"/>
              </a:spcBef>
              <a:spcAft>
                <a:spcPts val="0"/>
              </a:spcAft>
              <a:buSzPts val="1400"/>
              <a:buNone/>
              <a:defRPr sz="800"/>
            </a:lvl4pPr>
            <a:lvl5pPr lvl="4" algn="l">
              <a:lnSpc>
                <a:spcPct val="115000"/>
              </a:lnSpc>
              <a:spcBef>
                <a:spcPts val="1600"/>
              </a:spcBef>
              <a:spcAft>
                <a:spcPts val="0"/>
              </a:spcAft>
              <a:buSzPts val="1400"/>
              <a:buNone/>
              <a:defRPr sz="800"/>
            </a:lvl5pPr>
            <a:lvl6pPr lvl="5" algn="l">
              <a:lnSpc>
                <a:spcPct val="115000"/>
              </a:lnSpc>
              <a:spcBef>
                <a:spcPts val="1600"/>
              </a:spcBef>
              <a:spcAft>
                <a:spcPts val="0"/>
              </a:spcAft>
              <a:buSzPts val="1400"/>
              <a:buNone/>
              <a:defRPr sz="800"/>
            </a:lvl6pPr>
            <a:lvl7pPr lvl="6" algn="l">
              <a:lnSpc>
                <a:spcPct val="115000"/>
              </a:lnSpc>
              <a:spcBef>
                <a:spcPts val="1600"/>
              </a:spcBef>
              <a:spcAft>
                <a:spcPts val="0"/>
              </a:spcAft>
              <a:buSzPts val="1400"/>
              <a:buNone/>
              <a:defRPr sz="800"/>
            </a:lvl7pPr>
            <a:lvl8pPr lvl="7" algn="l">
              <a:lnSpc>
                <a:spcPct val="115000"/>
              </a:lnSpc>
              <a:spcBef>
                <a:spcPts val="1600"/>
              </a:spcBef>
              <a:spcAft>
                <a:spcPts val="0"/>
              </a:spcAft>
              <a:buSzPts val="1400"/>
              <a:buNone/>
              <a:defRPr sz="800"/>
            </a:lvl8pPr>
            <a:lvl9pPr lvl="8" algn="l">
              <a:lnSpc>
                <a:spcPct val="115000"/>
              </a:lnSpc>
              <a:spcBef>
                <a:spcPts val="1600"/>
              </a:spcBef>
              <a:spcAft>
                <a:spcPts val="1600"/>
              </a:spcAft>
              <a:buSzPts val="1400"/>
              <a:buNone/>
              <a:defRPr sz="800"/>
            </a:lvl9pPr>
          </a:lstStyle>
          <a:p>
            <a:endParaRPr/>
          </a:p>
        </p:txBody>
      </p:sp>
      <p:sp>
        <p:nvSpPr>
          <p:cNvPr id="262" name="Google Shape;262;p58"/>
          <p:cNvSpPr txBox="1">
            <a:spLocks noGrp="1"/>
          </p:cNvSpPr>
          <p:nvPr>
            <p:ph type="title" idx="4"/>
          </p:nvPr>
        </p:nvSpPr>
        <p:spPr>
          <a:xfrm>
            <a:off x="6118725" y="2458550"/>
            <a:ext cx="2377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400" b="1"/>
            </a:lvl1pPr>
            <a:lvl2pPr lvl="1" algn="l">
              <a:lnSpc>
                <a:spcPct val="100000"/>
              </a:lnSpc>
              <a:spcBef>
                <a:spcPts val="0"/>
              </a:spcBef>
              <a:spcAft>
                <a:spcPts val="0"/>
              </a:spcAft>
              <a:buSzPts val="2800"/>
              <a:buNone/>
              <a:defRPr sz="1400" b="1"/>
            </a:lvl2pPr>
            <a:lvl3pPr lvl="2" algn="l">
              <a:lnSpc>
                <a:spcPct val="100000"/>
              </a:lnSpc>
              <a:spcBef>
                <a:spcPts val="0"/>
              </a:spcBef>
              <a:spcAft>
                <a:spcPts val="0"/>
              </a:spcAft>
              <a:buSzPts val="2800"/>
              <a:buNone/>
              <a:defRPr sz="1400" b="1"/>
            </a:lvl3pPr>
            <a:lvl4pPr lvl="3" algn="l">
              <a:lnSpc>
                <a:spcPct val="100000"/>
              </a:lnSpc>
              <a:spcBef>
                <a:spcPts val="0"/>
              </a:spcBef>
              <a:spcAft>
                <a:spcPts val="0"/>
              </a:spcAft>
              <a:buSzPts val="2800"/>
              <a:buNone/>
              <a:defRPr sz="1400" b="1"/>
            </a:lvl4pPr>
            <a:lvl5pPr lvl="4" algn="l">
              <a:lnSpc>
                <a:spcPct val="100000"/>
              </a:lnSpc>
              <a:spcBef>
                <a:spcPts val="0"/>
              </a:spcBef>
              <a:spcAft>
                <a:spcPts val="0"/>
              </a:spcAft>
              <a:buSzPts val="2800"/>
              <a:buNone/>
              <a:defRPr sz="1400" b="1"/>
            </a:lvl5pPr>
            <a:lvl6pPr lvl="5" algn="l">
              <a:lnSpc>
                <a:spcPct val="100000"/>
              </a:lnSpc>
              <a:spcBef>
                <a:spcPts val="0"/>
              </a:spcBef>
              <a:spcAft>
                <a:spcPts val="0"/>
              </a:spcAft>
              <a:buSzPts val="2800"/>
              <a:buNone/>
              <a:defRPr sz="1400" b="1"/>
            </a:lvl6pPr>
            <a:lvl7pPr lvl="6" algn="l">
              <a:lnSpc>
                <a:spcPct val="100000"/>
              </a:lnSpc>
              <a:spcBef>
                <a:spcPts val="0"/>
              </a:spcBef>
              <a:spcAft>
                <a:spcPts val="0"/>
              </a:spcAft>
              <a:buSzPts val="2800"/>
              <a:buNone/>
              <a:defRPr sz="1400" b="1"/>
            </a:lvl7pPr>
            <a:lvl8pPr lvl="7" algn="l">
              <a:lnSpc>
                <a:spcPct val="100000"/>
              </a:lnSpc>
              <a:spcBef>
                <a:spcPts val="0"/>
              </a:spcBef>
              <a:spcAft>
                <a:spcPts val="0"/>
              </a:spcAft>
              <a:buSzPts val="2800"/>
              <a:buNone/>
              <a:defRPr sz="1400" b="1"/>
            </a:lvl8pPr>
            <a:lvl9pPr lvl="8" algn="l">
              <a:lnSpc>
                <a:spcPct val="100000"/>
              </a:lnSpc>
              <a:spcBef>
                <a:spcPts val="0"/>
              </a:spcBef>
              <a:spcAft>
                <a:spcPts val="0"/>
              </a:spcAft>
              <a:buSzPts val="2800"/>
              <a:buNone/>
              <a:defRPr sz="1400" b="1"/>
            </a:lvl9pPr>
          </a:lstStyle>
          <a:p>
            <a:endParaRPr/>
          </a:p>
        </p:txBody>
      </p:sp>
      <p:sp>
        <p:nvSpPr>
          <p:cNvPr id="263" name="Google Shape;263;p58"/>
          <p:cNvSpPr txBox="1"/>
          <p:nvPr/>
        </p:nvSpPr>
        <p:spPr>
          <a:xfrm>
            <a:off x="8759300" y="4869300"/>
            <a:ext cx="384600" cy="274200"/>
          </a:xfrm>
          <a:prstGeom prst="rect">
            <a:avLst/>
          </a:prstGeom>
          <a:solidFill>
            <a:schemeClr val="dk1"/>
          </a:solid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lt2"/>
                </a:solidFill>
                <a:latin typeface="Roboto Light"/>
                <a:ea typeface="Roboto Light"/>
                <a:cs typeface="Roboto Light"/>
                <a:sym typeface="Roboto Light"/>
              </a:rPr>
              <a:t>‹#›</a:t>
            </a:fld>
            <a:endParaRPr sz="600" b="0" i="0" u="none" strike="noStrike" cap="none">
              <a:solidFill>
                <a:schemeClr val="lt2"/>
              </a:solidFill>
              <a:latin typeface="Roboto Light"/>
              <a:ea typeface="Roboto Light"/>
              <a:cs typeface="Roboto Light"/>
              <a:sym typeface="Roboto Light"/>
            </a:endParaRPr>
          </a:p>
        </p:txBody>
      </p:sp>
      <p:sp>
        <p:nvSpPr>
          <p:cNvPr id="264" name="Google Shape;264;p58"/>
          <p:cNvSpPr txBox="1">
            <a:spLocks noGrp="1"/>
          </p:cNvSpPr>
          <p:nvPr>
            <p:ph type="ctrTitle" idx="5"/>
          </p:nvPr>
        </p:nvSpPr>
        <p:spPr>
          <a:xfrm>
            <a:off x="640080" y="365760"/>
            <a:ext cx="6480000" cy="2592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rgbClr val="0294B5"/>
              </a:buClr>
              <a:buSzPts val="2000"/>
              <a:buNone/>
              <a:defRPr sz="2000" b="1">
                <a:solidFill>
                  <a:srgbClr val="0294B5"/>
                </a:solidFill>
              </a:defRPr>
            </a:lvl1pPr>
            <a:lvl2pPr lvl="1" algn="ctr">
              <a:lnSpc>
                <a:spcPct val="100000"/>
              </a:lnSpc>
              <a:spcBef>
                <a:spcPts val="0"/>
              </a:spcBef>
              <a:spcAft>
                <a:spcPts val="0"/>
              </a:spcAft>
              <a:buClr>
                <a:schemeClr val="accent1"/>
              </a:buClr>
              <a:buSzPts val="2000"/>
              <a:buNone/>
              <a:defRPr sz="2000" b="1">
                <a:solidFill>
                  <a:schemeClr val="accent1"/>
                </a:solidFill>
              </a:defRPr>
            </a:lvl2pPr>
            <a:lvl3pPr lvl="2" algn="ctr">
              <a:lnSpc>
                <a:spcPct val="100000"/>
              </a:lnSpc>
              <a:spcBef>
                <a:spcPts val="0"/>
              </a:spcBef>
              <a:spcAft>
                <a:spcPts val="0"/>
              </a:spcAft>
              <a:buClr>
                <a:schemeClr val="accent1"/>
              </a:buClr>
              <a:buSzPts val="2000"/>
              <a:buNone/>
              <a:defRPr sz="2000" b="1">
                <a:solidFill>
                  <a:schemeClr val="accent1"/>
                </a:solidFill>
              </a:defRPr>
            </a:lvl3pPr>
            <a:lvl4pPr lvl="3" algn="ctr">
              <a:lnSpc>
                <a:spcPct val="100000"/>
              </a:lnSpc>
              <a:spcBef>
                <a:spcPts val="0"/>
              </a:spcBef>
              <a:spcAft>
                <a:spcPts val="0"/>
              </a:spcAft>
              <a:buClr>
                <a:schemeClr val="accent1"/>
              </a:buClr>
              <a:buSzPts val="2000"/>
              <a:buNone/>
              <a:defRPr sz="2000" b="1">
                <a:solidFill>
                  <a:schemeClr val="accent1"/>
                </a:solidFill>
              </a:defRPr>
            </a:lvl4pPr>
            <a:lvl5pPr lvl="4" algn="ctr">
              <a:lnSpc>
                <a:spcPct val="100000"/>
              </a:lnSpc>
              <a:spcBef>
                <a:spcPts val="0"/>
              </a:spcBef>
              <a:spcAft>
                <a:spcPts val="0"/>
              </a:spcAft>
              <a:buClr>
                <a:schemeClr val="accent1"/>
              </a:buClr>
              <a:buSzPts val="2000"/>
              <a:buNone/>
              <a:defRPr sz="2000" b="1">
                <a:solidFill>
                  <a:schemeClr val="accent1"/>
                </a:solidFill>
              </a:defRPr>
            </a:lvl5pPr>
            <a:lvl6pPr lvl="5" algn="ctr">
              <a:lnSpc>
                <a:spcPct val="100000"/>
              </a:lnSpc>
              <a:spcBef>
                <a:spcPts val="0"/>
              </a:spcBef>
              <a:spcAft>
                <a:spcPts val="0"/>
              </a:spcAft>
              <a:buClr>
                <a:schemeClr val="accent1"/>
              </a:buClr>
              <a:buSzPts val="2000"/>
              <a:buNone/>
              <a:defRPr sz="2000" b="1">
                <a:solidFill>
                  <a:schemeClr val="accent1"/>
                </a:solidFill>
              </a:defRPr>
            </a:lvl6pPr>
            <a:lvl7pPr lvl="6" algn="ctr">
              <a:lnSpc>
                <a:spcPct val="100000"/>
              </a:lnSpc>
              <a:spcBef>
                <a:spcPts val="0"/>
              </a:spcBef>
              <a:spcAft>
                <a:spcPts val="0"/>
              </a:spcAft>
              <a:buClr>
                <a:schemeClr val="accent1"/>
              </a:buClr>
              <a:buSzPts val="2000"/>
              <a:buNone/>
              <a:defRPr sz="2000" b="1">
                <a:solidFill>
                  <a:schemeClr val="accent1"/>
                </a:solidFill>
              </a:defRPr>
            </a:lvl7pPr>
            <a:lvl8pPr lvl="7" algn="ctr">
              <a:lnSpc>
                <a:spcPct val="100000"/>
              </a:lnSpc>
              <a:spcBef>
                <a:spcPts val="0"/>
              </a:spcBef>
              <a:spcAft>
                <a:spcPts val="0"/>
              </a:spcAft>
              <a:buClr>
                <a:schemeClr val="accent1"/>
              </a:buClr>
              <a:buSzPts val="2000"/>
              <a:buNone/>
              <a:defRPr sz="2000" b="1">
                <a:solidFill>
                  <a:schemeClr val="accent1"/>
                </a:solidFill>
              </a:defRPr>
            </a:lvl8pPr>
            <a:lvl9pPr lvl="8" algn="ctr">
              <a:lnSpc>
                <a:spcPct val="100000"/>
              </a:lnSpc>
              <a:spcBef>
                <a:spcPts val="0"/>
              </a:spcBef>
              <a:spcAft>
                <a:spcPts val="0"/>
              </a:spcAft>
              <a:buClr>
                <a:schemeClr val="accent1"/>
              </a:buClr>
              <a:buSzPts val="2000"/>
              <a:buNone/>
              <a:defRPr sz="2000" b="1">
                <a:solidFill>
                  <a:schemeClr val="accent1"/>
                </a:solidFill>
              </a:defRPr>
            </a:lvl9pPr>
          </a:lstStyle>
          <a:p>
            <a:endParaRPr/>
          </a:p>
        </p:txBody>
      </p:sp>
      <p:sp>
        <p:nvSpPr>
          <p:cNvPr id="265" name="Google Shape;265;p58"/>
          <p:cNvSpPr>
            <a:spLocks noGrp="1"/>
          </p:cNvSpPr>
          <p:nvPr>
            <p:ph type="pic" idx="6"/>
          </p:nvPr>
        </p:nvSpPr>
        <p:spPr>
          <a:xfrm>
            <a:off x="692700" y="1106991"/>
            <a:ext cx="1172700" cy="1172700"/>
          </a:xfrm>
          <a:prstGeom prst="ellipse">
            <a:avLst/>
          </a:prstGeom>
          <a:noFill/>
          <a:ln>
            <a:noFill/>
          </a:ln>
        </p:spPr>
      </p:sp>
      <p:sp>
        <p:nvSpPr>
          <p:cNvPr id="266" name="Google Shape;266;p58"/>
          <p:cNvSpPr>
            <a:spLocks noGrp="1"/>
          </p:cNvSpPr>
          <p:nvPr>
            <p:ph type="pic" idx="7"/>
          </p:nvPr>
        </p:nvSpPr>
        <p:spPr>
          <a:xfrm>
            <a:off x="3434375" y="1106991"/>
            <a:ext cx="1172700" cy="1172700"/>
          </a:xfrm>
          <a:prstGeom prst="ellipse">
            <a:avLst/>
          </a:prstGeom>
          <a:noFill/>
          <a:ln>
            <a:noFill/>
          </a:ln>
        </p:spPr>
      </p:sp>
      <p:sp>
        <p:nvSpPr>
          <p:cNvPr id="267" name="Google Shape;267;p58"/>
          <p:cNvSpPr>
            <a:spLocks noGrp="1"/>
          </p:cNvSpPr>
          <p:nvPr>
            <p:ph type="pic" idx="8"/>
          </p:nvPr>
        </p:nvSpPr>
        <p:spPr>
          <a:xfrm>
            <a:off x="6176050" y="1106991"/>
            <a:ext cx="1172700" cy="1172700"/>
          </a:xfrm>
          <a:prstGeom prst="ellipse">
            <a:avLst/>
          </a:prstGeom>
          <a:noFill/>
          <a:ln>
            <a:noFill/>
          </a:ln>
        </p:spPr>
      </p:sp>
      <p:sp>
        <p:nvSpPr>
          <p:cNvPr id="268" name="Google Shape;268;p58"/>
          <p:cNvSpPr txBox="1">
            <a:spLocks noGrp="1"/>
          </p:cNvSpPr>
          <p:nvPr>
            <p:ph type="subTitle" idx="9"/>
          </p:nvPr>
        </p:nvSpPr>
        <p:spPr>
          <a:xfrm>
            <a:off x="6118725" y="2954150"/>
            <a:ext cx="2377500" cy="2103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800"/>
            </a:lvl1pPr>
            <a:lvl2pPr lvl="1" algn="l">
              <a:lnSpc>
                <a:spcPct val="115000"/>
              </a:lnSpc>
              <a:spcBef>
                <a:spcPts val="1600"/>
              </a:spcBef>
              <a:spcAft>
                <a:spcPts val="0"/>
              </a:spcAft>
              <a:buSzPts val="1400"/>
              <a:buNone/>
              <a:defRPr sz="800"/>
            </a:lvl2pPr>
            <a:lvl3pPr lvl="2" algn="l">
              <a:lnSpc>
                <a:spcPct val="115000"/>
              </a:lnSpc>
              <a:spcBef>
                <a:spcPts val="1600"/>
              </a:spcBef>
              <a:spcAft>
                <a:spcPts val="0"/>
              </a:spcAft>
              <a:buSzPts val="1400"/>
              <a:buNone/>
              <a:defRPr sz="800"/>
            </a:lvl3pPr>
            <a:lvl4pPr lvl="3" algn="l">
              <a:lnSpc>
                <a:spcPct val="115000"/>
              </a:lnSpc>
              <a:spcBef>
                <a:spcPts val="1600"/>
              </a:spcBef>
              <a:spcAft>
                <a:spcPts val="0"/>
              </a:spcAft>
              <a:buSzPts val="1400"/>
              <a:buNone/>
              <a:defRPr sz="800"/>
            </a:lvl4pPr>
            <a:lvl5pPr lvl="4" algn="l">
              <a:lnSpc>
                <a:spcPct val="115000"/>
              </a:lnSpc>
              <a:spcBef>
                <a:spcPts val="1600"/>
              </a:spcBef>
              <a:spcAft>
                <a:spcPts val="0"/>
              </a:spcAft>
              <a:buSzPts val="1400"/>
              <a:buNone/>
              <a:defRPr sz="800"/>
            </a:lvl5pPr>
            <a:lvl6pPr lvl="5" algn="l">
              <a:lnSpc>
                <a:spcPct val="115000"/>
              </a:lnSpc>
              <a:spcBef>
                <a:spcPts val="1600"/>
              </a:spcBef>
              <a:spcAft>
                <a:spcPts val="0"/>
              </a:spcAft>
              <a:buSzPts val="1400"/>
              <a:buNone/>
              <a:defRPr sz="800"/>
            </a:lvl6pPr>
            <a:lvl7pPr lvl="6" algn="l">
              <a:lnSpc>
                <a:spcPct val="115000"/>
              </a:lnSpc>
              <a:spcBef>
                <a:spcPts val="1600"/>
              </a:spcBef>
              <a:spcAft>
                <a:spcPts val="0"/>
              </a:spcAft>
              <a:buSzPts val="1400"/>
              <a:buNone/>
              <a:defRPr sz="800"/>
            </a:lvl7pPr>
            <a:lvl8pPr lvl="7" algn="l">
              <a:lnSpc>
                <a:spcPct val="115000"/>
              </a:lnSpc>
              <a:spcBef>
                <a:spcPts val="1600"/>
              </a:spcBef>
              <a:spcAft>
                <a:spcPts val="0"/>
              </a:spcAft>
              <a:buSzPts val="1400"/>
              <a:buNone/>
              <a:defRPr sz="800"/>
            </a:lvl8pPr>
            <a:lvl9pPr lvl="8" algn="l">
              <a:lnSpc>
                <a:spcPct val="115000"/>
              </a:lnSpc>
              <a:spcBef>
                <a:spcPts val="1600"/>
              </a:spcBef>
              <a:spcAft>
                <a:spcPts val="1600"/>
              </a:spcAft>
              <a:buSzPts val="1400"/>
              <a:buNone/>
              <a:defRPr sz="800"/>
            </a:lvl9pPr>
          </a:lstStyle>
          <a:p>
            <a:endParaRPr/>
          </a:p>
        </p:txBody>
      </p:sp>
      <p:sp>
        <p:nvSpPr>
          <p:cNvPr id="269" name="Google Shape;269;p58"/>
          <p:cNvSpPr txBox="1">
            <a:spLocks noGrp="1"/>
          </p:cNvSpPr>
          <p:nvPr>
            <p:ph type="title" idx="13"/>
          </p:nvPr>
        </p:nvSpPr>
        <p:spPr>
          <a:xfrm>
            <a:off x="3373825" y="3320575"/>
            <a:ext cx="2377500" cy="1172700"/>
          </a:xfrm>
          <a:prstGeom prst="rect">
            <a:avLst/>
          </a:prstGeom>
          <a:noFill/>
          <a:ln>
            <a:noFill/>
          </a:ln>
        </p:spPr>
        <p:txBody>
          <a:bodyPr spcFirstLastPara="1" wrap="square" lIns="0" tIns="0" rIns="0" bIns="0" anchor="t" anchorCtr="0">
            <a:noAutofit/>
          </a:bodyPr>
          <a:lstStyle>
            <a:lvl1pPr lvl="0" algn="l">
              <a:lnSpc>
                <a:spcPct val="130000"/>
              </a:lnSpc>
              <a:spcBef>
                <a:spcPts val="0"/>
              </a:spcBef>
              <a:spcAft>
                <a:spcPts val="0"/>
              </a:spcAft>
              <a:buClr>
                <a:schemeClr val="dk2"/>
              </a:buClr>
              <a:buSzPts val="700"/>
              <a:buChar char="●"/>
              <a:defRPr sz="700">
                <a:solidFill>
                  <a:schemeClr val="dk2"/>
                </a:solidFill>
              </a:defRPr>
            </a:lvl1pPr>
            <a:lvl2pPr lvl="1" algn="l">
              <a:lnSpc>
                <a:spcPct val="130000"/>
              </a:lnSpc>
              <a:spcBef>
                <a:spcPts val="0"/>
              </a:spcBef>
              <a:spcAft>
                <a:spcPts val="0"/>
              </a:spcAft>
              <a:buClr>
                <a:schemeClr val="dk2"/>
              </a:buClr>
              <a:buSzPts val="700"/>
              <a:buChar char="○"/>
              <a:defRPr sz="700">
                <a:solidFill>
                  <a:schemeClr val="dk2"/>
                </a:solidFill>
              </a:defRPr>
            </a:lvl2pPr>
            <a:lvl3pPr lvl="2" algn="l">
              <a:lnSpc>
                <a:spcPct val="130000"/>
              </a:lnSpc>
              <a:spcBef>
                <a:spcPts val="0"/>
              </a:spcBef>
              <a:spcAft>
                <a:spcPts val="0"/>
              </a:spcAft>
              <a:buClr>
                <a:schemeClr val="dk2"/>
              </a:buClr>
              <a:buSzPts val="700"/>
              <a:buChar char="■"/>
              <a:defRPr sz="700">
                <a:solidFill>
                  <a:schemeClr val="dk2"/>
                </a:solidFill>
              </a:defRPr>
            </a:lvl3pPr>
            <a:lvl4pPr lvl="3" algn="l">
              <a:lnSpc>
                <a:spcPct val="130000"/>
              </a:lnSpc>
              <a:spcBef>
                <a:spcPts val="0"/>
              </a:spcBef>
              <a:spcAft>
                <a:spcPts val="0"/>
              </a:spcAft>
              <a:buClr>
                <a:schemeClr val="dk2"/>
              </a:buClr>
              <a:buSzPts val="700"/>
              <a:buChar char="●"/>
              <a:defRPr sz="700">
                <a:solidFill>
                  <a:schemeClr val="dk2"/>
                </a:solidFill>
              </a:defRPr>
            </a:lvl4pPr>
            <a:lvl5pPr lvl="4" algn="l">
              <a:lnSpc>
                <a:spcPct val="130000"/>
              </a:lnSpc>
              <a:spcBef>
                <a:spcPts val="0"/>
              </a:spcBef>
              <a:spcAft>
                <a:spcPts val="0"/>
              </a:spcAft>
              <a:buClr>
                <a:schemeClr val="dk2"/>
              </a:buClr>
              <a:buSzPts val="700"/>
              <a:buChar char="○"/>
              <a:defRPr sz="700">
                <a:solidFill>
                  <a:schemeClr val="dk2"/>
                </a:solidFill>
              </a:defRPr>
            </a:lvl5pPr>
            <a:lvl6pPr lvl="5" algn="l">
              <a:lnSpc>
                <a:spcPct val="130000"/>
              </a:lnSpc>
              <a:spcBef>
                <a:spcPts val="0"/>
              </a:spcBef>
              <a:spcAft>
                <a:spcPts val="0"/>
              </a:spcAft>
              <a:buClr>
                <a:schemeClr val="dk2"/>
              </a:buClr>
              <a:buSzPts val="700"/>
              <a:buChar char="■"/>
              <a:defRPr sz="700">
                <a:solidFill>
                  <a:schemeClr val="dk2"/>
                </a:solidFill>
              </a:defRPr>
            </a:lvl6pPr>
            <a:lvl7pPr lvl="6" algn="l">
              <a:lnSpc>
                <a:spcPct val="130000"/>
              </a:lnSpc>
              <a:spcBef>
                <a:spcPts val="0"/>
              </a:spcBef>
              <a:spcAft>
                <a:spcPts val="0"/>
              </a:spcAft>
              <a:buClr>
                <a:schemeClr val="dk2"/>
              </a:buClr>
              <a:buSzPts val="700"/>
              <a:buChar char="●"/>
              <a:defRPr sz="700">
                <a:solidFill>
                  <a:schemeClr val="dk2"/>
                </a:solidFill>
              </a:defRPr>
            </a:lvl7pPr>
            <a:lvl8pPr lvl="7" algn="l">
              <a:lnSpc>
                <a:spcPct val="130000"/>
              </a:lnSpc>
              <a:spcBef>
                <a:spcPts val="0"/>
              </a:spcBef>
              <a:spcAft>
                <a:spcPts val="0"/>
              </a:spcAft>
              <a:buClr>
                <a:schemeClr val="dk2"/>
              </a:buClr>
              <a:buSzPts val="700"/>
              <a:buChar char="○"/>
              <a:defRPr sz="700">
                <a:solidFill>
                  <a:schemeClr val="dk2"/>
                </a:solidFill>
              </a:defRPr>
            </a:lvl8pPr>
            <a:lvl9pPr lvl="8" algn="l">
              <a:lnSpc>
                <a:spcPct val="130000"/>
              </a:lnSpc>
              <a:spcBef>
                <a:spcPts val="0"/>
              </a:spcBef>
              <a:spcAft>
                <a:spcPts val="0"/>
              </a:spcAft>
              <a:buClr>
                <a:schemeClr val="dk2"/>
              </a:buClr>
              <a:buSzPts val="700"/>
              <a:buChar char="■"/>
              <a:defRPr sz="700">
                <a:solidFill>
                  <a:schemeClr val="dk2"/>
                </a:solidFill>
              </a:defRPr>
            </a:lvl9pPr>
          </a:lstStyle>
          <a:p>
            <a:endParaRPr/>
          </a:p>
        </p:txBody>
      </p:sp>
      <p:sp>
        <p:nvSpPr>
          <p:cNvPr id="270" name="Google Shape;270;p58"/>
          <p:cNvSpPr txBox="1">
            <a:spLocks noGrp="1"/>
          </p:cNvSpPr>
          <p:nvPr>
            <p:ph type="title" idx="14"/>
          </p:nvPr>
        </p:nvSpPr>
        <p:spPr>
          <a:xfrm>
            <a:off x="6118725" y="3320575"/>
            <a:ext cx="2377500" cy="1172700"/>
          </a:xfrm>
          <a:prstGeom prst="rect">
            <a:avLst/>
          </a:prstGeom>
          <a:noFill/>
          <a:ln>
            <a:noFill/>
          </a:ln>
        </p:spPr>
        <p:txBody>
          <a:bodyPr spcFirstLastPara="1" wrap="square" lIns="0" tIns="0" rIns="0" bIns="0" anchor="t" anchorCtr="0">
            <a:noAutofit/>
          </a:bodyPr>
          <a:lstStyle>
            <a:lvl1pPr lvl="0" algn="l">
              <a:lnSpc>
                <a:spcPct val="130000"/>
              </a:lnSpc>
              <a:spcBef>
                <a:spcPts val="0"/>
              </a:spcBef>
              <a:spcAft>
                <a:spcPts val="0"/>
              </a:spcAft>
              <a:buClr>
                <a:schemeClr val="dk2"/>
              </a:buClr>
              <a:buSzPts val="700"/>
              <a:buChar char="●"/>
              <a:defRPr sz="700">
                <a:solidFill>
                  <a:schemeClr val="dk2"/>
                </a:solidFill>
              </a:defRPr>
            </a:lvl1pPr>
            <a:lvl2pPr lvl="1" algn="l">
              <a:lnSpc>
                <a:spcPct val="130000"/>
              </a:lnSpc>
              <a:spcBef>
                <a:spcPts val="0"/>
              </a:spcBef>
              <a:spcAft>
                <a:spcPts val="0"/>
              </a:spcAft>
              <a:buClr>
                <a:schemeClr val="dk2"/>
              </a:buClr>
              <a:buSzPts val="700"/>
              <a:buChar char="○"/>
              <a:defRPr sz="700">
                <a:solidFill>
                  <a:schemeClr val="dk2"/>
                </a:solidFill>
              </a:defRPr>
            </a:lvl2pPr>
            <a:lvl3pPr lvl="2" algn="l">
              <a:lnSpc>
                <a:spcPct val="130000"/>
              </a:lnSpc>
              <a:spcBef>
                <a:spcPts val="0"/>
              </a:spcBef>
              <a:spcAft>
                <a:spcPts val="0"/>
              </a:spcAft>
              <a:buClr>
                <a:schemeClr val="dk2"/>
              </a:buClr>
              <a:buSzPts val="700"/>
              <a:buChar char="■"/>
              <a:defRPr sz="700">
                <a:solidFill>
                  <a:schemeClr val="dk2"/>
                </a:solidFill>
              </a:defRPr>
            </a:lvl3pPr>
            <a:lvl4pPr lvl="3" algn="l">
              <a:lnSpc>
                <a:spcPct val="130000"/>
              </a:lnSpc>
              <a:spcBef>
                <a:spcPts val="0"/>
              </a:spcBef>
              <a:spcAft>
                <a:spcPts val="0"/>
              </a:spcAft>
              <a:buClr>
                <a:schemeClr val="dk2"/>
              </a:buClr>
              <a:buSzPts val="700"/>
              <a:buChar char="●"/>
              <a:defRPr sz="700">
                <a:solidFill>
                  <a:schemeClr val="dk2"/>
                </a:solidFill>
              </a:defRPr>
            </a:lvl4pPr>
            <a:lvl5pPr lvl="4" algn="l">
              <a:lnSpc>
                <a:spcPct val="130000"/>
              </a:lnSpc>
              <a:spcBef>
                <a:spcPts val="0"/>
              </a:spcBef>
              <a:spcAft>
                <a:spcPts val="0"/>
              </a:spcAft>
              <a:buClr>
                <a:schemeClr val="dk2"/>
              </a:buClr>
              <a:buSzPts val="700"/>
              <a:buChar char="○"/>
              <a:defRPr sz="700">
                <a:solidFill>
                  <a:schemeClr val="dk2"/>
                </a:solidFill>
              </a:defRPr>
            </a:lvl5pPr>
            <a:lvl6pPr lvl="5" algn="l">
              <a:lnSpc>
                <a:spcPct val="130000"/>
              </a:lnSpc>
              <a:spcBef>
                <a:spcPts val="0"/>
              </a:spcBef>
              <a:spcAft>
                <a:spcPts val="0"/>
              </a:spcAft>
              <a:buClr>
                <a:schemeClr val="dk2"/>
              </a:buClr>
              <a:buSzPts val="700"/>
              <a:buChar char="■"/>
              <a:defRPr sz="700">
                <a:solidFill>
                  <a:schemeClr val="dk2"/>
                </a:solidFill>
              </a:defRPr>
            </a:lvl6pPr>
            <a:lvl7pPr lvl="6" algn="l">
              <a:lnSpc>
                <a:spcPct val="130000"/>
              </a:lnSpc>
              <a:spcBef>
                <a:spcPts val="0"/>
              </a:spcBef>
              <a:spcAft>
                <a:spcPts val="0"/>
              </a:spcAft>
              <a:buClr>
                <a:schemeClr val="dk2"/>
              </a:buClr>
              <a:buSzPts val="700"/>
              <a:buChar char="●"/>
              <a:defRPr sz="700">
                <a:solidFill>
                  <a:schemeClr val="dk2"/>
                </a:solidFill>
              </a:defRPr>
            </a:lvl7pPr>
            <a:lvl8pPr lvl="7" algn="l">
              <a:lnSpc>
                <a:spcPct val="130000"/>
              </a:lnSpc>
              <a:spcBef>
                <a:spcPts val="0"/>
              </a:spcBef>
              <a:spcAft>
                <a:spcPts val="0"/>
              </a:spcAft>
              <a:buClr>
                <a:schemeClr val="dk2"/>
              </a:buClr>
              <a:buSzPts val="700"/>
              <a:buChar char="○"/>
              <a:defRPr sz="700">
                <a:solidFill>
                  <a:schemeClr val="dk2"/>
                </a:solidFill>
              </a:defRPr>
            </a:lvl8pPr>
            <a:lvl9pPr lvl="8" algn="l">
              <a:lnSpc>
                <a:spcPct val="130000"/>
              </a:lnSpc>
              <a:spcBef>
                <a:spcPts val="0"/>
              </a:spcBef>
              <a:spcAft>
                <a:spcPts val="0"/>
              </a:spcAft>
              <a:buClr>
                <a:schemeClr val="dk2"/>
              </a:buClr>
              <a:buSzPts val="700"/>
              <a:buChar char="■"/>
              <a:defRPr sz="700">
                <a:solidFill>
                  <a:schemeClr val="dk2"/>
                </a:solidFill>
              </a:defRPr>
            </a:lvl9pPr>
          </a:lstStyle>
          <a:p>
            <a:endParaRPr/>
          </a:p>
        </p:txBody>
      </p:sp>
      <p:pic>
        <p:nvPicPr>
          <p:cNvPr id="271" name="Google Shape;271;p58"/>
          <p:cNvPicPr preferRelativeResize="0"/>
          <p:nvPr/>
        </p:nvPicPr>
        <p:blipFill rotWithShape="1">
          <a:blip r:embed="rId4">
            <a:alphaModFix/>
          </a:blip>
          <a:srcRect/>
          <a:stretch/>
        </p:blipFill>
        <p:spPr>
          <a:xfrm>
            <a:off x="7397500" y="393725"/>
            <a:ext cx="1103100" cy="259225"/>
          </a:xfrm>
          <a:prstGeom prst="rect">
            <a:avLst/>
          </a:prstGeom>
          <a:noFill/>
          <a:ln>
            <a:noFill/>
          </a:ln>
        </p:spPr>
      </p:pic>
      <p:sp>
        <p:nvSpPr>
          <p:cNvPr id="272" name="Google Shape;272;p58"/>
          <p:cNvSpPr txBox="1">
            <a:spLocks noGrp="1"/>
          </p:cNvSpPr>
          <p:nvPr>
            <p:ph type="title" idx="15"/>
          </p:nvPr>
        </p:nvSpPr>
        <p:spPr>
          <a:xfrm>
            <a:off x="640075" y="3320575"/>
            <a:ext cx="2377500" cy="1172700"/>
          </a:xfrm>
          <a:prstGeom prst="rect">
            <a:avLst/>
          </a:prstGeom>
          <a:noFill/>
          <a:ln>
            <a:noFill/>
          </a:ln>
        </p:spPr>
        <p:txBody>
          <a:bodyPr spcFirstLastPara="1" wrap="square" lIns="0" tIns="0" rIns="0" bIns="0" anchor="t" anchorCtr="0">
            <a:noAutofit/>
          </a:bodyPr>
          <a:lstStyle>
            <a:lvl1pPr lvl="0" algn="l">
              <a:lnSpc>
                <a:spcPct val="130000"/>
              </a:lnSpc>
              <a:spcBef>
                <a:spcPts val="0"/>
              </a:spcBef>
              <a:spcAft>
                <a:spcPts val="0"/>
              </a:spcAft>
              <a:buClr>
                <a:schemeClr val="dk2"/>
              </a:buClr>
              <a:buSzPts val="700"/>
              <a:buChar char="●"/>
              <a:defRPr sz="700">
                <a:solidFill>
                  <a:schemeClr val="dk2"/>
                </a:solidFill>
              </a:defRPr>
            </a:lvl1pPr>
            <a:lvl2pPr lvl="1" algn="l">
              <a:lnSpc>
                <a:spcPct val="130000"/>
              </a:lnSpc>
              <a:spcBef>
                <a:spcPts val="0"/>
              </a:spcBef>
              <a:spcAft>
                <a:spcPts val="0"/>
              </a:spcAft>
              <a:buClr>
                <a:schemeClr val="dk2"/>
              </a:buClr>
              <a:buSzPts val="700"/>
              <a:buChar char="○"/>
              <a:defRPr sz="700">
                <a:solidFill>
                  <a:schemeClr val="dk2"/>
                </a:solidFill>
              </a:defRPr>
            </a:lvl2pPr>
            <a:lvl3pPr lvl="2" algn="l">
              <a:lnSpc>
                <a:spcPct val="130000"/>
              </a:lnSpc>
              <a:spcBef>
                <a:spcPts val="0"/>
              </a:spcBef>
              <a:spcAft>
                <a:spcPts val="0"/>
              </a:spcAft>
              <a:buClr>
                <a:schemeClr val="dk2"/>
              </a:buClr>
              <a:buSzPts val="700"/>
              <a:buChar char="■"/>
              <a:defRPr sz="700">
                <a:solidFill>
                  <a:schemeClr val="dk2"/>
                </a:solidFill>
              </a:defRPr>
            </a:lvl3pPr>
            <a:lvl4pPr lvl="3" algn="l">
              <a:lnSpc>
                <a:spcPct val="130000"/>
              </a:lnSpc>
              <a:spcBef>
                <a:spcPts val="0"/>
              </a:spcBef>
              <a:spcAft>
                <a:spcPts val="0"/>
              </a:spcAft>
              <a:buClr>
                <a:schemeClr val="dk2"/>
              </a:buClr>
              <a:buSzPts val="700"/>
              <a:buChar char="●"/>
              <a:defRPr sz="700">
                <a:solidFill>
                  <a:schemeClr val="dk2"/>
                </a:solidFill>
              </a:defRPr>
            </a:lvl4pPr>
            <a:lvl5pPr lvl="4" algn="l">
              <a:lnSpc>
                <a:spcPct val="130000"/>
              </a:lnSpc>
              <a:spcBef>
                <a:spcPts val="0"/>
              </a:spcBef>
              <a:spcAft>
                <a:spcPts val="0"/>
              </a:spcAft>
              <a:buClr>
                <a:schemeClr val="dk2"/>
              </a:buClr>
              <a:buSzPts val="700"/>
              <a:buChar char="○"/>
              <a:defRPr sz="700">
                <a:solidFill>
                  <a:schemeClr val="dk2"/>
                </a:solidFill>
              </a:defRPr>
            </a:lvl5pPr>
            <a:lvl6pPr lvl="5" algn="l">
              <a:lnSpc>
                <a:spcPct val="130000"/>
              </a:lnSpc>
              <a:spcBef>
                <a:spcPts val="0"/>
              </a:spcBef>
              <a:spcAft>
                <a:spcPts val="0"/>
              </a:spcAft>
              <a:buClr>
                <a:schemeClr val="dk2"/>
              </a:buClr>
              <a:buSzPts val="700"/>
              <a:buChar char="■"/>
              <a:defRPr sz="700">
                <a:solidFill>
                  <a:schemeClr val="dk2"/>
                </a:solidFill>
              </a:defRPr>
            </a:lvl6pPr>
            <a:lvl7pPr lvl="6" algn="l">
              <a:lnSpc>
                <a:spcPct val="130000"/>
              </a:lnSpc>
              <a:spcBef>
                <a:spcPts val="0"/>
              </a:spcBef>
              <a:spcAft>
                <a:spcPts val="0"/>
              </a:spcAft>
              <a:buClr>
                <a:schemeClr val="dk2"/>
              </a:buClr>
              <a:buSzPts val="700"/>
              <a:buChar char="●"/>
              <a:defRPr sz="700">
                <a:solidFill>
                  <a:schemeClr val="dk2"/>
                </a:solidFill>
              </a:defRPr>
            </a:lvl7pPr>
            <a:lvl8pPr lvl="7" algn="l">
              <a:lnSpc>
                <a:spcPct val="130000"/>
              </a:lnSpc>
              <a:spcBef>
                <a:spcPts val="0"/>
              </a:spcBef>
              <a:spcAft>
                <a:spcPts val="0"/>
              </a:spcAft>
              <a:buClr>
                <a:schemeClr val="dk2"/>
              </a:buClr>
              <a:buSzPts val="700"/>
              <a:buChar char="○"/>
              <a:defRPr sz="700">
                <a:solidFill>
                  <a:schemeClr val="dk2"/>
                </a:solidFill>
              </a:defRPr>
            </a:lvl8pPr>
            <a:lvl9pPr lvl="8" algn="l">
              <a:lnSpc>
                <a:spcPct val="130000"/>
              </a:lnSpc>
              <a:spcBef>
                <a:spcPts val="0"/>
              </a:spcBef>
              <a:spcAft>
                <a:spcPts val="0"/>
              </a:spcAft>
              <a:buClr>
                <a:schemeClr val="dk2"/>
              </a:buClr>
              <a:buSzPts val="700"/>
              <a:buChar char="■"/>
              <a:defRPr sz="700">
                <a:solidFill>
                  <a:schemeClr val="dk2"/>
                </a:solidFill>
              </a:defRPr>
            </a:lvl9pPr>
          </a:lstStyle>
          <a:p>
            <a:endParaRPr/>
          </a:p>
        </p:txBody>
      </p:sp>
    </p:spTree>
  </p:cSld>
  <p:clrMapOvr>
    <a:masterClrMapping/>
  </p:clrMapOvr>
  <p:extLst>
    <p:ext uri="{DCECCB84-F9BA-43D5-87BE-67443E8EF086}">
      <p15:sldGuideLst xmlns:p15="http://schemas.microsoft.com/office/powerpoint/2012/main">
        <p15:guide id="1" pos="403">
          <p15:clr>
            <a:srgbClr val="FA7B17"/>
          </p15:clr>
        </p15:guide>
        <p15:guide id="2" pos="5355">
          <p15:clr>
            <a:srgbClr val="FA7B17"/>
          </p15:clr>
        </p15:guide>
        <p15:guide id="3" orient="horz" pos="261">
          <p15:clr>
            <a:srgbClr val="FA7B17"/>
          </p15:clr>
        </p15:guide>
        <p15:guide id="4" orient="horz" pos="2857">
          <p15:clr>
            <a:srgbClr val="FA7B17"/>
          </p15:clr>
        </p15:guide>
        <p15:guide id="5" pos="1901">
          <p15:clr>
            <a:srgbClr val="FA7B17"/>
          </p15:clr>
        </p15:guide>
        <p15:guide id="6" pos="2130">
          <p15:clr>
            <a:srgbClr val="FA7B17"/>
          </p15:clr>
        </p15:guide>
        <p15:guide id="7" pos="3628">
          <p15:clr>
            <a:srgbClr val="FA7B17"/>
          </p15:clr>
        </p15:guide>
        <p15:guide id="8" pos="3857">
          <p15:clr>
            <a:srgbClr val="FA7B17"/>
          </p15:clr>
        </p15:guide>
        <p15:guide id="9" orient="horz" pos="663">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30. Heading, 4 subheadings, 4 texts/pictures - Light">
  <p:cSld name="TITLE_AND_BODY_1_3_1">
    <p:bg>
      <p:bgPr>
        <a:blipFill>
          <a:blip r:embed="rId2">
            <a:alphaModFix/>
          </a:blip>
          <a:stretch>
            <a:fillRect/>
          </a:stretch>
        </a:blipFill>
        <a:effectLst/>
      </p:bgPr>
    </p:bg>
    <p:spTree>
      <p:nvGrpSpPr>
        <p:cNvPr id="1" name="Shape 273"/>
        <p:cNvGrpSpPr/>
        <p:nvPr/>
      </p:nvGrpSpPr>
      <p:grpSpPr>
        <a:xfrm>
          <a:off x="0" y="0"/>
          <a:ext cx="0" cy="0"/>
          <a:chOff x="0" y="0"/>
          <a:chExt cx="0" cy="0"/>
        </a:xfrm>
      </p:grpSpPr>
      <p:sp>
        <p:nvSpPr>
          <p:cNvPr id="274" name="Google Shape;274;p59"/>
          <p:cNvSpPr txBox="1"/>
          <p:nvPr/>
        </p:nvSpPr>
        <p:spPr>
          <a:xfrm>
            <a:off x="0" y="4869300"/>
            <a:ext cx="9144000" cy="274200"/>
          </a:xfrm>
          <a:prstGeom prst="rect">
            <a:avLst/>
          </a:prstGeom>
          <a:solidFill>
            <a:schemeClr val="dk1"/>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quantori.com</a:t>
            </a:r>
            <a:endParaRPr sz="600" b="0" i="0" u="none" strike="noStrike" cap="none">
              <a:solidFill>
                <a:schemeClr val="lt2"/>
              </a:solidFill>
              <a:latin typeface="Arial"/>
              <a:ea typeface="Arial"/>
              <a:cs typeface="Arial"/>
              <a:sym typeface="Arial"/>
            </a:endParaRPr>
          </a:p>
        </p:txBody>
      </p:sp>
      <p:sp>
        <p:nvSpPr>
          <p:cNvPr id="275" name="Google Shape;275;p59"/>
          <p:cNvSpPr txBox="1">
            <a:spLocks noGrp="1"/>
          </p:cNvSpPr>
          <p:nvPr>
            <p:ph type="title"/>
          </p:nvPr>
        </p:nvSpPr>
        <p:spPr>
          <a:xfrm>
            <a:off x="640075" y="1053000"/>
            <a:ext cx="1759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200" b="1"/>
            </a:lvl1pPr>
            <a:lvl2pPr lvl="1" algn="l">
              <a:lnSpc>
                <a:spcPct val="100000"/>
              </a:lnSpc>
              <a:spcBef>
                <a:spcPts val="0"/>
              </a:spcBef>
              <a:spcAft>
                <a:spcPts val="0"/>
              </a:spcAft>
              <a:buSzPts val="2800"/>
              <a:buNone/>
              <a:defRPr sz="1200" b="1"/>
            </a:lvl2pPr>
            <a:lvl3pPr lvl="2" algn="l">
              <a:lnSpc>
                <a:spcPct val="100000"/>
              </a:lnSpc>
              <a:spcBef>
                <a:spcPts val="0"/>
              </a:spcBef>
              <a:spcAft>
                <a:spcPts val="0"/>
              </a:spcAft>
              <a:buSzPts val="2800"/>
              <a:buNone/>
              <a:defRPr sz="1200" b="1"/>
            </a:lvl3pPr>
            <a:lvl4pPr lvl="3" algn="l">
              <a:lnSpc>
                <a:spcPct val="100000"/>
              </a:lnSpc>
              <a:spcBef>
                <a:spcPts val="0"/>
              </a:spcBef>
              <a:spcAft>
                <a:spcPts val="0"/>
              </a:spcAft>
              <a:buSzPts val="2800"/>
              <a:buNone/>
              <a:defRPr sz="1200" b="1"/>
            </a:lvl4pPr>
            <a:lvl5pPr lvl="4" algn="l">
              <a:lnSpc>
                <a:spcPct val="100000"/>
              </a:lnSpc>
              <a:spcBef>
                <a:spcPts val="0"/>
              </a:spcBef>
              <a:spcAft>
                <a:spcPts val="0"/>
              </a:spcAft>
              <a:buSzPts val="2800"/>
              <a:buNone/>
              <a:defRPr sz="1200" b="1"/>
            </a:lvl5pPr>
            <a:lvl6pPr lvl="5" algn="l">
              <a:lnSpc>
                <a:spcPct val="100000"/>
              </a:lnSpc>
              <a:spcBef>
                <a:spcPts val="0"/>
              </a:spcBef>
              <a:spcAft>
                <a:spcPts val="0"/>
              </a:spcAft>
              <a:buSzPts val="2800"/>
              <a:buNone/>
              <a:defRPr sz="1200" b="1"/>
            </a:lvl6pPr>
            <a:lvl7pPr lvl="6" algn="l">
              <a:lnSpc>
                <a:spcPct val="100000"/>
              </a:lnSpc>
              <a:spcBef>
                <a:spcPts val="0"/>
              </a:spcBef>
              <a:spcAft>
                <a:spcPts val="0"/>
              </a:spcAft>
              <a:buSzPts val="2800"/>
              <a:buNone/>
              <a:defRPr sz="1200" b="1"/>
            </a:lvl7pPr>
            <a:lvl8pPr lvl="7" algn="l">
              <a:lnSpc>
                <a:spcPct val="100000"/>
              </a:lnSpc>
              <a:spcBef>
                <a:spcPts val="0"/>
              </a:spcBef>
              <a:spcAft>
                <a:spcPts val="0"/>
              </a:spcAft>
              <a:buSzPts val="2800"/>
              <a:buNone/>
              <a:defRPr sz="1200" b="1"/>
            </a:lvl8pPr>
            <a:lvl9pPr lvl="8" algn="l">
              <a:lnSpc>
                <a:spcPct val="100000"/>
              </a:lnSpc>
              <a:spcBef>
                <a:spcPts val="0"/>
              </a:spcBef>
              <a:spcAft>
                <a:spcPts val="0"/>
              </a:spcAft>
              <a:buSzPts val="2800"/>
              <a:buNone/>
              <a:defRPr sz="1200" b="1"/>
            </a:lvl9pPr>
          </a:lstStyle>
          <a:p>
            <a:endParaRPr/>
          </a:p>
        </p:txBody>
      </p:sp>
      <p:sp>
        <p:nvSpPr>
          <p:cNvPr id="276" name="Google Shape;276;p59"/>
          <p:cNvSpPr txBox="1">
            <a:spLocks noGrp="1"/>
          </p:cNvSpPr>
          <p:nvPr>
            <p:ph type="subTitle" idx="1"/>
          </p:nvPr>
        </p:nvSpPr>
        <p:spPr>
          <a:xfrm>
            <a:off x="640168" y="1701000"/>
            <a:ext cx="1759500" cy="2835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800"/>
            </a:lvl1pPr>
            <a:lvl2pPr lvl="1" algn="l">
              <a:lnSpc>
                <a:spcPct val="115000"/>
              </a:lnSpc>
              <a:spcBef>
                <a:spcPts val="1600"/>
              </a:spcBef>
              <a:spcAft>
                <a:spcPts val="0"/>
              </a:spcAft>
              <a:buSzPts val="1400"/>
              <a:buNone/>
              <a:defRPr sz="800"/>
            </a:lvl2pPr>
            <a:lvl3pPr lvl="2" algn="l">
              <a:lnSpc>
                <a:spcPct val="115000"/>
              </a:lnSpc>
              <a:spcBef>
                <a:spcPts val="1600"/>
              </a:spcBef>
              <a:spcAft>
                <a:spcPts val="0"/>
              </a:spcAft>
              <a:buSzPts val="1400"/>
              <a:buNone/>
              <a:defRPr sz="800"/>
            </a:lvl3pPr>
            <a:lvl4pPr lvl="3" algn="l">
              <a:lnSpc>
                <a:spcPct val="115000"/>
              </a:lnSpc>
              <a:spcBef>
                <a:spcPts val="1600"/>
              </a:spcBef>
              <a:spcAft>
                <a:spcPts val="0"/>
              </a:spcAft>
              <a:buSzPts val="1400"/>
              <a:buNone/>
              <a:defRPr sz="800"/>
            </a:lvl4pPr>
            <a:lvl5pPr lvl="4" algn="l">
              <a:lnSpc>
                <a:spcPct val="115000"/>
              </a:lnSpc>
              <a:spcBef>
                <a:spcPts val="1600"/>
              </a:spcBef>
              <a:spcAft>
                <a:spcPts val="0"/>
              </a:spcAft>
              <a:buSzPts val="1400"/>
              <a:buNone/>
              <a:defRPr sz="800"/>
            </a:lvl5pPr>
            <a:lvl6pPr lvl="5" algn="l">
              <a:lnSpc>
                <a:spcPct val="115000"/>
              </a:lnSpc>
              <a:spcBef>
                <a:spcPts val="1600"/>
              </a:spcBef>
              <a:spcAft>
                <a:spcPts val="0"/>
              </a:spcAft>
              <a:buSzPts val="1400"/>
              <a:buNone/>
              <a:defRPr sz="800"/>
            </a:lvl6pPr>
            <a:lvl7pPr lvl="6" algn="l">
              <a:lnSpc>
                <a:spcPct val="115000"/>
              </a:lnSpc>
              <a:spcBef>
                <a:spcPts val="1600"/>
              </a:spcBef>
              <a:spcAft>
                <a:spcPts val="0"/>
              </a:spcAft>
              <a:buSzPts val="1400"/>
              <a:buNone/>
              <a:defRPr sz="800"/>
            </a:lvl7pPr>
            <a:lvl8pPr lvl="7" algn="l">
              <a:lnSpc>
                <a:spcPct val="115000"/>
              </a:lnSpc>
              <a:spcBef>
                <a:spcPts val="1600"/>
              </a:spcBef>
              <a:spcAft>
                <a:spcPts val="0"/>
              </a:spcAft>
              <a:buSzPts val="1400"/>
              <a:buNone/>
              <a:defRPr sz="800"/>
            </a:lvl8pPr>
            <a:lvl9pPr lvl="8" algn="l">
              <a:lnSpc>
                <a:spcPct val="115000"/>
              </a:lnSpc>
              <a:spcBef>
                <a:spcPts val="1600"/>
              </a:spcBef>
              <a:spcAft>
                <a:spcPts val="1600"/>
              </a:spcAft>
              <a:buSzPts val="1400"/>
              <a:buNone/>
              <a:defRPr sz="800"/>
            </a:lvl9pPr>
          </a:lstStyle>
          <a:p>
            <a:endParaRPr/>
          </a:p>
        </p:txBody>
      </p:sp>
      <p:sp>
        <p:nvSpPr>
          <p:cNvPr id="277" name="Google Shape;277;p59"/>
          <p:cNvSpPr txBox="1">
            <a:spLocks noGrp="1"/>
          </p:cNvSpPr>
          <p:nvPr>
            <p:ph type="title" idx="2"/>
          </p:nvPr>
        </p:nvSpPr>
        <p:spPr>
          <a:xfrm>
            <a:off x="2673825" y="1053000"/>
            <a:ext cx="1759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200" b="1"/>
            </a:lvl1pPr>
            <a:lvl2pPr lvl="1" algn="l">
              <a:lnSpc>
                <a:spcPct val="100000"/>
              </a:lnSpc>
              <a:spcBef>
                <a:spcPts val="0"/>
              </a:spcBef>
              <a:spcAft>
                <a:spcPts val="0"/>
              </a:spcAft>
              <a:buSzPts val="2800"/>
              <a:buNone/>
              <a:defRPr sz="1200" b="1"/>
            </a:lvl2pPr>
            <a:lvl3pPr lvl="2" algn="l">
              <a:lnSpc>
                <a:spcPct val="100000"/>
              </a:lnSpc>
              <a:spcBef>
                <a:spcPts val="0"/>
              </a:spcBef>
              <a:spcAft>
                <a:spcPts val="0"/>
              </a:spcAft>
              <a:buSzPts val="2800"/>
              <a:buNone/>
              <a:defRPr sz="1200" b="1"/>
            </a:lvl3pPr>
            <a:lvl4pPr lvl="3" algn="l">
              <a:lnSpc>
                <a:spcPct val="100000"/>
              </a:lnSpc>
              <a:spcBef>
                <a:spcPts val="0"/>
              </a:spcBef>
              <a:spcAft>
                <a:spcPts val="0"/>
              </a:spcAft>
              <a:buSzPts val="2800"/>
              <a:buNone/>
              <a:defRPr sz="1200" b="1"/>
            </a:lvl4pPr>
            <a:lvl5pPr lvl="4" algn="l">
              <a:lnSpc>
                <a:spcPct val="100000"/>
              </a:lnSpc>
              <a:spcBef>
                <a:spcPts val="0"/>
              </a:spcBef>
              <a:spcAft>
                <a:spcPts val="0"/>
              </a:spcAft>
              <a:buSzPts val="2800"/>
              <a:buNone/>
              <a:defRPr sz="1200" b="1"/>
            </a:lvl5pPr>
            <a:lvl6pPr lvl="5" algn="l">
              <a:lnSpc>
                <a:spcPct val="100000"/>
              </a:lnSpc>
              <a:spcBef>
                <a:spcPts val="0"/>
              </a:spcBef>
              <a:spcAft>
                <a:spcPts val="0"/>
              </a:spcAft>
              <a:buSzPts val="2800"/>
              <a:buNone/>
              <a:defRPr sz="1200" b="1"/>
            </a:lvl6pPr>
            <a:lvl7pPr lvl="6" algn="l">
              <a:lnSpc>
                <a:spcPct val="100000"/>
              </a:lnSpc>
              <a:spcBef>
                <a:spcPts val="0"/>
              </a:spcBef>
              <a:spcAft>
                <a:spcPts val="0"/>
              </a:spcAft>
              <a:buSzPts val="2800"/>
              <a:buNone/>
              <a:defRPr sz="1200" b="1"/>
            </a:lvl7pPr>
            <a:lvl8pPr lvl="7" algn="l">
              <a:lnSpc>
                <a:spcPct val="100000"/>
              </a:lnSpc>
              <a:spcBef>
                <a:spcPts val="0"/>
              </a:spcBef>
              <a:spcAft>
                <a:spcPts val="0"/>
              </a:spcAft>
              <a:buSzPts val="2800"/>
              <a:buNone/>
              <a:defRPr sz="1200" b="1"/>
            </a:lvl8pPr>
            <a:lvl9pPr lvl="8" algn="l">
              <a:lnSpc>
                <a:spcPct val="100000"/>
              </a:lnSpc>
              <a:spcBef>
                <a:spcPts val="0"/>
              </a:spcBef>
              <a:spcAft>
                <a:spcPts val="0"/>
              </a:spcAft>
              <a:buSzPts val="2800"/>
              <a:buNone/>
              <a:defRPr sz="1200" b="1"/>
            </a:lvl9pPr>
          </a:lstStyle>
          <a:p>
            <a:endParaRPr/>
          </a:p>
        </p:txBody>
      </p:sp>
      <p:sp>
        <p:nvSpPr>
          <p:cNvPr id="278" name="Google Shape;278;p59"/>
          <p:cNvSpPr txBox="1">
            <a:spLocks noGrp="1"/>
          </p:cNvSpPr>
          <p:nvPr>
            <p:ph type="subTitle" idx="3"/>
          </p:nvPr>
        </p:nvSpPr>
        <p:spPr>
          <a:xfrm>
            <a:off x="2673825" y="1701000"/>
            <a:ext cx="1759500" cy="2835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800"/>
            </a:lvl1pPr>
            <a:lvl2pPr lvl="1" algn="l">
              <a:lnSpc>
                <a:spcPct val="115000"/>
              </a:lnSpc>
              <a:spcBef>
                <a:spcPts val="1600"/>
              </a:spcBef>
              <a:spcAft>
                <a:spcPts val="0"/>
              </a:spcAft>
              <a:buSzPts val="1400"/>
              <a:buNone/>
              <a:defRPr sz="800"/>
            </a:lvl2pPr>
            <a:lvl3pPr lvl="2" algn="l">
              <a:lnSpc>
                <a:spcPct val="115000"/>
              </a:lnSpc>
              <a:spcBef>
                <a:spcPts val="1600"/>
              </a:spcBef>
              <a:spcAft>
                <a:spcPts val="0"/>
              </a:spcAft>
              <a:buSzPts val="1400"/>
              <a:buNone/>
              <a:defRPr sz="800"/>
            </a:lvl3pPr>
            <a:lvl4pPr lvl="3" algn="l">
              <a:lnSpc>
                <a:spcPct val="115000"/>
              </a:lnSpc>
              <a:spcBef>
                <a:spcPts val="1600"/>
              </a:spcBef>
              <a:spcAft>
                <a:spcPts val="0"/>
              </a:spcAft>
              <a:buSzPts val="1400"/>
              <a:buNone/>
              <a:defRPr sz="800"/>
            </a:lvl4pPr>
            <a:lvl5pPr lvl="4" algn="l">
              <a:lnSpc>
                <a:spcPct val="115000"/>
              </a:lnSpc>
              <a:spcBef>
                <a:spcPts val="1600"/>
              </a:spcBef>
              <a:spcAft>
                <a:spcPts val="0"/>
              </a:spcAft>
              <a:buSzPts val="1400"/>
              <a:buNone/>
              <a:defRPr sz="800"/>
            </a:lvl5pPr>
            <a:lvl6pPr lvl="5" algn="l">
              <a:lnSpc>
                <a:spcPct val="115000"/>
              </a:lnSpc>
              <a:spcBef>
                <a:spcPts val="1600"/>
              </a:spcBef>
              <a:spcAft>
                <a:spcPts val="0"/>
              </a:spcAft>
              <a:buSzPts val="1400"/>
              <a:buNone/>
              <a:defRPr sz="800"/>
            </a:lvl6pPr>
            <a:lvl7pPr lvl="6" algn="l">
              <a:lnSpc>
                <a:spcPct val="115000"/>
              </a:lnSpc>
              <a:spcBef>
                <a:spcPts val="1600"/>
              </a:spcBef>
              <a:spcAft>
                <a:spcPts val="0"/>
              </a:spcAft>
              <a:buSzPts val="1400"/>
              <a:buNone/>
              <a:defRPr sz="800"/>
            </a:lvl7pPr>
            <a:lvl8pPr lvl="7" algn="l">
              <a:lnSpc>
                <a:spcPct val="115000"/>
              </a:lnSpc>
              <a:spcBef>
                <a:spcPts val="1600"/>
              </a:spcBef>
              <a:spcAft>
                <a:spcPts val="0"/>
              </a:spcAft>
              <a:buSzPts val="1400"/>
              <a:buNone/>
              <a:defRPr sz="800"/>
            </a:lvl8pPr>
            <a:lvl9pPr lvl="8" algn="l">
              <a:lnSpc>
                <a:spcPct val="115000"/>
              </a:lnSpc>
              <a:spcBef>
                <a:spcPts val="1600"/>
              </a:spcBef>
              <a:spcAft>
                <a:spcPts val="1600"/>
              </a:spcAft>
              <a:buSzPts val="1400"/>
              <a:buNone/>
              <a:defRPr sz="800"/>
            </a:lvl9pPr>
          </a:lstStyle>
          <a:p>
            <a:endParaRPr/>
          </a:p>
        </p:txBody>
      </p:sp>
      <p:sp>
        <p:nvSpPr>
          <p:cNvPr id="279" name="Google Shape;279;p59"/>
          <p:cNvSpPr txBox="1">
            <a:spLocks noGrp="1"/>
          </p:cNvSpPr>
          <p:nvPr>
            <p:ph type="title" idx="4"/>
          </p:nvPr>
        </p:nvSpPr>
        <p:spPr>
          <a:xfrm>
            <a:off x="6744300" y="1053000"/>
            <a:ext cx="1759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200" b="1"/>
            </a:lvl1pPr>
            <a:lvl2pPr lvl="1" algn="l">
              <a:lnSpc>
                <a:spcPct val="100000"/>
              </a:lnSpc>
              <a:spcBef>
                <a:spcPts val="0"/>
              </a:spcBef>
              <a:spcAft>
                <a:spcPts val="0"/>
              </a:spcAft>
              <a:buSzPts val="2800"/>
              <a:buNone/>
              <a:defRPr sz="1200" b="1"/>
            </a:lvl2pPr>
            <a:lvl3pPr lvl="2" algn="l">
              <a:lnSpc>
                <a:spcPct val="100000"/>
              </a:lnSpc>
              <a:spcBef>
                <a:spcPts val="0"/>
              </a:spcBef>
              <a:spcAft>
                <a:spcPts val="0"/>
              </a:spcAft>
              <a:buSzPts val="2800"/>
              <a:buNone/>
              <a:defRPr sz="1200" b="1"/>
            </a:lvl3pPr>
            <a:lvl4pPr lvl="3" algn="l">
              <a:lnSpc>
                <a:spcPct val="100000"/>
              </a:lnSpc>
              <a:spcBef>
                <a:spcPts val="0"/>
              </a:spcBef>
              <a:spcAft>
                <a:spcPts val="0"/>
              </a:spcAft>
              <a:buSzPts val="2800"/>
              <a:buNone/>
              <a:defRPr sz="1200" b="1"/>
            </a:lvl4pPr>
            <a:lvl5pPr lvl="4" algn="l">
              <a:lnSpc>
                <a:spcPct val="100000"/>
              </a:lnSpc>
              <a:spcBef>
                <a:spcPts val="0"/>
              </a:spcBef>
              <a:spcAft>
                <a:spcPts val="0"/>
              </a:spcAft>
              <a:buSzPts val="2800"/>
              <a:buNone/>
              <a:defRPr sz="1200" b="1"/>
            </a:lvl5pPr>
            <a:lvl6pPr lvl="5" algn="l">
              <a:lnSpc>
                <a:spcPct val="100000"/>
              </a:lnSpc>
              <a:spcBef>
                <a:spcPts val="0"/>
              </a:spcBef>
              <a:spcAft>
                <a:spcPts val="0"/>
              </a:spcAft>
              <a:buSzPts val="2800"/>
              <a:buNone/>
              <a:defRPr sz="1200" b="1"/>
            </a:lvl6pPr>
            <a:lvl7pPr lvl="6" algn="l">
              <a:lnSpc>
                <a:spcPct val="100000"/>
              </a:lnSpc>
              <a:spcBef>
                <a:spcPts val="0"/>
              </a:spcBef>
              <a:spcAft>
                <a:spcPts val="0"/>
              </a:spcAft>
              <a:buSzPts val="2800"/>
              <a:buNone/>
              <a:defRPr sz="1200" b="1"/>
            </a:lvl7pPr>
            <a:lvl8pPr lvl="7" algn="l">
              <a:lnSpc>
                <a:spcPct val="100000"/>
              </a:lnSpc>
              <a:spcBef>
                <a:spcPts val="0"/>
              </a:spcBef>
              <a:spcAft>
                <a:spcPts val="0"/>
              </a:spcAft>
              <a:buSzPts val="2800"/>
              <a:buNone/>
              <a:defRPr sz="1200" b="1"/>
            </a:lvl8pPr>
            <a:lvl9pPr lvl="8" algn="l">
              <a:lnSpc>
                <a:spcPct val="100000"/>
              </a:lnSpc>
              <a:spcBef>
                <a:spcPts val="0"/>
              </a:spcBef>
              <a:spcAft>
                <a:spcPts val="0"/>
              </a:spcAft>
              <a:buSzPts val="2800"/>
              <a:buNone/>
              <a:defRPr sz="1200" b="1"/>
            </a:lvl9pPr>
          </a:lstStyle>
          <a:p>
            <a:endParaRPr/>
          </a:p>
        </p:txBody>
      </p:sp>
      <p:sp>
        <p:nvSpPr>
          <p:cNvPr id="280" name="Google Shape;280;p59"/>
          <p:cNvSpPr txBox="1">
            <a:spLocks noGrp="1"/>
          </p:cNvSpPr>
          <p:nvPr>
            <p:ph type="subTitle" idx="5"/>
          </p:nvPr>
        </p:nvSpPr>
        <p:spPr>
          <a:xfrm>
            <a:off x="6744300" y="1701000"/>
            <a:ext cx="1759500" cy="2835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800"/>
              <a:buNone/>
              <a:defRPr sz="800"/>
            </a:lvl1pPr>
            <a:lvl2pPr lvl="1" algn="l">
              <a:lnSpc>
                <a:spcPct val="100000"/>
              </a:lnSpc>
              <a:spcBef>
                <a:spcPts val="0"/>
              </a:spcBef>
              <a:spcAft>
                <a:spcPts val="0"/>
              </a:spcAft>
              <a:buSzPts val="1400"/>
              <a:buNone/>
              <a:defRPr sz="800"/>
            </a:lvl2pPr>
            <a:lvl3pPr lvl="2" algn="l">
              <a:lnSpc>
                <a:spcPct val="100000"/>
              </a:lnSpc>
              <a:spcBef>
                <a:spcPts val="0"/>
              </a:spcBef>
              <a:spcAft>
                <a:spcPts val="0"/>
              </a:spcAft>
              <a:buSzPts val="1400"/>
              <a:buNone/>
              <a:defRPr sz="800"/>
            </a:lvl3pPr>
            <a:lvl4pPr lvl="3" algn="l">
              <a:lnSpc>
                <a:spcPct val="100000"/>
              </a:lnSpc>
              <a:spcBef>
                <a:spcPts val="0"/>
              </a:spcBef>
              <a:spcAft>
                <a:spcPts val="0"/>
              </a:spcAft>
              <a:buSzPts val="1400"/>
              <a:buNone/>
              <a:defRPr sz="800"/>
            </a:lvl4pPr>
            <a:lvl5pPr lvl="4" algn="l">
              <a:lnSpc>
                <a:spcPct val="100000"/>
              </a:lnSpc>
              <a:spcBef>
                <a:spcPts val="0"/>
              </a:spcBef>
              <a:spcAft>
                <a:spcPts val="0"/>
              </a:spcAft>
              <a:buSzPts val="1400"/>
              <a:buNone/>
              <a:defRPr sz="800"/>
            </a:lvl5pPr>
            <a:lvl6pPr lvl="5" algn="l">
              <a:lnSpc>
                <a:spcPct val="100000"/>
              </a:lnSpc>
              <a:spcBef>
                <a:spcPts val="0"/>
              </a:spcBef>
              <a:spcAft>
                <a:spcPts val="0"/>
              </a:spcAft>
              <a:buSzPts val="1400"/>
              <a:buNone/>
              <a:defRPr sz="800"/>
            </a:lvl6pPr>
            <a:lvl7pPr lvl="6" algn="l">
              <a:lnSpc>
                <a:spcPct val="100000"/>
              </a:lnSpc>
              <a:spcBef>
                <a:spcPts val="0"/>
              </a:spcBef>
              <a:spcAft>
                <a:spcPts val="0"/>
              </a:spcAft>
              <a:buSzPts val="1400"/>
              <a:buNone/>
              <a:defRPr sz="800"/>
            </a:lvl7pPr>
            <a:lvl8pPr lvl="7" algn="l">
              <a:lnSpc>
                <a:spcPct val="100000"/>
              </a:lnSpc>
              <a:spcBef>
                <a:spcPts val="0"/>
              </a:spcBef>
              <a:spcAft>
                <a:spcPts val="0"/>
              </a:spcAft>
              <a:buSzPts val="1400"/>
              <a:buNone/>
              <a:defRPr sz="800"/>
            </a:lvl8pPr>
            <a:lvl9pPr lvl="8" algn="l">
              <a:lnSpc>
                <a:spcPct val="100000"/>
              </a:lnSpc>
              <a:spcBef>
                <a:spcPts val="0"/>
              </a:spcBef>
              <a:spcAft>
                <a:spcPts val="0"/>
              </a:spcAft>
              <a:buSzPts val="1400"/>
              <a:buNone/>
              <a:defRPr sz="800"/>
            </a:lvl9pPr>
          </a:lstStyle>
          <a:p>
            <a:endParaRPr/>
          </a:p>
        </p:txBody>
      </p:sp>
      <p:sp>
        <p:nvSpPr>
          <p:cNvPr id="281" name="Google Shape;281;p59"/>
          <p:cNvSpPr txBox="1"/>
          <p:nvPr/>
        </p:nvSpPr>
        <p:spPr>
          <a:xfrm>
            <a:off x="8759300" y="4869300"/>
            <a:ext cx="384600" cy="274200"/>
          </a:xfrm>
          <a:prstGeom prst="rect">
            <a:avLst/>
          </a:prstGeom>
          <a:solidFill>
            <a:schemeClr val="dk1"/>
          </a:solid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lt2"/>
                </a:solidFill>
                <a:latin typeface="Roboto Light"/>
                <a:ea typeface="Roboto Light"/>
                <a:cs typeface="Roboto Light"/>
                <a:sym typeface="Roboto Light"/>
              </a:rPr>
              <a:t>‹#›</a:t>
            </a:fld>
            <a:endParaRPr sz="600" b="0" i="0" u="none" strike="noStrike" cap="none">
              <a:solidFill>
                <a:schemeClr val="lt2"/>
              </a:solidFill>
              <a:latin typeface="Roboto Light"/>
              <a:ea typeface="Roboto Light"/>
              <a:cs typeface="Roboto Light"/>
              <a:sym typeface="Roboto Light"/>
            </a:endParaRPr>
          </a:p>
        </p:txBody>
      </p:sp>
      <p:sp>
        <p:nvSpPr>
          <p:cNvPr id="282" name="Google Shape;282;p59"/>
          <p:cNvSpPr txBox="1">
            <a:spLocks noGrp="1"/>
          </p:cNvSpPr>
          <p:nvPr>
            <p:ph type="ctrTitle" idx="6"/>
          </p:nvPr>
        </p:nvSpPr>
        <p:spPr>
          <a:xfrm>
            <a:off x="640080" y="365760"/>
            <a:ext cx="6480000" cy="259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294B5"/>
              </a:buClr>
              <a:buSzPts val="2000"/>
              <a:buNone/>
              <a:defRPr sz="2000" b="1">
                <a:solidFill>
                  <a:srgbClr val="0294B5"/>
                </a:solidFill>
              </a:defRPr>
            </a:lvl1pPr>
            <a:lvl2pPr lvl="1" algn="ctr">
              <a:lnSpc>
                <a:spcPct val="100000"/>
              </a:lnSpc>
              <a:spcBef>
                <a:spcPts val="0"/>
              </a:spcBef>
              <a:spcAft>
                <a:spcPts val="0"/>
              </a:spcAft>
              <a:buClr>
                <a:schemeClr val="accent1"/>
              </a:buClr>
              <a:buSzPts val="2000"/>
              <a:buNone/>
              <a:defRPr sz="2000" b="1">
                <a:solidFill>
                  <a:schemeClr val="accent1"/>
                </a:solidFill>
              </a:defRPr>
            </a:lvl2pPr>
            <a:lvl3pPr lvl="2" algn="ctr">
              <a:lnSpc>
                <a:spcPct val="100000"/>
              </a:lnSpc>
              <a:spcBef>
                <a:spcPts val="0"/>
              </a:spcBef>
              <a:spcAft>
                <a:spcPts val="0"/>
              </a:spcAft>
              <a:buClr>
                <a:schemeClr val="accent1"/>
              </a:buClr>
              <a:buSzPts val="2000"/>
              <a:buNone/>
              <a:defRPr sz="2000" b="1">
                <a:solidFill>
                  <a:schemeClr val="accent1"/>
                </a:solidFill>
              </a:defRPr>
            </a:lvl3pPr>
            <a:lvl4pPr lvl="3" algn="ctr">
              <a:lnSpc>
                <a:spcPct val="100000"/>
              </a:lnSpc>
              <a:spcBef>
                <a:spcPts val="0"/>
              </a:spcBef>
              <a:spcAft>
                <a:spcPts val="0"/>
              </a:spcAft>
              <a:buClr>
                <a:schemeClr val="accent1"/>
              </a:buClr>
              <a:buSzPts val="2000"/>
              <a:buNone/>
              <a:defRPr sz="2000" b="1">
                <a:solidFill>
                  <a:schemeClr val="accent1"/>
                </a:solidFill>
              </a:defRPr>
            </a:lvl4pPr>
            <a:lvl5pPr lvl="4" algn="ctr">
              <a:lnSpc>
                <a:spcPct val="100000"/>
              </a:lnSpc>
              <a:spcBef>
                <a:spcPts val="0"/>
              </a:spcBef>
              <a:spcAft>
                <a:spcPts val="0"/>
              </a:spcAft>
              <a:buClr>
                <a:schemeClr val="accent1"/>
              </a:buClr>
              <a:buSzPts val="2000"/>
              <a:buNone/>
              <a:defRPr sz="2000" b="1">
                <a:solidFill>
                  <a:schemeClr val="accent1"/>
                </a:solidFill>
              </a:defRPr>
            </a:lvl5pPr>
            <a:lvl6pPr lvl="5" algn="ctr">
              <a:lnSpc>
                <a:spcPct val="100000"/>
              </a:lnSpc>
              <a:spcBef>
                <a:spcPts val="0"/>
              </a:spcBef>
              <a:spcAft>
                <a:spcPts val="0"/>
              </a:spcAft>
              <a:buClr>
                <a:schemeClr val="accent1"/>
              </a:buClr>
              <a:buSzPts val="2000"/>
              <a:buNone/>
              <a:defRPr sz="2000" b="1">
                <a:solidFill>
                  <a:schemeClr val="accent1"/>
                </a:solidFill>
              </a:defRPr>
            </a:lvl6pPr>
            <a:lvl7pPr lvl="6" algn="ctr">
              <a:lnSpc>
                <a:spcPct val="100000"/>
              </a:lnSpc>
              <a:spcBef>
                <a:spcPts val="0"/>
              </a:spcBef>
              <a:spcAft>
                <a:spcPts val="0"/>
              </a:spcAft>
              <a:buClr>
                <a:schemeClr val="accent1"/>
              </a:buClr>
              <a:buSzPts val="2000"/>
              <a:buNone/>
              <a:defRPr sz="2000" b="1">
                <a:solidFill>
                  <a:schemeClr val="accent1"/>
                </a:solidFill>
              </a:defRPr>
            </a:lvl7pPr>
            <a:lvl8pPr lvl="7" algn="ctr">
              <a:lnSpc>
                <a:spcPct val="100000"/>
              </a:lnSpc>
              <a:spcBef>
                <a:spcPts val="0"/>
              </a:spcBef>
              <a:spcAft>
                <a:spcPts val="0"/>
              </a:spcAft>
              <a:buClr>
                <a:schemeClr val="accent1"/>
              </a:buClr>
              <a:buSzPts val="2000"/>
              <a:buNone/>
              <a:defRPr sz="2000" b="1">
                <a:solidFill>
                  <a:schemeClr val="accent1"/>
                </a:solidFill>
              </a:defRPr>
            </a:lvl8pPr>
            <a:lvl9pPr lvl="8" algn="ctr">
              <a:lnSpc>
                <a:spcPct val="100000"/>
              </a:lnSpc>
              <a:spcBef>
                <a:spcPts val="0"/>
              </a:spcBef>
              <a:spcAft>
                <a:spcPts val="0"/>
              </a:spcAft>
              <a:buClr>
                <a:schemeClr val="accent1"/>
              </a:buClr>
              <a:buSzPts val="2000"/>
              <a:buNone/>
              <a:defRPr sz="2000" b="1">
                <a:solidFill>
                  <a:schemeClr val="accent1"/>
                </a:solidFill>
              </a:defRPr>
            </a:lvl9pPr>
          </a:lstStyle>
          <a:p>
            <a:endParaRPr/>
          </a:p>
        </p:txBody>
      </p:sp>
      <p:sp>
        <p:nvSpPr>
          <p:cNvPr id="283" name="Google Shape;283;p59"/>
          <p:cNvSpPr txBox="1">
            <a:spLocks noGrp="1"/>
          </p:cNvSpPr>
          <p:nvPr>
            <p:ph type="title" idx="7"/>
          </p:nvPr>
        </p:nvSpPr>
        <p:spPr>
          <a:xfrm>
            <a:off x="4707475" y="1053000"/>
            <a:ext cx="1759500" cy="486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200" b="1"/>
            </a:lvl1pPr>
            <a:lvl2pPr lvl="1" algn="l">
              <a:lnSpc>
                <a:spcPct val="100000"/>
              </a:lnSpc>
              <a:spcBef>
                <a:spcPts val="0"/>
              </a:spcBef>
              <a:spcAft>
                <a:spcPts val="0"/>
              </a:spcAft>
              <a:buSzPts val="2800"/>
              <a:buNone/>
              <a:defRPr sz="1200" b="1"/>
            </a:lvl2pPr>
            <a:lvl3pPr lvl="2" algn="l">
              <a:lnSpc>
                <a:spcPct val="100000"/>
              </a:lnSpc>
              <a:spcBef>
                <a:spcPts val="0"/>
              </a:spcBef>
              <a:spcAft>
                <a:spcPts val="0"/>
              </a:spcAft>
              <a:buSzPts val="2800"/>
              <a:buNone/>
              <a:defRPr sz="1200" b="1"/>
            </a:lvl3pPr>
            <a:lvl4pPr lvl="3" algn="l">
              <a:lnSpc>
                <a:spcPct val="100000"/>
              </a:lnSpc>
              <a:spcBef>
                <a:spcPts val="0"/>
              </a:spcBef>
              <a:spcAft>
                <a:spcPts val="0"/>
              </a:spcAft>
              <a:buSzPts val="2800"/>
              <a:buNone/>
              <a:defRPr sz="1200" b="1"/>
            </a:lvl4pPr>
            <a:lvl5pPr lvl="4" algn="l">
              <a:lnSpc>
                <a:spcPct val="100000"/>
              </a:lnSpc>
              <a:spcBef>
                <a:spcPts val="0"/>
              </a:spcBef>
              <a:spcAft>
                <a:spcPts val="0"/>
              </a:spcAft>
              <a:buSzPts val="2800"/>
              <a:buNone/>
              <a:defRPr sz="1200" b="1"/>
            </a:lvl5pPr>
            <a:lvl6pPr lvl="5" algn="l">
              <a:lnSpc>
                <a:spcPct val="100000"/>
              </a:lnSpc>
              <a:spcBef>
                <a:spcPts val="0"/>
              </a:spcBef>
              <a:spcAft>
                <a:spcPts val="0"/>
              </a:spcAft>
              <a:buSzPts val="2800"/>
              <a:buNone/>
              <a:defRPr sz="1200" b="1"/>
            </a:lvl6pPr>
            <a:lvl7pPr lvl="6" algn="l">
              <a:lnSpc>
                <a:spcPct val="100000"/>
              </a:lnSpc>
              <a:spcBef>
                <a:spcPts val="0"/>
              </a:spcBef>
              <a:spcAft>
                <a:spcPts val="0"/>
              </a:spcAft>
              <a:buSzPts val="2800"/>
              <a:buNone/>
              <a:defRPr sz="1200" b="1"/>
            </a:lvl7pPr>
            <a:lvl8pPr lvl="7" algn="l">
              <a:lnSpc>
                <a:spcPct val="100000"/>
              </a:lnSpc>
              <a:spcBef>
                <a:spcPts val="0"/>
              </a:spcBef>
              <a:spcAft>
                <a:spcPts val="0"/>
              </a:spcAft>
              <a:buSzPts val="2800"/>
              <a:buNone/>
              <a:defRPr sz="1200" b="1"/>
            </a:lvl8pPr>
            <a:lvl9pPr lvl="8" algn="l">
              <a:lnSpc>
                <a:spcPct val="100000"/>
              </a:lnSpc>
              <a:spcBef>
                <a:spcPts val="0"/>
              </a:spcBef>
              <a:spcAft>
                <a:spcPts val="0"/>
              </a:spcAft>
              <a:buSzPts val="2800"/>
              <a:buNone/>
              <a:defRPr sz="1200" b="1"/>
            </a:lvl9pPr>
          </a:lstStyle>
          <a:p>
            <a:endParaRPr/>
          </a:p>
        </p:txBody>
      </p:sp>
      <p:sp>
        <p:nvSpPr>
          <p:cNvPr id="284" name="Google Shape;284;p59"/>
          <p:cNvSpPr txBox="1">
            <a:spLocks noGrp="1"/>
          </p:cNvSpPr>
          <p:nvPr>
            <p:ph type="subTitle" idx="8"/>
          </p:nvPr>
        </p:nvSpPr>
        <p:spPr>
          <a:xfrm>
            <a:off x="4707475" y="1701000"/>
            <a:ext cx="1759500" cy="2835000"/>
          </a:xfrm>
          <a:prstGeom prst="rect">
            <a:avLst/>
          </a:prstGeom>
          <a:noFill/>
          <a:ln>
            <a:noFill/>
          </a:ln>
        </p:spPr>
        <p:txBody>
          <a:bodyPr spcFirstLastPara="1" wrap="square" lIns="0" tIns="0" rIns="0" bIns="0" anchor="t" anchorCtr="0">
            <a:spAutoFit/>
          </a:bodyPr>
          <a:lstStyle>
            <a:lvl1pPr lvl="0" algn="l">
              <a:lnSpc>
                <a:spcPct val="115000"/>
              </a:lnSpc>
              <a:spcBef>
                <a:spcPts val="0"/>
              </a:spcBef>
              <a:spcAft>
                <a:spcPts val="0"/>
              </a:spcAft>
              <a:buSzPts val="1800"/>
              <a:buNone/>
              <a:defRPr sz="800"/>
            </a:lvl1pPr>
            <a:lvl2pPr lvl="1" algn="l">
              <a:lnSpc>
                <a:spcPct val="115000"/>
              </a:lnSpc>
              <a:spcBef>
                <a:spcPts val="1600"/>
              </a:spcBef>
              <a:spcAft>
                <a:spcPts val="0"/>
              </a:spcAft>
              <a:buSzPts val="1400"/>
              <a:buNone/>
              <a:defRPr sz="800"/>
            </a:lvl2pPr>
            <a:lvl3pPr lvl="2" algn="l">
              <a:lnSpc>
                <a:spcPct val="115000"/>
              </a:lnSpc>
              <a:spcBef>
                <a:spcPts val="1600"/>
              </a:spcBef>
              <a:spcAft>
                <a:spcPts val="0"/>
              </a:spcAft>
              <a:buSzPts val="1400"/>
              <a:buNone/>
              <a:defRPr sz="800"/>
            </a:lvl3pPr>
            <a:lvl4pPr lvl="3" algn="l">
              <a:lnSpc>
                <a:spcPct val="115000"/>
              </a:lnSpc>
              <a:spcBef>
                <a:spcPts val="1600"/>
              </a:spcBef>
              <a:spcAft>
                <a:spcPts val="0"/>
              </a:spcAft>
              <a:buSzPts val="1400"/>
              <a:buNone/>
              <a:defRPr sz="800"/>
            </a:lvl4pPr>
            <a:lvl5pPr lvl="4" algn="l">
              <a:lnSpc>
                <a:spcPct val="115000"/>
              </a:lnSpc>
              <a:spcBef>
                <a:spcPts val="1600"/>
              </a:spcBef>
              <a:spcAft>
                <a:spcPts val="0"/>
              </a:spcAft>
              <a:buSzPts val="1400"/>
              <a:buNone/>
              <a:defRPr sz="800"/>
            </a:lvl5pPr>
            <a:lvl6pPr lvl="5" algn="l">
              <a:lnSpc>
                <a:spcPct val="115000"/>
              </a:lnSpc>
              <a:spcBef>
                <a:spcPts val="1600"/>
              </a:spcBef>
              <a:spcAft>
                <a:spcPts val="0"/>
              </a:spcAft>
              <a:buSzPts val="1400"/>
              <a:buNone/>
              <a:defRPr sz="800"/>
            </a:lvl6pPr>
            <a:lvl7pPr lvl="6" algn="l">
              <a:lnSpc>
                <a:spcPct val="115000"/>
              </a:lnSpc>
              <a:spcBef>
                <a:spcPts val="1600"/>
              </a:spcBef>
              <a:spcAft>
                <a:spcPts val="0"/>
              </a:spcAft>
              <a:buSzPts val="1400"/>
              <a:buNone/>
              <a:defRPr sz="800"/>
            </a:lvl7pPr>
            <a:lvl8pPr lvl="7" algn="l">
              <a:lnSpc>
                <a:spcPct val="115000"/>
              </a:lnSpc>
              <a:spcBef>
                <a:spcPts val="1600"/>
              </a:spcBef>
              <a:spcAft>
                <a:spcPts val="0"/>
              </a:spcAft>
              <a:buSzPts val="1400"/>
              <a:buNone/>
              <a:defRPr sz="800"/>
            </a:lvl8pPr>
            <a:lvl9pPr lvl="8" algn="l">
              <a:lnSpc>
                <a:spcPct val="115000"/>
              </a:lnSpc>
              <a:spcBef>
                <a:spcPts val="1600"/>
              </a:spcBef>
              <a:spcAft>
                <a:spcPts val="1600"/>
              </a:spcAft>
              <a:buSzPts val="1400"/>
              <a:buNone/>
              <a:defRPr sz="800"/>
            </a:lvl9pPr>
          </a:lstStyle>
          <a:p>
            <a:endParaRPr/>
          </a:p>
        </p:txBody>
      </p:sp>
      <p:pic>
        <p:nvPicPr>
          <p:cNvPr id="285" name="Google Shape;285;p59"/>
          <p:cNvPicPr preferRelativeResize="0"/>
          <p:nvPr/>
        </p:nvPicPr>
        <p:blipFill rotWithShape="1">
          <a:blip r:embed="rId4">
            <a:alphaModFix/>
          </a:blip>
          <a:srcRect/>
          <a:stretch/>
        </p:blipFill>
        <p:spPr>
          <a:xfrm>
            <a:off x="7397500" y="393725"/>
            <a:ext cx="1103100" cy="259225"/>
          </a:xfrm>
          <a:prstGeom prst="rect">
            <a:avLst/>
          </a:prstGeom>
          <a:noFill/>
          <a:ln>
            <a:noFill/>
          </a:ln>
        </p:spPr>
      </p:pic>
    </p:spTree>
  </p:cSld>
  <p:clrMapOvr>
    <a:masterClrMapping/>
  </p:clrMapOvr>
  <p:extLst>
    <p:ext uri="{DCECCB84-F9BA-43D5-87BE-67443E8EF086}">
      <p15:sldGuideLst xmlns:p15="http://schemas.microsoft.com/office/powerpoint/2012/main">
        <p15:guide id="1" pos="403">
          <p15:clr>
            <a:srgbClr val="FA7B17"/>
          </p15:clr>
        </p15:guide>
        <p15:guide id="2" pos="5355">
          <p15:clr>
            <a:srgbClr val="FA7B17"/>
          </p15:clr>
        </p15:guide>
        <p15:guide id="3" orient="horz" pos="261">
          <p15:clr>
            <a:srgbClr val="FA7B17"/>
          </p15:clr>
        </p15:guide>
        <p15:guide id="4" orient="horz" pos="2857">
          <p15:clr>
            <a:srgbClr val="FA7B17"/>
          </p15:clr>
        </p15:guide>
        <p15:guide id="5" pos="1512">
          <p15:clr>
            <a:srgbClr val="FA7B17"/>
          </p15:clr>
        </p15:guide>
        <p15:guide id="6" pos="1684">
          <p15:clr>
            <a:srgbClr val="FA7B17"/>
          </p15:clr>
        </p15:guide>
        <p15:guide id="7" pos="2793">
          <p15:clr>
            <a:srgbClr val="FA7B17"/>
          </p15:clr>
        </p15:guide>
        <p15:guide id="8" pos="2965">
          <p15:clr>
            <a:srgbClr val="FA7B17"/>
          </p15:clr>
        </p15:guide>
        <p15:guide id="9" orient="horz" pos="663">
          <p15:clr>
            <a:srgbClr val="FA7B17"/>
          </p15:clr>
        </p15:guide>
        <p15:guide id="10" pos="4074">
          <p15:clr>
            <a:srgbClr val="FA7B17"/>
          </p15:clr>
        </p15:guide>
        <p15:guide id="11" pos="4247">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1. Heading, 2 subheadings, 2 bulleted texts - Light">
  <p:cSld name="TITLE_AND_BODY_1_1_1">
    <p:bg>
      <p:bgPr>
        <a:blipFill>
          <a:blip r:embed="rId2">
            <a:alphaModFix/>
          </a:blip>
          <a:stretch>
            <a:fillRect/>
          </a:stretch>
        </a:blipFill>
        <a:effectLst/>
      </p:bgPr>
    </p:bg>
    <p:spTree>
      <p:nvGrpSpPr>
        <p:cNvPr id="1" name="Shape 286"/>
        <p:cNvGrpSpPr/>
        <p:nvPr/>
      </p:nvGrpSpPr>
      <p:grpSpPr>
        <a:xfrm>
          <a:off x="0" y="0"/>
          <a:ext cx="0" cy="0"/>
          <a:chOff x="0" y="0"/>
          <a:chExt cx="0" cy="0"/>
        </a:xfrm>
      </p:grpSpPr>
      <p:sp>
        <p:nvSpPr>
          <p:cNvPr id="287" name="Google Shape;287;p60"/>
          <p:cNvSpPr txBox="1">
            <a:spLocks noGrp="1"/>
          </p:cNvSpPr>
          <p:nvPr>
            <p:ph type="title"/>
          </p:nvPr>
        </p:nvSpPr>
        <p:spPr>
          <a:xfrm>
            <a:off x="640075" y="1053000"/>
            <a:ext cx="3744300" cy="477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400" b="1"/>
            </a:lvl1pPr>
            <a:lvl2pPr lvl="1" algn="l">
              <a:lnSpc>
                <a:spcPct val="100000"/>
              </a:lnSpc>
              <a:spcBef>
                <a:spcPts val="0"/>
              </a:spcBef>
              <a:spcAft>
                <a:spcPts val="0"/>
              </a:spcAft>
              <a:buSzPts val="2800"/>
              <a:buNone/>
              <a:defRPr sz="1400" b="1"/>
            </a:lvl2pPr>
            <a:lvl3pPr lvl="2" algn="l">
              <a:lnSpc>
                <a:spcPct val="100000"/>
              </a:lnSpc>
              <a:spcBef>
                <a:spcPts val="0"/>
              </a:spcBef>
              <a:spcAft>
                <a:spcPts val="0"/>
              </a:spcAft>
              <a:buSzPts val="2800"/>
              <a:buNone/>
              <a:defRPr sz="1400" b="1"/>
            </a:lvl3pPr>
            <a:lvl4pPr lvl="3" algn="l">
              <a:lnSpc>
                <a:spcPct val="100000"/>
              </a:lnSpc>
              <a:spcBef>
                <a:spcPts val="0"/>
              </a:spcBef>
              <a:spcAft>
                <a:spcPts val="0"/>
              </a:spcAft>
              <a:buSzPts val="2800"/>
              <a:buNone/>
              <a:defRPr sz="1400" b="1"/>
            </a:lvl4pPr>
            <a:lvl5pPr lvl="4" algn="l">
              <a:lnSpc>
                <a:spcPct val="100000"/>
              </a:lnSpc>
              <a:spcBef>
                <a:spcPts val="0"/>
              </a:spcBef>
              <a:spcAft>
                <a:spcPts val="0"/>
              </a:spcAft>
              <a:buSzPts val="2800"/>
              <a:buNone/>
              <a:defRPr sz="1400" b="1"/>
            </a:lvl5pPr>
            <a:lvl6pPr lvl="5" algn="l">
              <a:lnSpc>
                <a:spcPct val="100000"/>
              </a:lnSpc>
              <a:spcBef>
                <a:spcPts val="0"/>
              </a:spcBef>
              <a:spcAft>
                <a:spcPts val="0"/>
              </a:spcAft>
              <a:buSzPts val="2800"/>
              <a:buNone/>
              <a:defRPr sz="1400" b="1"/>
            </a:lvl6pPr>
            <a:lvl7pPr lvl="6" algn="l">
              <a:lnSpc>
                <a:spcPct val="100000"/>
              </a:lnSpc>
              <a:spcBef>
                <a:spcPts val="0"/>
              </a:spcBef>
              <a:spcAft>
                <a:spcPts val="0"/>
              </a:spcAft>
              <a:buSzPts val="2800"/>
              <a:buNone/>
              <a:defRPr sz="1400" b="1"/>
            </a:lvl7pPr>
            <a:lvl8pPr lvl="7" algn="l">
              <a:lnSpc>
                <a:spcPct val="100000"/>
              </a:lnSpc>
              <a:spcBef>
                <a:spcPts val="0"/>
              </a:spcBef>
              <a:spcAft>
                <a:spcPts val="0"/>
              </a:spcAft>
              <a:buSzPts val="2800"/>
              <a:buNone/>
              <a:defRPr sz="1400" b="1"/>
            </a:lvl8pPr>
            <a:lvl9pPr lvl="8" algn="l">
              <a:lnSpc>
                <a:spcPct val="100000"/>
              </a:lnSpc>
              <a:spcBef>
                <a:spcPts val="0"/>
              </a:spcBef>
              <a:spcAft>
                <a:spcPts val="0"/>
              </a:spcAft>
              <a:buSzPts val="2800"/>
              <a:buNone/>
              <a:defRPr sz="1400" b="1"/>
            </a:lvl9pPr>
          </a:lstStyle>
          <a:p>
            <a:endParaRPr/>
          </a:p>
        </p:txBody>
      </p:sp>
      <p:sp>
        <p:nvSpPr>
          <p:cNvPr id="288" name="Google Shape;288;p60"/>
          <p:cNvSpPr txBox="1">
            <a:spLocks noGrp="1"/>
          </p:cNvSpPr>
          <p:nvPr>
            <p:ph type="title" idx="2"/>
          </p:nvPr>
        </p:nvSpPr>
        <p:spPr>
          <a:xfrm>
            <a:off x="4759525" y="1053000"/>
            <a:ext cx="3744300" cy="477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1400" b="1"/>
            </a:lvl1pPr>
            <a:lvl2pPr lvl="1" algn="l">
              <a:lnSpc>
                <a:spcPct val="100000"/>
              </a:lnSpc>
              <a:spcBef>
                <a:spcPts val="0"/>
              </a:spcBef>
              <a:spcAft>
                <a:spcPts val="0"/>
              </a:spcAft>
              <a:buSzPts val="2800"/>
              <a:buNone/>
              <a:defRPr sz="1400" b="1"/>
            </a:lvl2pPr>
            <a:lvl3pPr lvl="2" algn="l">
              <a:lnSpc>
                <a:spcPct val="100000"/>
              </a:lnSpc>
              <a:spcBef>
                <a:spcPts val="0"/>
              </a:spcBef>
              <a:spcAft>
                <a:spcPts val="0"/>
              </a:spcAft>
              <a:buSzPts val="2800"/>
              <a:buNone/>
              <a:defRPr sz="1400" b="1"/>
            </a:lvl3pPr>
            <a:lvl4pPr lvl="3" algn="l">
              <a:lnSpc>
                <a:spcPct val="100000"/>
              </a:lnSpc>
              <a:spcBef>
                <a:spcPts val="0"/>
              </a:spcBef>
              <a:spcAft>
                <a:spcPts val="0"/>
              </a:spcAft>
              <a:buSzPts val="2800"/>
              <a:buNone/>
              <a:defRPr sz="1400" b="1"/>
            </a:lvl4pPr>
            <a:lvl5pPr lvl="4" algn="l">
              <a:lnSpc>
                <a:spcPct val="100000"/>
              </a:lnSpc>
              <a:spcBef>
                <a:spcPts val="0"/>
              </a:spcBef>
              <a:spcAft>
                <a:spcPts val="0"/>
              </a:spcAft>
              <a:buSzPts val="2800"/>
              <a:buNone/>
              <a:defRPr sz="1400" b="1"/>
            </a:lvl5pPr>
            <a:lvl6pPr lvl="5" algn="l">
              <a:lnSpc>
                <a:spcPct val="100000"/>
              </a:lnSpc>
              <a:spcBef>
                <a:spcPts val="0"/>
              </a:spcBef>
              <a:spcAft>
                <a:spcPts val="0"/>
              </a:spcAft>
              <a:buSzPts val="2800"/>
              <a:buNone/>
              <a:defRPr sz="1400" b="1"/>
            </a:lvl6pPr>
            <a:lvl7pPr lvl="6" algn="l">
              <a:lnSpc>
                <a:spcPct val="100000"/>
              </a:lnSpc>
              <a:spcBef>
                <a:spcPts val="0"/>
              </a:spcBef>
              <a:spcAft>
                <a:spcPts val="0"/>
              </a:spcAft>
              <a:buSzPts val="2800"/>
              <a:buNone/>
              <a:defRPr sz="1400" b="1"/>
            </a:lvl7pPr>
            <a:lvl8pPr lvl="7" algn="l">
              <a:lnSpc>
                <a:spcPct val="100000"/>
              </a:lnSpc>
              <a:spcBef>
                <a:spcPts val="0"/>
              </a:spcBef>
              <a:spcAft>
                <a:spcPts val="0"/>
              </a:spcAft>
              <a:buSzPts val="2800"/>
              <a:buNone/>
              <a:defRPr sz="1400" b="1"/>
            </a:lvl8pPr>
            <a:lvl9pPr lvl="8" algn="l">
              <a:lnSpc>
                <a:spcPct val="100000"/>
              </a:lnSpc>
              <a:spcBef>
                <a:spcPts val="0"/>
              </a:spcBef>
              <a:spcAft>
                <a:spcPts val="0"/>
              </a:spcAft>
              <a:buSzPts val="2800"/>
              <a:buNone/>
              <a:defRPr sz="1400" b="1"/>
            </a:lvl9pPr>
          </a:lstStyle>
          <a:p>
            <a:endParaRPr/>
          </a:p>
        </p:txBody>
      </p:sp>
      <p:sp>
        <p:nvSpPr>
          <p:cNvPr id="289" name="Google Shape;289;p60"/>
          <p:cNvSpPr txBox="1">
            <a:spLocks noGrp="1"/>
          </p:cNvSpPr>
          <p:nvPr>
            <p:ph type="body" idx="1"/>
          </p:nvPr>
        </p:nvSpPr>
        <p:spPr>
          <a:xfrm>
            <a:off x="4759525" y="1701050"/>
            <a:ext cx="3744300" cy="2835000"/>
          </a:xfrm>
          <a:prstGeom prst="rect">
            <a:avLst/>
          </a:prstGeom>
          <a:noFill/>
          <a:ln>
            <a:noFill/>
          </a:ln>
        </p:spPr>
        <p:txBody>
          <a:bodyPr spcFirstLastPara="1" wrap="square" lIns="0" tIns="0" rIns="0" bIns="0" anchor="t" anchorCtr="0">
            <a:spAutoFit/>
          </a:bodyPr>
          <a:lstStyle>
            <a:lvl1pPr marL="457200" lvl="0" indent="-279400" algn="l">
              <a:lnSpc>
                <a:spcPct val="120000"/>
              </a:lnSpc>
              <a:spcBef>
                <a:spcPts val="0"/>
              </a:spcBef>
              <a:spcAft>
                <a:spcPts val="0"/>
              </a:spcAft>
              <a:buSzPts val="800"/>
              <a:buChar char="●"/>
              <a:defRPr sz="800"/>
            </a:lvl1pPr>
            <a:lvl2pPr marL="914400" lvl="1" indent="-273050" algn="l">
              <a:lnSpc>
                <a:spcPct val="120000"/>
              </a:lnSpc>
              <a:spcBef>
                <a:spcPts val="500"/>
              </a:spcBef>
              <a:spcAft>
                <a:spcPts val="0"/>
              </a:spcAft>
              <a:buSzPts val="700"/>
              <a:buChar char="●"/>
              <a:defRPr sz="700"/>
            </a:lvl2pPr>
            <a:lvl3pPr marL="1371600" lvl="2" indent="-273050" algn="l">
              <a:lnSpc>
                <a:spcPct val="120000"/>
              </a:lnSpc>
              <a:spcBef>
                <a:spcPts val="500"/>
              </a:spcBef>
              <a:spcAft>
                <a:spcPts val="0"/>
              </a:spcAft>
              <a:buSzPts val="700"/>
              <a:buChar char="●"/>
              <a:defRPr sz="700"/>
            </a:lvl3pPr>
            <a:lvl4pPr marL="1828800" lvl="3" indent="-273050" algn="l">
              <a:lnSpc>
                <a:spcPct val="120000"/>
              </a:lnSpc>
              <a:spcBef>
                <a:spcPts val="500"/>
              </a:spcBef>
              <a:spcAft>
                <a:spcPts val="0"/>
              </a:spcAft>
              <a:buSzPts val="700"/>
              <a:buChar char="●"/>
              <a:defRPr sz="700"/>
            </a:lvl4pPr>
            <a:lvl5pPr marL="2286000" lvl="4" indent="-273050" algn="l">
              <a:lnSpc>
                <a:spcPct val="120000"/>
              </a:lnSpc>
              <a:spcBef>
                <a:spcPts val="500"/>
              </a:spcBef>
              <a:spcAft>
                <a:spcPts val="0"/>
              </a:spcAft>
              <a:buSzPts val="700"/>
              <a:buChar char="●"/>
              <a:defRPr sz="700"/>
            </a:lvl5pPr>
            <a:lvl6pPr marL="2743200" lvl="5" indent="-273050" algn="l">
              <a:lnSpc>
                <a:spcPct val="120000"/>
              </a:lnSpc>
              <a:spcBef>
                <a:spcPts val="500"/>
              </a:spcBef>
              <a:spcAft>
                <a:spcPts val="0"/>
              </a:spcAft>
              <a:buSzPts val="700"/>
              <a:buChar char="●"/>
              <a:defRPr sz="700"/>
            </a:lvl6pPr>
            <a:lvl7pPr marL="3200400" lvl="6" indent="-273050" algn="l">
              <a:lnSpc>
                <a:spcPct val="120000"/>
              </a:lnSpc>
              <a:spcBef>
                <a:spcPts val="500"/>
              </a:spcBef>
              <a:spcAft>
                <a:spcPts val="0"/>
              </a:spcAft>
              <a:buSzPts val="700"/>
              <a:buChar char="●"/>
              <a:defRPr sz="700"/>
            </a:lvl7pPr>
            <a:lvl8pPr marL="3657600" lvl="7" indent="-273050" algn="l">
              <a:lnSpc>
                <a:spcPct val="120000"/>
              </a:lnSpc>
              <a:spcBef>
                <a:spcPts val="500"/>
              </a:spcBef>
              <a:spcAft>
                <a:spcPts val="0"/>
              </a:spcAft>
              <a:buSzPts val="700"/>
              <a:buChar char="●"/>
              <a:defRPr sz="700"/>
            </a:lvl8pPr>
            <a:lvl9pPr marL="4114800" lvl="8" indent="-273050" algn="l">
              <a:lnSpc>
                <a:spcPct val="120000"/>
              </a:lnSpc>
              <a:spcBef>
                <a:spcPts val="500"/>
              </a:spcBef>
              <a:spcAft>
                <a:spcPts val="500"/>
              </a:spcAft>
              <a:buSzPts val="700"/>
              <a:buChar char="●"/>
              <a:defRPr sz="700"/>
            </a:lvl9pPr>
          </a:lstStyle>
          <a:p>
            <a:endParaRPr/>
          </a:p>
        </p:txBody>
      </p:sp>
      <p:sp>
        <p:nvSpPr>
          <p:cNvPr id="290" name="Google Shape;290;p60"/>
          <p:cNvSpPr txBox="1">
            <a:spLocks noGrp="1"/>
          </p:cNvSpPr>
          <p:nvPr>
            <p:ph type="ctrTitle" idx="3"/>
          </p:nvPr>
        </p:nvSpPr>
        <p:spPr>
          <a:xfrm>
            <a:off x="640080" y="365760"/>
            <a:ext cx="6480000" cy="2592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rgbClr val="0294B5"/>
              </a:buClr>
              <a:buSzPts val="2000"/>
              <a:buNone/>
              <a:defRPr sz="2000" b="1">
                <a:solidFill>
                  <a:srgbClr val="0294B5"/>
                </a:solidFill>
              </a:defRPr>
            </a:lvl1pPr>
            <a:lvl2pPr lvl="1" algn="ctr">
              <a:lnSpc>
                <a:spcPct val="100000"/>
              </a:lnSpc>
              <a:spcBef>
                <a:spcPts val="0"/>
              </a:spcBef>
              <a:spcAft>
                <a:spcPts val="0"/>
              </a:spcAft>
              <a:buClr>
                <a:schemeClr val="accent1"/>
              </a:buClr>
              <a:buSzPts val="2000"/>
              <a:buNone/>
              <a:defRPr sz="2000" b="1">
                <a:solidFill>
                  <a:schemeClr val="accent1"/>
                </a:solidFill>
              </a:defRPr>
            </a:lvl2pPr>
            <a:lvl3pPr lvl="2" algn="ctr">
              <a:lnSpc>
                <a:spcPct val="100000"/>
              </a:lnSpc>
              <a:spcBef>
                <a:spcPts val="0"/>
              </a:spcBef>
              <a:spcAft>
                <a:spcPts val="0"/>
              </a:spcAft>
              <a:buClr>
                <a:schemeClr val="accent1"/>
              </a:buClr>
              <a:buSzPts val="2000"/>
              <a:buNone/>
              <a:defRPr sz="2000" b="1">
                <a:solidFill>
                  <a:schemeClr val="accent1"/>
                </a:solidFill>
              </a:defRPr>
            </a:lvl3pPr>
            <a:lvl4pPr lvl="3" algn="ctr">
              <a:lnSpc>
                <a:spcPct val="100000"/>
              </a:lnSpc>
              <a:spcBef>
                <a:spcPts val="0"/>
              </a:spcBef>
              <a:spcAft>
                <a:spcPts val="0"/>
              </a:spcAft>
              <a:buClr>
                <a:schemeClr val="accent1"/>
              </a:buClr>
              <a:buSzPts val="2000"/>
              <a:buNone/>
              <a:defRPr sz="2000" b="1">
                <a:solidFill>
                  <a:schemeClr val="accent1"/>
                </a:solidFill>
              </a:defRPr>
            </a:lvl4pPr>
            <a:lvl5pPr lvl="4" algn="ctr">
              <a:lnSpc>
                <a:spcPct val="100000"/>
              </a:lnSpc>
              <a:spcBef>
                <a:spcPts val="0"/>
              </a:spcBef>
              <a:spcAft>
                <a:spcPts val="0"/>
              </a:spcAft>
              <a:buClr>
                <a:schemeClr val="accent1"/>
              </a:buClr>
              <a:buSzPts val="2000"/>
              <a:buNone/>
              <a:defRPr sz="2000" b="1">
                <a:solidFill>
                  <a:schemeClr val="accent1"/>
                </a:solidFill>
              </a:defRPr>
            </a:lvl5pPr>
            <a:lvl6pPr lvl="5" algn="ctr">
              <a:lnSpc>
                <a:spcPct val="100000"/>
              </a:lnSpc>
              <a:spcBef>
                <a:spcPts val="0"/>
              </a:spcBef>
              <a:spcAft>
                <a:spcPts val="0"/>
              </a:spcAft>
              <a:buClr>
                <a:schemeClr val="accent1"/>
              </a:buClr>
              <a:buSzPts val="2000"/>
              <a:buNone/>
              <a:defRPr sz="2000" b="1">
                <a:solidFill>
                  <a:schemeClr val="accent1"/>
                </a:solidFill>
              </a:defRPr>
            </a:lvl6pPr>
            <a:lvl7pPr lvl="6" algn="ctr">
              <a:lnSpc>
                <a:spcPct val="100000"/>
              </a:lnSpc>
              <a:spcBef>
                <a:spcPts val="0"/>
              </a:spcBef>
              <a:spcAft>
                <a:spcPts val="0"/>
              </a:spcAft>
              <a:buClr>
                <a:schemeClr val="accent1"/>
              </a:buClr>
              <a:buSzPts val="2000"/>
              <a:buNone/>
              <a:defRPr sz="2000" b="1">
                <a:solidFill>
                  <a:schemeClr val="accent1"/>
                </a:solidFill>
              </a:defRPr>
            </a:lvl7pPr>
            <a:lvl8pPr lvl="7" algn="ctr">
              <a:lnSpc>
                <a:spcPct val="100000"/>
              </a:lnSpc>
              <a:spcBef>
                <a:spcPts val="0"/>
              </a:spcBef>
              <a:spcAft>
                <a:spcPts val="0"/>
              </a:spcAft>
              <a:buClr>
                <a:schemeClr val="accent1"/>
              </a:buClr>
              <a:buSzPts val="2000"/>
              <a:buNone/>
              <a:defRPr sz="2000" b="1">
                <a:solidFill>
                  <a:schemeClr val="accent1"/>
                </a:solidFill>
              </a:defRPr>
            </a:lvl8pPr>
            <a:lvl9pPr lvl="8" algn="ctr">
              <a:lnSpc>
                <a:spcPct val="100000"/>
              </a:lnSpc>
              <a:spcBef>
                <a:spcPts val="0"/>
              </a:spcBef>
              <a:spcAft>
                <a:spcPts val="0"/>
              </a:spcAft>
              <a:buClr>
                <a:schemeClr val="accent1"/>
              </a:buClr>
              <a:buSzPts val="2000"/>
              <a:buNone/>
              <a:defRPr sz="2000" b="1">
                <a:solidFill>
                  <a:schemeClr val="accent1"/>
                </a:solidFill>
              </a:defRPr>
            </a:lvl9pPr>
          </a:lstStyle>
          <a:p>
            <a:endParaRPr/>
          </a:p>
        </p:txBody>
      </p:sp>
      <p:sp>
        <p:nvSpPr>
          <p:cNvPr id="291" name="Google Shape;291;p60"/>
          <p:cNvSpPr txBox="1"/>
          <p:nvPr/>
        </p:nvSpPr>
        <p:spPr>
          <a:xfrm>
            <a:off x="0" y="4869300"/>
            <a:ext cx="9144000" cy="274200"/>
          </a:xfrm>
          <a:prstGeom prst="rect">
            <a:avLst/>
          </a:prstGeom>
          <a:solidFill>
            <a:schemeClr val="dk1"/>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lt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quantori.com</a:t>
            </a:r>
            <a:endParaRPr sz="600" b="0" i="0" u="none" strike="noStrike" cap="none">
              <a:solidFill>
                <a:schemeClr val="lt2"/>
              </a:solidFill>
              <a:latin typeface="Arial"/>
              <a:ea typeface="Arial"/>
              <a:cs typeface="Arial"/>
              <a:sym typeface="Arial"/>
            </a:endParaRPr>
          </a:p>
        </p:txBody>
      </p:sp>
      <p:sp>
        <p:nvSpPr>
          <p:cNvPr id="292" name="Google Shape;292;p60"/>
          <p:cNvSpPr txBox="1"/>
          <p:nvPr/>
        </p:nvSpPr>
        <p:spPr>
          <a:xfrm>
            <a:off x="8759300" y="4869300"/>
            <a:ext cx="384600" cy="274200"/>
          </a:xfrm>
          <a:prstGeom prst="rect">
            <a:avLst/>
          </a:prstGeom>
          <a:solidFill>
            <a:schemeClr val="dk1"/>
          </a:solidFill>
          <a:ln>
            <a:noFill/>
          </a:ln>
        </p:spPr>
        <p:txBody>
          <a:bodyPr spcFirstLastPara="1" wrap="square" lIns="90000"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lt2"/>
                </a:solidFill>
                <a:latin typeface="Roboto Light"/>
                <a:ea typeface="Roboto Light"/>
                <a:cs typeface="Roboto Light"/>
                <a:sym typeface="Roboto Light"/>
              </a:rPr>
              <a:t>‹#›</a:t>
            </a:fld>
            <a:endParaRPr sz="600" b="0" i="0" u="none" strike="noStrike" cap="none">
              <a:solidFill>
                <a:schemeClr val="lt2"/>
              </a:solidFill>
              <a:latin typeface="Roboto Light"/>
              <a:ea typeface="Roboto Light"/>
              <a:cs typeface="Roboto Light"/>
              <a:sym typeface="Roboto Light"/>
            </a:endParaRPr>
          </a:p>
        </p:txBody>
      </p:sp>
      <p:sp>
        <p:nvSpPr>
          <p:cNvPr id="293" name="Google Shape;293;p60"/>
          <p:cNvSpPr txBox="1">
            <a:spLocks noGrp="1"/>
          </p:cNvSpPr>
          <p:nvPr>
            <p:ph type="body" idx="4"/>
          </p:nvPr>
        </p:nvSpPr>
        <p:spPr>
          <a:xfrm>
            <a:off x="640075" y="1701050"/>
            <a:ext cx="3744300" cy="2835000"/>
          </a:xfrm>
          <a:prstGeom prst="rect">
            <a:avLst/>
          </a:prstGeom>
          <a:noFill/>
          <a:ln>
            <a:noFill/>
          </a:ln>
        </p:spPr>
        <p:txBody>
          <a:bodyPr spcFirstLastPara="1" wrap="square" lIns="0" tIns="0" rIns="0" bIns="0" anchor="t" anchorCtr="0">
            <a:spAutoFit/>
          </a:bodyPr>
          <a:lstStyle>
            <a:lvl1pPr marL="457200" lvl="0" indent="-279400" algn="l">
              <a:lnSpc>
                <a:spcPct val="120000"/>
              </a:lnSpc>
              <a:spcBef>
                <a:spcPts val="0"/>
              </a:spcBef>
              <a:spcAft>
                <a:spcPts val="0"/>
              </a:spcAft>
              <a:buSzPts val="800"/>
              <a:buChar char="●"/>
              <a:defRPr sz="800"/>
            </a:lvl1pPr>
            <a:lvl2pPr marL="914400" lvl="1" indent="-273050" algn="l">
              <a:lnSpc>
                <a:spcPct val="120000"/>
              </a:lnSpc>
              <a:spcBef>
                <a:spcPts val="500"/>
              </a:spcBef>
              <a:spcAft>
                <a:spcPts val="0"/>
              </a:spcAft>
              <a:buSzPts val="700"/>
              <a:buChar char="●"/>
              <a:defRPr sz="700"/>
            </a:lvl2pPr>
            <a:lvl3pPr marL="1371600" lvl="2" indent="-273050" algn="l">
              <a:lnSpc>
                <a:spcPct val="120000"/>
              </a:lnSpc>
              <a:spcBef>
                <a:spcPts val="500"/>
              </a:spcBef>
              <a:spcAft>
                <a:spcPts val="0"/>
              </a:spcAft>
              <a:buSzPts val="700"/>
              <a:buChar char="●"/>
              <a:defRPr sz="700"/>
            </a:lvl3pPr>
            <a:lvl4pPr marL="1828800" lvl="3" indent="-273050" algn="l">
              <a:lnSpc>
                <a:spcPct val="120000"/>
              </a:lnSpc>
              <a:spcBef>
                <a:spcPts val="500"/>
              </a:spcBef>
              <a:spcAft>
                <a:spcPts val="0"/>
              </a:spcAft>
              <a:buSzPts val="700"/>
              <a:buChar char="●"/>
              <a:defRPr sz="700"/>
            </a:lvl4pPr>
            <a:lvl5pPr marL="2286000" lvl="4" indent="-273050" algn="l">
              <a:lnSpc>
                <a:spcPct val="120000"/>
              </a:lnSpc>
              <a:spcBef>
                <a:spcPts val="500"/>
              </a:spcBef>
              <a:spcAft>
                <a:spcPts val="0"/>
              </a:spcAft>
              <a:buSzPts val="700"/>
              <a:buChar char="●"/>
              <a:defRPr sz="700"/>
            </a:lvl5pPr>
            <a:lvl6pPr marL="2743200" lvl="5" indent="-273050" algn="l">
              <a:lnSpc>
                <a:spcPct val="120000"/>
              </a:lnSpc>
              <a:spcBef>
                <a:spcPts val="500"/>
              </a:spcBef>
              <a:spcAft>
                <a:spcPts val="0"/>
              </a:spcAft>
              <a:buSzPts val="700"/>
              <a:buChar char="●"/>
              <a:defRPr sz="700"/>
            </a:lvl6pPr>
            <a:lvl7pPr marL="3200400" lvl="6" indent="-273050" algn="l">
              <a:lnSpc>
                <a:spcPct val="120000"/>
              </a:lnSpc>
              <a:spcBef>
                <a:spcPts val="500"/>
              </a:spcBef>
              <a:spcAft>
                <a:spcPts val="0"/>
              </a:spcAft>
              <a:buSzPts val="700"/>
              <a:buChar char="●"/>
              <a:defRPr sz="700"/>
            </a:lvl7pPr>
            <a:lvl8pPr marL="3657600" lvl="7" indent="-273050" algn="l">
              <a:lnSpc>
                <a:spcPct val="120000"/>
              </a:lnSpc>
              <a:spcBef>
                <a:spcPts val="500"/>
              </a:spcBef>
              <a:spcAft>
                <a:spcPts val="0"/>
              </a:spcAft>
              <a:buSzPts val="700"/>
              <a:buChar char="●"/>
              <a:defRPr sz="700"/>
            </a:lvl8pPr>
            <a:lvl9pPr marL="4114800" lvl="8" indent="-273050" algn="l">
              <a:lnSpc>
                <a:spcPct val="120000"/>
              </a:lnSpc>
              <a:spcBef>
                <a:spcPts val="500"/>
              </a:spcBef>
              <a:spcAft>
                <a:spcPts val="500"/>
              </a:spcAft>
              <a:buSzPts val="700"/>
              <a:buChar char="●"/>
              <a:defRPr sz="700"/>
            </a:lvl9pPr>
          </a:lstStyle>
          <a:p>
            <a:endParaRPr/>
          </a:p>
        </p:txBody>
      </p:sp>
      <p:pic>
        <p:nvPicPr>
          <p:cNvPr id="294" name="Google Shape;294;p60"/>
          <p:cNvPicPr preferRelativeResize="0"/>
          <p:nvPr/>
        </p:nvPicPr>
        <p:blipFill rotWithShape="1">
          <a:blip r:embed="rId4">
            <a:alphaModFix/>
          </a:blip>
          <a:srcRect/>
          <a:stretch/>
        </p:blipFill>
        <p:spPr>
          <a:xfrm>
            <a:off x="7397500" y="393725"/>
            <a:ext cx="1103100" cy="259225"/>
          </a:xfrm>
          <a:prstGeom prst="rect">
            <a:avLst/>
          </a:prstGeom>
          <a:noFill/>
          <a:ln>
            <a:noFill/>
          </a:ln>
        </p:spPr>
      </p:pic>
    </p:spTree>
  </p:cSld>
  <p:clrMapOvr>
    <a:masterClrMapping/>
  </p:clrMapOvr>
  <p:extLst>
    <p:ext uri="{DCECCB84-F9BA-43D5-87BE-67443E8EF086}">
      <p15:sldGuideLst xmlns:p15="http://schemas.microsoft.com/office/powerpoint/2012/main">
        <p15:guide id="1" pos="403">
          <p15:clr>
            <a:srgbClr val="FA7B17"/>
          </p15:clr>
        </p15:guide>
        <p15:guide id="2" pos="5355">
          <p15:clr>
            <a:srgbClr val="FA7B17"/>
          </p15:clr>
        </p15:guide>
        <p15:guide id="3" orient="horz" pos="261">
          <p15:clr>
            <a:srgbClr val="FA7B17"/>
          </p15:clr>
        </p15:guide>
        <p15:guide id="4" orient="horz" pos="2857">
          <p15:clr>
            <a:srgbClr val="FA7B17"/>
          </p15:clr>
        </p15:guide>
        <p15:guide id="5" orient="horz" pos="424">
          <p15:clr>
            <a:srgbClr val="FA7B17"/>
          </p15:clr>
        </p15:guide>
        <p15:guide id="6" orient="horz" pos="663">
          <p15:clr>
            <a:srgbClr val="FA7B17"/>
          </p15:clr>
        </p15:guide>
        <p15:guide id="7" pos="2766">
          <p15:clr>
            <a:srgbClr val="FA7B17"/>
          </p15:clr>
        </p15:guide>
        <p15:guide id="8" pos="2998">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5"/>
        <p:cNvGrpSpPr/>
        <p:nvPr/>
      </p:nvGrpSpPr>
      <p:grpSpPr>
        <a:xfrm>
          <a:off x="0" y="0"/>
          <a:ext cx="0" cy="0"/>
          <a:chOff x="0" y="0"/>
          <a:chExt cx="0" cy="0"/>
        </a:xfrm>
      </p:grpSpPr>
      <p:sp>
        <p:nvSpPr>
          <p:cNvPr id="296" name="Google Shape;296;p6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7" name="Google Shape;297;p6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298" name="Google Shape;298;p6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299" name="Google Shape;299;p6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300" name="Google Shape;300;p6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2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p2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2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2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p2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2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5"/>
        <p:cNvGrpSpPr/>
        <p:nvPr/>
      </p:nvGrpSpPr>
      <p:grpSpPr>
        <a:xfrm>
          <a:off x="0" y="0"/>
          <a:ext cx="0" cy="0"/>
          <a:chOff x="0" y="0"/>
          <a:chExt cx="0" cy="0"/>
        </a:xfrm>
      </p:grpSpPr>
      <p:sp>
        <p:nvSpPr>
          <p:cNvPr id="56" name="Google Shape;5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7" name="Google Shape;5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8" name="Google Shape;5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
          <p:cNvSpPr txBox="1">
            <a:spLocks noGrp="1"/>
          </p:cNvSpPr>
          <p:nvPr>
            <p:ph type="title"/>
          </p:nvPr>
        </p:nvSpPr>
        <p:spPr>
          <a:xfrm>
            <a:off x="427175" y="1637459"/>
            <a:ext cx="7873200" cy="2155200"/>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SzPts val="4800"/>
              <a:buNone/>
            </a:pPr>
            <a:r>
              <a:rPr lang="en-US" sz="3900"/>
              <a:t>Object-oriented programming today. Practical (Part 3).</a:t>
            </a:r>
            <a:endParaRPr sz="3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0"/>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Domain Model Entities</a:t>
            </a:r>
            <a:endParaRPr/>
          </a:p>
        </p:txBody>
      </p:sp>
      <p:pic>
        <p:nvPicPr>
          <p:cNvPr id="371" name="Google Shape;371;p10"/>
          <p:cNvPicPr preferRelativeResize="0"/>
          <p:nvPr/>
        </p:nvPicPr>
        <p:blipFill rotWithShape="1">
          <a:blip r:embed="rId3">
            <a:alphaModFix/>
          </a:blip>
          <a:srcRect/>
          <a:stretch/>
        </p:blipFill>
        <p:spPr>
          <a:xfrm>
            <a:off x="6988725" y="3047275"/>
            <a:ext cx="1968299" cy="1744001"/>
          </a:xfrm>
          <a:prstGeom prst="rect">
            <a:avLst/>
          </a:prstGeom>
          <a:noFill/>
          <a:ln>
            <a:noFill/>
          </a:ln>
        </p:spPr>
      </p:pic>
      <p:pic>
        <p:nvPicPr>
          <p:cNvPr id="372" name="Google Shape;372;p10"/>
          <p:cNvPicPr preferRelativeResize="0"/>
          <p:nvPr/>
        </p:nvPicPr>
        <p:blipFill rotWithShape="1">
          <a:blip r:embed="rId4">
            <a:alphaModFix/>
          </a:blip>
          <a:srcRect/>
          <a:stretch/>
        </p:blipFill>
        <p:spPr>
          <a:xfrm>
            <a:off x="640080" y="662141"/>
            <a:ext cx="6848034" cy="42301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1"/>
          <p:cNvSpPr txBox="1">
            <a:spLocks noGrp="1"/>
          </p:cNvSpPr>
          <p:nvPr>
            <p:ph type="ctrTitle"/>
          </p:nvPr>
        </p:nvSpPr>
        <p:spPr>
          <a:xfrm>
            <a:off x="366714" y="145043"/>
            <a:ext cx="6480000" cy="259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Domain Model Class Diagram</a:t>
            </a:r>
            <a:endParaRPr/>
          </a:p>
        </p:txBody>
      </p:sp>
      <p:pic>
        <p:nvPicPr>
          <p:cNvPr id="378" name="Google Shape;378;p11"/>
          <p:cNvPicPr preferRelativeResize="0"/>
          <p:nvPr/>
        </p:nvPicPr>
        <p:blipFill rotWithShape="1">
          <a:blip r:embed="rId3">
            <a:alphaModFix/>
          </a:blip>
          <a:srcRect/>
          <a:stretch/>
        </p:blipFill>
        <p:spPr>
          <a:xfrm>
            <a:off x="6738700" y="2935950"/>
            <a:ext cx="2023877" cy="1793226"/>
          </a:xfrm>
          <a:prstGeom prst="rect">
            <a:avLst/>
          </a:prstGeom>
          <a:noFill/>
          <a:ln>
            <a:noFill/>
          </a:ln>
        </p:spPr>
      </p:pic>
      <p:pic>
        <p:nvPicPr>
          <p:cNvPr id="379" name="Google Shape;379;p11"/>
          <p:cNvPicPr preferRelativeResize="0"/>
          <p:nvPr/>
        </p:nvPicPr>
        <p:blipFill rotWithShape="1">
          <a:blip r:embed="rId4">
            <a:alphaModFix/>
          </a:blip>
          <a:srcRect/>
          <a:stretch/>
        </p:blipFill>
        <p:spPr>
          <a:xfrm>
            <a:off x="316188" y="514847"/>
            <a:ext cx="7468164" cy="4214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2"/>
          <p:cNvSpPr txBox="1">
            <a:spLocks noGrp="1"/>
          </p:cNvSpPr>
          <p:nvPr>
            <p:ph type="title" idx="4294967295"/>
          </p:nvPr>
        </p:nvSpPr>
        <p:spPr>
          <a:xfrm>
            <a:off x="457600" y="928800"/>
            <a:ext cx="6662480" cy="3707999"/>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1400" b="1" dirty="0"/>
              <a:t>OOP</a:t>
            </a:r>
            <a:br>
              <a:rPr lang="en-US" sz="1400" dirty="0"/>
            </a:br>
            <a:r>
              <a:rPr lang="en-US" sz="1400" dirty="0"/>
              <a:t>- Classes</a:t>
            </a:r>
            <a:br>
              <a:rPr lang="en-US" sz="1400" dirty="0"/>
            </a:br>
            <a:r>
              <a:rPr lang="en-US" sz="1400" dirty="0"/>
              <a:t>- Inheritance</a:t>
            </a:r>
            <a:br>
              <a:rPr lang="en-US" sz="1400" dirty="0"/>
            </a:br>
            <a:r>
              <a:rPr lang="en-US" sz="1400" dirty="0"/>
              <a:t>- Polymorphism</a:t>
            </a:r>
            <a:br>
              <a:rPr lang="en-US" sz="1400" dirty="0"/>
            </a:br>
            <a:r>
              <a:rPr lang="en-US" sz="1400" dirty="0"/>
              <a:t>- Louse-coupling</a:t>
            </a:r>
            <a:br>
              <a:rPr lang="en-US" sz="1600" dirty="0"/>
            </a:br>
            <a:br>
              <a:rPr lang="en-US" sz="1600" dirty="0"/>
            </a:br>
            <a:r>
              <a:rPr lang="en-US" sz="1600" b="1" dirty="0"/>
              <a:t>SOLID</a:t>
            </a:r>
            <a:r>
              <a:rPr lang="en-US" sz="1600" dirty="0"/>
              <a:t> </a:t>
            </a:r>
            <a:br>
              <a:rPr lang="en-US" sz="1600" dirty="0"/>
            </a:br>
            <a:r>
              <a:rPr lang="en-US" sz="1600" dirty="0"/>
              <a:t>- </a:t>
            </a:r>
            <a:r>
              <a:rPr lang="en-US" sz="1400" dirty="0"/>
              <a:t>Single Responsibility</a:t>
            </a:r>
            <a:br>
              <a:rPr lang="en-US" sz="1400" dirty="0"/>
            </a:br>
            <a:r>
              <a:rPr lang="en-US" sz="1400" dirty="0"/>
              <a:t>- Open for extension, closed for modification</a:t>
            </a:r>
            <a:br>
              <a:rPr lang="en-US" sz="1400" dirty="0"/>
            </a:br>
            <a:r>
              <a:rPr lang="en-US" sz="1400" dirty="0"/>
              <a:t>- Every derived class should </a:t>
            </a:r>
            <a:br>
              <a:rPr lang="en-US" sz="1400" dirty="0"/>
            </a:br>
            <a:r>
              <a:rPr lang="en-US" sz="1400" dirty="0"/>
              <a:t>  be substitutable for its parent class (</a:t>
            </a:r>
            <a:r>
              <a:rPr lang="en-US" sz="1400" dirty="0" err="1"/>
              <a:t>Liskov</a:t>
            </a:r>
            <a:r>
              <a:rPr lang="en-US" sz="1400" dirty="0"/>
              <a:t> Principle)</a:t>
            </a:r>
            <a:br>
              <a:rPr lang="en-US" sz="1400" dirty="0"/>
            </a:br>
            <a:r>
              <a:rPr lang="en-US" sz="1400" dirty="0"/>
              <a:t>- Interface segregation</a:t>
            </a:r>
            <a:br>
              <a:rPr lang="en-US" sz="1400" dirty="0"/>
            </a:br>
            <a:r>
              <a:rPr lang="en-US" sz="1400" dirty="0"/>
              <a:t>- Depend on abstractions, not on concretions.</a:t>
            </a:r>
            <a:br>
              <a:rPr lang="en-US" sz="1400" dirty="0"/>
            </a:br>
            <a:r>
              <a:rPr lang="en-US" sz="1400" dirty="0"/>
              <a:t>- Details should depend upon abstractions</a:t>
            </a:r>
            <a:br>
              <a:rPr lang="en-US" sz="1600" dirty="0"/>
            </a:br>
            <a:br>
              <a:rPr lang="en-US" sz="1600" dirty="0"/>
            </a:br>
            <a:br>
              <a:rPr lang="en-US" sz="1800" dirty="0"/>
            </a:br>
            <a:endParaRPr sz="1800" dirty="0"/>
          </a:p>
        </p:txBody>
      </p:sp>
      <p:sp>
        <p:nvSpPr>
          <p:cNvPr id="385" name="Google Shape;385;p12"/>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Implementation review</a:t>
            </a:r>
            <a:endParaRPr/>
          </a:p>
        </p:txBody>
      </p:sp>
      <p:pic>
        <p:nvPicPr>
          <p:cNvPr id="386" name="Google Shape;386;p12" descr="Bad, crash, development, error, programming icon icon - Download on  Iconfinder"/>
          <p:cNvPicPr preferRelativeResize="0"/>
          <p:nvPr/>
        </p:nvPicPr>
        <p:blipFill rotWithShape="1">
          <a:blip r:embed="rId3">
            <a:alphaModFix/>
          </a:blip>
          <a:srcRect/>
          <a:stretch/>
        </p:blipFill>
        <p:spPr>
          <a:xfrm>
            <a:off x="6428953" y="2297930"/>
            <a:ext cx="2338875" cy="233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13"/>
          <p:cNvSpPr txBox="1">
            <a:spLocks noGrp="1"/>
          </p:cNvSpPr>
          <p:nvPr>
            <p:ph type="title" idx="4294967295"/>
          </p:nvPr>
        </p:nvSpPr>
        <p:spPr>
          <a:xfrm>
            <a:off x="457600" y="928800"/>
            <a:ext cx="5968905" cy="3707999"/>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800"/>
              <a:buNone/>
            </a:pPr>
            <a:br>
              <a:rPr lang="en-US" sz="1800"/>
            </a:br>
            <a:r>
              <a:rPr lang="en-US" sz="1800"/>
              <a:t>OOP is still alive ☺</a:t>
            </a:r>
            <a:br>
              <a:rPr lang="en-US" sz="1800"/>
            </a:br>
            <a:br>
              <a:rPr lang="en-US" sz="1800"/>
            </a:br>
            <a:br>
              <a:rPr lang="en-US" sz="1800"/>
            </a:br>
            <a:r>
              <a:rPr lang="en-US" sz="1800"/>
              <a:t>It is well suited for Domain Driven Design</a:t>
            </a:r>
            <a:br>
              <a:rPr lang="en-US" sz="1800"/>
            </a:br>
            <a:br>
              <a:rPr lang="en-US" sz="1800"/>
            </a:br>
            <a:br>
              <a:rPr lang="en-US" sz="1800"/>
            </a:br>
            <a:r>
              <a:rPr lang="en-US" sz="1800"/>
              <a:t>Functional paradigm makes an impact</a:t>
            </a:r>
            <a:br>
              <a:rPr lang="en-US" sz="1800"/>
            </a:br>
            <a:br>
              <a:rPr lang="en-US" sz="1800"/>
            </a:br>
            <a:br>
              <a:rPr lang="en-US" sz="1800"/>
            </a:br>
            <a:br>
              <a:rPr lang="en-US" sz="1800"/>
            </a:br>
            <a:endParaRPr sz="1800"/>
          </a:p>
        </p:txBody>
      </p:sp>
      <p:sp>
        <p:nvSpPr>
          <p:cNvPr id="392" name="Google Shape;392;p13"/>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Some conclusions</a:t>
            </a:r>
            <a:endParaRPr/>
          </a:p>
        </p:txBody>
      </p:sp>
      <p:pic>
        <p:nvPicPr>
          <p:cNvPr id="393" name="Google Shape;393;p13"/>
          <p:cNvPicPr preferRelativeResize="0"/>
          <p:nvPr/>
        </p:nvPicPr>
        <p:blipFill rotWithShape="1">
          <a:blip r:embed="rId3">
            <a:alphaModFix/>
          </a:blip>
          <a:srcRect/>
          <a:stretch/>
        </p:blipFill>
        <p:spPr>
          <a:xfrm>
            <a:off x="4862700" y="288375"/>
            <a:ext cx="4201650" cy="3884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4"/>
          <p:cNvSpPr txBox="1">
            <a:spLocks noGrp="1"/>
          </p:cNvSpPr>
          <p:nvPr>
            <p:ph type="body" idx="4294967295"/>
          </p:nvPr>
        </p:nvSpPr>
        <p:spPr>
          <a:xfrm>
            <a:off x="628650" y="1369219"/>
            <a:ext cx="7886700" cy="3500700"/>
          </a:xfrm>
          <a:prstGeom prst="rect">
            <a:avLst/>
          </a:prstGeom>
          <a:noFill/>
          <a:ln>
            <a:noFill/>
          </a:ln>
        </p:spPr>
        <p:txBody>
          <a:bodyPr spcFirstLastPara="1" wrap="square" lIns="68575" tIns="34275" rIns="68575" bIns="34275" anchor="t" anchorCtr="0">
            <a:normAutofit lnSpcReduction="10000"/>
          </a:bodyPr>
          <a:lstStyle/>
          <a:p>
            <a:pPr marL="177800" lvl="0" indent="-38100" algn="l" rtl="0">
              <a:lnSpc>
                <a:spcPct val="90000"/>
              </a:lnSpc>
              <a:spcBef>
                <a:spcPts val="0"/>
              </a:spcBef>
              <a:spcAft>
                <a:spcPts val="0"/>
              </a:spcAft>
              <a:buClr>
                <a:schemeClr val="dk1"/>
              </a:buClr>
              <a:buSzPts val="2100"/>
              <a:buNone/>
            </a:pPr>
            <a:endParaRPr>
              <a:solidFill>
                <a:schemeClr val="accent1"/>
              </a:solidFill>
            </a:endParaRPr>
          </a:p>
          <a:p>
            <a:pPr marL="0" lvl="0" indent="0" algn="l" rtl="0">
              <a:lnSpc>
                <a:spcPct val="90000"/>
              </a:lnSpc>
              <a:spcBef>
                <a:spcPts val="800"/>
              </a:spcBef>
              <a:spcAft>
                <a:spcPts val="0"/>
              </a:spcAft>
              <a:buClr>
                <a:schemeClr val="dk1"/>
              </a:buClr>
              <a:buSzPts val="1400"/>
              <a:buNone/>
            </a:pPr>
            <a:endParaRPr sz="1400" i="1">
              <a:solidFill>
                <a:schemeClr val="accent1"/>
              </a:solidFill>
            </a:endParaRPr>
          </a:p>
          <a:p>
            <a:pPr marL="0" lvl="0" indent="0" algn="l" rtl="0">
              <a:lnSpc>
                <a:spcPct val="90000"/>
              </a:lnSpc>
              <a:spcBef>
                <a:spcPts val="800"/>
              </a:spcBef>
              <a:spcAft>
                <a:spcPts val="0"/>
              </a:spcAft>
              <a:buClr>
                <a:schemeClr val="accent1"/>
              </a:buClr>
              <a:buSzPts val="1400"/>
              <a:buNone/>
            </a:pPr>
            <a:r>
              <a:rPr lang="en-US" sz="1400" i="1">
                <a:solidFill>
                  <a:schemeClr val="accent1"/>
                </a:solidFill>
              </a:rPr>
              <a:t>	</a:t>
            </a:r>
            <a:endParaRPr/>
          </a:p>
          <a:p>
            <a:pPr marL="0" lvl="0" indent="0" algn="l" rtl="0">
              <a:lnSpc>
                <a:spcPct val="90000"/>
              </a:lnSpc>
              <a:spcBef>
                <a:spcPts val="800"/>
              </a:spcBef>
              <a:spcAft>
                <a:spcPts val="0"/>
              </a:spcAft>
              <a:buClr>
                <a:schemeClr val="dk1"/>
              </a:buClr>
              <a:buSzPts val="1400"/>
              <a:buNone/>
            </a:pPr>
            <a:endParaRPr sz="1400" i="1">
              <a:solidFill>
                <a:schemeClr val="accent1"/>
              </a:solidFill>
            </a:endParaRPr>
          </a:p>
          <a:p>
            <a:pPr marL="0" lvl="0" indent="0" algn="l" rtl="0">
              <a:lnSpc>
                <a:spcPct val="90000"/>
              </a:lnSpc>
              <a:spcBef>
                <a:spcPts val="800"/>
              </a:spcBef>
              <a:spcAft>
                <a:spcPts val="0"/>
              </a:spcAft>
              <a:buClr>
                <a:schemeClr val="dk1"/>
              </a:buClr>
              <a:buSzPts val="1400"/>
              <a:buNone/>
            </a:pPr>
            <a:endParaRPr sz="1400" i="1">
              <a:solidFill>
                <a:schemeClr val="accent1"/>
              </a:solidFill>
            </a:endParaRPr>
          </a:p>
          <a:p>
            <a:pPr marL="0" lvl="0" indent="0" algn="l" rtl="0">
              <a:lnSpc>
                <a:spcPct val="90000"/>
              </a:lnSpc>
              <a:spcBef>
                <a:spcPts val="800"/>
              </a:spcBef>
              <a:spcAft>
                <a:spcPts val="0"/>
              </a:spcAft>
              <a:buClr>
                <a:schemeClr val="dk1"/>
              </a:buClr>
              <a:buSzPts val="1600"/>
              <a:buNone/>
            </a:pPr>
            <a:endParaRPr sz="1600" i="1">
              <a:solidFill>
                <a:schemeClr val="accent1"/>
              </a:solidFill>
            </a:endParaRPr>
          </a:p>
          <a:p>
            <a:pPr marL="0" lvl="0" indent="0" algn="l" rtl="0">
              <a:lnSpc>
                <a:spcPct val="90000"/>
              </a:lnSpc>
              <a:spcBef>
                <a:spcPts val="800"/>
              </a:spcBef>
              <a:spcAft>
                <a:spcPts val="0"/>
              </a:spcAft>
              <a:buClr>
                <a:schemeClr val="dk1"/>
              </a:buClr>
              <a:buSzPts val="1600"/>
              <a:buNone/>
            </a:pPr>
            <a:endParaRPr sz="1600" i="1">
              <a:solidFill>
                <a:schemeClr val="accent1"/>
              </a:solidFill>
            </a:endParaRPr>
          </a:p>
          <a:p>
            <a:pPr marL="0" lvl="0" indent="0" algn="l" rtl="0">
              <a:lnSpc>
                <a:spcPct val="90000"/>
              </a:lnSpc>
              <a:spcBef>
                <a:spcPts val="800"/>
              </a:spcBef>
              <a:spcAft>
                <a:spcPts val="0"/>
              </a:spcAft>
              <a:buClr>
                <a:schemeClr val="dk1"/>
              </a:buClr>
              <a:buSzPts val="1600"/>
              <a:buNone/>
            </a:pPr>
            <a:endParaRPr sz="1600" i="1">
              <a:solidFill>
                <a:schemeClr val="accent1"/>
              </a:solidFill>
            </a:endParaRPr>
          </a:p>
          <a:p>
            <a:pPr marL="0" lvl="0" indent="0" algn="l" rtl="0">
              <a:lnSpc>
                <a:spcPct val="90000"/>
              </a:lnSpc>
              <a:spcBef>
                <a:spcPts val="800"/>
              </a:spcBef>
              <a:spcAft>
                <a:spcPts val="0"/>
              </a:spcAft>
              <a:buClr>
                <a:schemeClr val="dk1"/>
              </a:buClr>
              <a:buSzPts val="1600"/>
              <a:buNone/>
            </a:pPr>
            <a:endParaRPr sz="1600" i="1">
              <a:solidFill>
                <a:schemeClr val="accent1"/>
              </a:solidFill>
            </a:endParaRPr>
          </a:p>
          <a:p>
            <a:pPr marL="0" lvl="0" indent="0" algn="l" rtl="0">
              <a:lnSpc>
                <a:spcPct val="90000"/>
              </a:lnSpc>
              <a:spcBef>
                <a:spcPts val="800"/>
              </a:spcBef>
              <a:spcAft>
                <a:spcPts val="0"/>
              </a:spcAft>
              <a:buClr>
                <a:schemeClr val="dk1"/>
              </a:buClr>
              <a:buSzPts val="1600"/>
              <a:buNone/>
            </a:pPr>
            <a:endParaRPr sz="1600" i="1">
              <a:solidFill>
                <a:schemeClr val="accent1"/>
              </a:solidFill>
            </a:endParaRPr>
          </a:p>
          <a:p>
            <a:pPr marL="0" lvl="0" indent="0" algn="l" rtl="0">
              <a:lnSpc>
                <a:spcPct val="90000"/>
              </a:lnSpc>
              <a:spcBef>
                <a:spcPts val="800"/>
              </a:spcBef>
              <a:spcAft>
                <a:spcPts val="1600"/>
              </a:spcAft>
              <a:buClr>
                <a:schemeClr val="accent1"/>
              </a:buClr>
              <a:buSzPts val="1600"/>
              <a:buNone/>
            </a:pPr>
            <a:r>
              <a:rPr lang="en-US" sz="1600" b="1">
                <a:solidFill>
                  <a:srgbClr val="FFFFFF"/>
                </a:solidFill>
              </a:rPr>
              <a:t>Future is coming…</a:t>
            </a:r>
            <a:endParaRPr b="1">
              <a:solidFill>
                <a:srgbClr val="FFFFFF"/>
              </a:solidFill>
            </a:endParaRPr>
          </a:p>
        </p:txBody>
      </p:sp>
      <p:pic>
        <p:nvPicPr>
          <p:cNvPr id="399" name="Google Shape;399;p14"/>
          <p:cNvPicPr preferRelativeResize="0"/>
          <p:nvPr/>
        </p:nvPicPr>
        <p:blipFill rotWithShape="1">
          <a:blip r:embed="rId3">
            <a:alphaModFix/>
          </a:blip>
          <a:srcRect/>
          <a:stretch/>
        </p:blipFill>
        <p:spPr>
          <a:xfrm>
            <a:off x="398422" y="1139428"/>
            <a:ext cx="8116927" cy="2521744"/>
          </a:xfrm>
          <a:prstGeom prst="rect">
            <a:avLst/>
          </a:prstGeom>
          <a:noFill/>
          <a:ln>
            <a:noFill/>
          </a:ln>
        </p:spPr>
      </p:pic>
      <p:sp>
        <p:nvSpPr>
          <p:cNvPr id="400" name="Google Shape;400;p14"/>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OOP what's next?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Short reminder of previous parts</a:t>
            </a:r>
            <a:endParaRPr/>
          </a:p>
        </p:txBody>
      </p:sp>
      <p:sp>
        <p:nvSpPr>
          <p:cNvPr id="311" name="Google Shape;311;p2"/>
          <p:cNvSpPr txBox="1"/>
          <p:nvPr/>
        </p:nvSpPr>
        <p:spPr>
          <a:xfrm>
            <a:off x="485406" y="1011852"/>
            <a:ext cx="4055521"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Part 1 was mainly concerned with the evolution of object-oriented design</a:t>
            </a:r>
            <a:endParaRPr sz="1400" b="0" i="0" u="none" strike="noStrike" cap="none">
              <a:solidFill>
                <a:srgbClr val="000000"/>
              </a:solidFill>
              <a:latin typeface="Arial"/>
              <a:ea typeface="Arial"/>
              <a:cs typeface="Arial"/>
              <a:sym typeface="Arial"/>
            </a:endParaRPr>
          </a:p>
        </p:txBody>
      </p:sp>
      <p:pic>
        <p:nvPicPr>
          <p:cNvPr id="312" name="Google Shape;312;p2"/>
          <p:cNvPicPr preferRelativeResize="0"/>
          <p:nvPr/>
        </p:nvPicPr>
        <p:blipFill rotWithShape="1">
          <a:blip r:embed="rId3">
            <a:alphaModFix/>
          </a:blip>
          <a:srcRect/>
          <a:stretch/>
        </p:blipFill>
        <p:spPr>
          <a:xfrm>
            <a:off x="2875144" y="1917886"/>
            <a:ext cx="1696856" cy="2251357"/>
          </a:xfrm>
          <a:prstGeom prst="rect">
            <a:avLst/>
          </a:prstGeom>
          <a:noFill/>
          <a:ln>
            <a:noFill/>
          </a:ln>
        </p:spPr>
      </p:pic>
      <p:pic>
        <p:nvPicPr>
          <p:cNvPr id="313" name="Google Shape;313;p2"/>
          <p:cNvPicPr preferRelativeResize="0"/>
          <p:nvPr/>
        </p:nvPicPr>
        <p:blipFill rotWithShape="1">
          <a:blip r:embed="rId4">
            <a:alphaModFix/>
          </a:blip>
          <a:srcRect/>
          <a:stretch/>
        </p:blipFill>
        <p:spPr>
          <a:xfrm>
            <a:off x="485406" y="1917886"/>
            <a:ext cx="1848813" cy="2326272"/>
          </a:xfrm>
          <a:prstGeom prst="rect">
            <a:avLst/>
          </a:prstGeom>
          <a:noFill/>
          <a:ln>
            <a:noFill/>
          </a:ln>
        </p:spPr>
      </p:pic>
      <p:sp>
        <p:nvSpPr>
          <p:cNvPr id="314" name="Google Shape;314;p2"/>
          <p:cNvSpPr txBox="1"/>
          <p:nvPr/>
        </p:nvSpPr>
        <p:spPr>
          <a:xfrm>
            <a:off x="4810311" y="1011852"/>
            <a:ext cx="4055521"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Part 2 was mostly about abstractions and anti-object patterns</a:t>
            </a:r>
            <a:endParaRPr sz="1400" b="0" i="0" u="none" strike="noStrike" cap="none">
              <a:solidFill>
                <a:srgbClr val="000000"/>
              </a:solidFill>
              <a:latin typeface="Arial"/>
              <a:ea typeface="Arial"/>
              <a:cs typeface="Arial"/>
              <a:sym typeface="Arial"/>
            </a:endParaRPr>
          </a:p>
        </p:txBody>
      </p:sp>
      <p:pic>
        <p:nvPicPr>
          <p:cNvPr id="315" name="Google Shape;315;p2"/>
          <p:cNvPicPr preferRelativeResize="0"/>
          <p:nvPr/>
        </p:nvPicPr>
        <p:blipFill rotWithShape="1">
          <a:blip r:embed="rId5">
            <a:alphaModFix/>
          </a:blip>
          <a:srcRect/>
          <a:stretch/>
        </p:blipFill>
        <p:spPr>
          <a:xfrm>
            <a:off x="5221402" y="1679463"/>
            <a:ext cx="3644430" cy="2960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Short reminder of Part 1</a:t>
            </a:r>
            <a:endParaRPr/>
          </a:p>
        </p:txBody>
      </p:sp>
      <p:sp>
        <p:nvSpPr>
          <p:cNvPr id="321" name="Google Shape;321;p3"/>
          <p:cNvSpPr txBox="1"/>
          <p:nvPr/>
        </p:nvSpPr>
        <p:spPr>
          <a:xfrm>
            <a:off x="485407" y="1011852"/>
            <a:ext cx="4659202" cy="31700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OOP is an imperative approach</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OOP in early days was about:</a:t>
            </a:r>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messaging</a:t>
            </a:r>
            <a:endParaRPr/>
          </a:p>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(local retention, protection, and hiding) of state-process</a:t>
            </a:r>
            <a:endParaRPr/>
          </a:p>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extreme late-binding of all things</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2" name="Google Shape;322;p3"/>
          <p:cNvPicPr preferRelativeResize="0"/>
          <p:nvPr/>
        </p:nvPicPr>
        <p:blipFill rotWithShape="1">
          <a:blip r:embed="rId3">
            <a:alphaModFix/>
          </a:blip>
          <a:srcRect/>
          <a:stretch/>
        </p:blipFill>
        <p:spPr>
          <a:xfrm>
            <a:off x="5144609" y="921818"/>
            <a:ext cx="3284645" cy="29110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
          <p:cNvSpPr txBox="1">
            <a:spLocks noGrp="1"/>
          </p:cNvSpPr>
          <p:nvPr>
            <p:ph type="title" idx="4294967295"/>
          </p:nvPr>
        </p:nvSpPr>
        <p:spPr>
          <a:xfrm>
            <a:off x="413211" y="1230554"/>
            <a:ext cx="4882319" cy="29619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800"/>
              <a:buNone/>
            </a:pPr>
            <a:r>
              <a:rPr lang="en-US" sz="1800"/>
              <a:t>If abstraction is not enough, further extensions of the project will run into architectural limitations</a:t>
            </a:r>
            <a:endParaRPr sz="1800"/>
          </a:p>
          <a:p>
            <a:pPr marL="0" lvl="0" indent="0" algn="l" rtl="0">
              <a:lnSpc>
                <a:spcPct val="100000"/>
              </a:lnSpc>
              <a:spcBef>
                <a:spcPts val="0"/>
              </a:spcBef>
              <a:spcAft>
                <a:spcPts val="0"/>
              </a:spcAft>
              <a:buSzPts val="2800"/>
              <a:buNone/>
            </a:pPr>
            <a:endParaRPr sz="1800"/>
          </a:p>
          <a:p>
            <a:pPr marL="114300" lvl="0" indent="0" algn="l" rtl="0">
              <a:lnSpc>
                <a:spcPct val="100000"/>
              </a:lnSpc>
              <a:spcBef>
                <a:spcPts val="0"/>
              </a:spcBef>
              <a:spcAft>
                <a:spcPts val="0"/>
              </a:spcAft>
              <a:buSzPts val="1800"/>
              <a:buNone/>
            </a:pPr>
            <a:r>
              <a:rPr lang="en-US" sz="1800"/>
              <a:t>If the abstraction level is too high, it will lead to overengineering</a:t>
            </a:r>
            <a:br>
              <a:rPr lang="en-US" sz="1800"/>
            </a:br>
            <a:br>
              <a:rPr lang="en-US" sz="1800"/>
            </a:br>
            <a:r>
              <a:rPr lang="en-US" sz="1800"/>
              <a:t>What we often call "objects" are just composite datasets with functions</a:t>
            </a:r>
            <a:endParaRPr sz="1800"/>
          </a:p>
        </p:txBody>
      </p:sp>
      <p:sp>
        <p:nvSpPr>
          <p:cNvPr id="328" name="Google Shape;328;p4"/>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Short reminder of Part 2</a:t>
            </a:r>
            <a:endParaRPr/>
          </a:p>
        </p:txBody>
      </p:sp>
      <p:pic>
        <p:nvPicPr>
          <p:cNvPr id="329" name="Google Shape;329;p4"/>
          <p:cNvPicPr preferRelativeResize="0"/>
          <p:nvPr/>
        </p:nvPicPr>
        <p:blipFill rotWithShape="1">
          <a:blip r:embed="rId3">
            <a:alphaModFix/>
          </a:blip>
          <a:srcRect/>
          <a:stretch/>
        </p:blipFill>
        <p:spPr>
          <a:xfrm>
            <a:off x="5456596" y="1188658"/>
            <a:ext cx="3065624" cy="27308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
          <p:cNvSpPr txBox="1">
            <a:spLocks noGrp="1"/>
          </p:cNvSpPr>
          <p:nvPr>
            <p:ph type="title" idx="4294967295"/>
          </p:nvPr>
        </p:nvSpPr>
        <p:spPr>
          <a:xfrm>
            <a:off x="457600" y="777794"/>
            <a:ext cx="8149302" cy="713656"/>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800"/>
              <a:buNone/>
            </a:pPr>
            <a:r>
              <a:rPr lang="en-US" sz="1600"/>
              <a:t>We are not going to implement a user interface, network communication and message history storage. A console application will be enough.</a:t>
            </a:r>
            <a:br>
              <a:rPr lang="en-US" sz="1800"/>
            </a:br>
            <a:endParaRPr sz="1800"/>
          </a:p>
        </p:txBody>
      </p:sp>
      <p:sp>
        <p:nvSpPr>
          <p:cNvPr id="335" name="Google Shape;335;p5"/>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A Simple Chat Application project</a:t>
            </a:r>
            <a:endParaRPr/>
          </a:p>
        </p:txBody>
      </p:sp>
      <p:pic>
        <p:nvPicPr>
          <p:cNvPr id="336" name="Google Shape;336;p5"/>
          <p:cNvPicPr preferRelativeResize="0"/>
          <p:nvPr/>
        </p:nvPicPr>
        <p:blipFill rotWithShape="1">
          <a:blip r:embed="rId3">
            <a:alphaModFix/>
          </a:blip>
          <a:srcRect/>
          <a:stretch/>
        </p:blipFill>
        <p:spPr>
          <a:xfrm>
            <a:off x="1409330" y="1531397"/>
            <a:ext cx="6325340" cy="2355365"/>
          </a:xfrm>
          <a:prstGeom prst="rect">
            <a:avLst/>
          </a:prstGeom>
          <a:noFill/>
          <a:ln>
            <a:noFill/>
          </a:ln>
        </p:spPr>
      </p:pic>
      <p:sp>
        <p:nvSpPr>
          <p:cNvPr id="337" name="Google Shape;337;p5"/>
          <p:cNvSpPr txBox="1"/>
          <p:nvPr/>
        </p:nvSpPr>
        <p:spPr>
          <a:xfrm>
            <a:off x="410253" y="4015487"/>
            <a:ext cx="8149302" cy="529702"/>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UI is showed for clarification how it would be.</a:t>
            </a: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6"/>
          <p:cNvSpPr txBox="1">
            <a:spLocks noGrp="1"/>
          </p:cNvSpPr>
          <p:nvPr>
            <p:ph type="title" idx="4294967295"/>
          </p:nvPr>
        </p:nvSpPr>
        <p:spPr>
          <a:xfrm>
            <a:off x="457600" y="777793"/>
            <a:ext cx="5197476" cy="3479049"/>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US" sz="1400"/>
              <a:t>User does not have authentication.</a:t>
            </a:r>
            <a:endParaRPr sz="1400"/>
          </a:p>
          <a:p>
            <a:pPr marL="457200" lvl="0" indent="-342900" algn="l" rtl="0">
              <a:lnSpc>
                <a:spcPct val="100000"/>
              </a:lnSpc>
              <a:spcBef>
                <a:spcPts val="0"/>
              </a:spcBef>
              <a:spcAft>
                <a:spcPts val="0"/>
              </a:spcAft>
              <a:buSzPts val="1800"/>
              <a:buChar char="●"/>
            </a:pPr>
            <a:r>
              <a:rPr lang="en-US" sz="1400"/>
              <a:t>The user enters a name, a message for the chat and send it.</a:t>
            </a:r>
            <a:endParaRPr sz="1400"/>
          </a:p>
          <a:p>
            <a:pPr marL="457200" lvl="0" indent="-342900" algn="l" rtl="0">
              <a:lnSpc>
                <a:spcPct val="100000"/>
              </a:lnSpc>
              <a:spcBef>
                <a:spcPts val="0"/>
              </a:spcBef>
              <a:spcAft>
                <a:spcPts val="0"/>
              </a:spcAft>
              <a:buSzPts val="1800"/>
              <a:buChar char="●"/>
            </a:pPr>
            <a:r>
              <a:rPr lang="en-US" sz="1400"/>
              <a:t>The user cannot change the name after sending first message.</a:t>
            </a:r>
            <a:endParaRPr sz="1400"/>
          </a:p>
          <a:p>
            <a:pPr marL="457200" lvl="0" indent="-342900" algn="l" rtl="0">
              <a:lnSpc>
                <a:spcPct val="100000"/>
              </a:lnSpc>
              <a:spcBef>
                <a:spcPts val="0"/>
              </a:spcBef>
              <a:spcAft>
                <a:spcPts val="0"/>
              </a:spcAft>
              <a:buSzPts val="1800"/>
              <a:buChar char="●"/>
            </a:pPr>
            <a:r>
              <a:rPr lang="en-US" sz="1400"/>
              <a:t>The message will be available to all users in the chat, except the sender.</a:t>
            </a:r>
            <a:endParaRPr sz="1400"/>
          </a:p>
          <a:p>
            <a:pPr marL="457200" lvl="0" indent="-342900" algn="l" rtl="0">
              <a:lnSpc>
                <a:spcPct val="100000"/>
              </a:lnSpc>
              <a:spcBef>
                <a:spcPts val="0"/>
              </a:spcBef>
              <a:spcAft>
                <a:spcPts val="0"/>
              </a:spcAft>
              <a:buSzPts val="1800"/>
              <a:buChar char="●"/>
            </a:pPr>
            <a:r>
              <a:rPr lang="en-US" sz="1400"/>
              <a:t>The message must contain the sender's identification.</a:t>
            </a:r>
            <a:endParaRPr sz="1400"/>
          </a:p>
          <a:p>
            <a:pPr marL="457200" lvl="0" indent="-342900" algn="l" rtl="0">
              <a:lnSpc>
                <a:spcPct val="100000"/>
              </a:lnSpc>
              <a:spcBef>
                <a:spcPts val="0"/>
              </a:spcBef>
              <a:spcAft>
                <a:spcPts val="0"/>
              </a:spcAft>
              <a:buSzPts val="1800"/>
              <a:buChar char="●"/>
            </a:pPr>
            <a:r>
              <a:rPr lang="en-US" sz="1400"/>
              <a:t>If the user does not send a message within 10 minutes, he will leave the chat, and the name may be available for change.</a:t>
            </a:r>
            <a:endParaRPr sz="1400"/>
          </a:p>
          <a:p>
            <a:pPr marL="457200" lvl="0" indent="-342900" algn="l" rtl="0">
              <a:lnSpc>
                <a:spcPct val="100000"/>
              </a:lnSpc>
              <a:spcBef>
                <a:spcPts val="0"/>
              </a:spcBef>
              <a:spcAft>
                <a:spcPts val="0"/>
              </a:spcAft>
              <a:buSzPts val="1800"/>
              <a:buChar char="●"/>
            </a:pPr>
            <a:r>
              <a:rPr lang="en-US" sz="1400"/>
              <a:t>Prove the correctness of the application using tests.</a:t>
            </a:r>
            <a:br>
              <a:rPr lang="en-US" sz="1800"/>
            </a:br>
            <a:endParaRPr sz="1800"/>
          </a:p>
        </p:txBody>
      </p:sp>
      <p:sp>
        <p:nvSpPr>
          <p:cNvPr id="343" name="Google Shape;343;p6"/>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A Simple Chat Application requirements</a:t>
            </a:r>
            <a:endParaRPr/>
          </a:p>
        </p:txBody>
      </p:sp>
      <p:pic>
        <p:nvPicPr>
          <p:cNvPr id="344" name="Google Shape;344;p6"/>
          <p:cNvPicPr preferRelativeResize="0"/>
          <p:nvPr/>
        </p:nvPicPr>
        <p:blipFill rotWithShape="1">
          <a:blip r:embed="rId3">
            <a:alphaModFix/>
          </a:blip>
          <a:srcRect/>
          <a:stretch/>
        </p:blipFill>
        <p:spPr>
          <a:xfrm>
            <a:off x="5828787" y="1088510"/>
            <a:ext cx="2857613" cy="28576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7"/>
          <p:cNvSpPr txBox="1">
            <a:spLocks noGrp="1"/>
          </p:cNvSpPr>
          <p:nvPr>
            <p:ph type="title" idx="4294967295"/>
          </p:nvPr>
        </p:nvSpPr>
        <p:spPr>
          <a:xfrm>
            <a:off x="457600" y="1282823"/>
            <a:ext cx="5197476" cy="2974019"/>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US" sz="1800"/>
              <a:t>First attempt was made in TS</a:t>
            </a:r>
            <a:endParaRPr sz="1800"/>
          </a:p>
          <a:p>
            <a:pPr marL="457200" lvl="0" indent="-342900" algn="l" rtl="0">
              <a:lnSpc>
                <a:spcPct val="100000"/>
              </a:lnSpc>
              <a:spcBef>
                <a:spcPts val="0"/>
              </a:spcBef>
              <a:spcAft>
                <a:spcPts val="0"/>
              </a:spcAft>
              <a:buSzPts val="1800"/>
              <a:buChar char="●"/>
            </a:pPr>
            <a:r>
              <a:rPr lang="en-US" sz="1800"/>
              <a:t>ChatGPT translated from TS to C#</a:t>
            </a:r>
            <a:endParaRPr sz="1800"/>
          </a:p>
          <a:p>
            <a:pPr marL="457200" lvl="0" indent="-342900" algn="l" rtl="0">
              <a:lnSpc>
                <a:spcPct val="100000"/>
              </a:lnSpc>
              <a:spcBef>
                <a:spcPts val="0"/>
              </a:spcBef>
              <a:spcAft>
                <a:spcPts val="0"/>
              </a:spcAft>
              <a:buSzPts val="1800"/>
              <a:buChar char="●"/>
            </a:pPr>
            <a:r>
              <a:rPr lang="en-US" sz="1800"/>
              <a:t>We fixed discrepancies</a:t>
            </a:r>
            <a:br>
              <a:rPr lang="en-US" sz="1800"/>
            </a:br>
            <a:br>
              <a:rPr lang="en-US" sz="1800"/>
            </a:br>
            <a:br>
              <a:rPr lang="en-US" sz="1800"/>
            </a:br>
            <a:endParaRPr sz="1800"/>
          </a:p>
          <a:p>
            <a:pPr marL="45720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br>
              <a:rPr lang="en-US" sz="1800"/>
            </a:br>
            <a:r>
              <a:rPr lang="en-US" sz="1800"/>
              <a:t>And we started analysis…</a:t>
            </a:r>
            <a:endParaRPr sz="1800"/>
          </a:p>
        </p:txBody>
      </p:sp>
      <p:sp>
        <p:nvSpPr>
          <p:cNvPr id="350" name="Google Shape;350;p7"/>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ChatGPT helped us</a:t>
            </a:r>
            <a:endParaRPr/>
          </a:p>
        </p:txBody>
      </p:sp>
      <p:pic>
        <p:nvPicPr>
          <p:cNvPr id="351" name="Google Shape;351;p7" descr="Логотип программы ChatGPT"/>
          <p:cNvPicPr preferRelativeResize="0"/>
          <p:nvPr/>
        </p:nvPicPr>
        <p:blipFill rotWithShape="1">
          <a:blip r:embed="rId3">
            <a:alphaModFix/>
          </a:blip>
          <a:srcRect/>
          <a:stretch/>
        </p:blipFill>
        <p:spPr>
          <a:xfrm>
            <a:off x="5950813" y="1238435"/>
            <a:ext cx="2444688" cy="24446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8"/>
          <p:cNvSpPr txBox="1">
            <a:spLocks noGrp="1"/>
          </p:cNvSpPr>
          <p:nvPr>
            <p:ph type="title" idx="4294967295"/>
          </p:nvPr>
        </p:nvSpPr>
        <p:spPr>
          <a:xfrm>
            <a:off x="457600" y="577516"/>
            <a:ext cx="6425600" cy="4059283"/>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800"/>
              <a:buNone/>
            </a:pPr>
            <a:r>
              <a:rPr lang="en-US" sz="1600" dirty="0"/>
              <a:t>Top-Down vs Bottom-Up approach</a:t>
            </a:r>
            <a:br>
              <a:rPr lang="en-US" sz="1600" dirty="0"/>
            </a:br>
            <a:r>
              <a:rPr lang="en-US" sz="1000" dirty="0"/>
              <a:t>   </a:t>
            </a:r>
            <a:br>
              <a:rPr lang="en-US" sz="1600" dirty="0"/>
            </a:br>
            <a:r>
              <a:rPr lang="en-US" sz="1600" dirty="0"/>
              <a:t>No clear domain model</a:t>
            </a:r>
            <a:br>
              <a:rPr lang="en-US" sz="1800" dirty="0"/>
            </a:br>
            <a:r>
              <a:rPr lang="en-US" sz="1400" dirty="0"/>
              <a:t>  - lack of business entities </a:t>
            </a:r>
            <a:br>
              <a:rPr lang="en-US" sz="1400" dirty="0"/>
            </a:br>
            <a:r>
              <a:rPr lang="en-US" sz="1400" dirty="0"/>
              <a:t>  - lack of communication between entities</a:t>
            </a:r>
            <a:br>
              <a:rPr lang="en-US" sz="1400" dirty="0"/>
            </a:br>
            <a:r>
              <a:rPr lang="en-US" sz="1400" dirty="0"/>
              <a:t>  - interfaces &amp; classes look like DTOs</a:t>
            </a:r>
            <a:br>
              <a:rPr lang="en-US" sz="1800" dirty="0"/>
            </a:br>
            <a:r>
              <a:rPr lang="en-US" sz="1000" dirty="0"/>
              <a:t>   </a:t>
            </a:r>
            <a:br>
              <a:rPr lang="en-US" sz="1800" dirty="0"/>
            </a:br>
            <a:r>
              <a:rPr lang="en-US" sz="1600" dirty="0"/>
              <a:t>No clear communication/infrastructure model</a:t>
            </a:r>
            <a:br>
              <a:rPr lang="en-US" sz="1600" dirty="0"/>
            </a:br>
            <a:r>
              <a:rPr lang="en-US" sz="1400" dirty="0"/>
              <a:t>  - no client model</a:t>
            </a:r>
            <a:br>
              <a:rPr lang="en-US" sz="1400" dirty="0"/>
            </a:br>
            <a:r>
              <a:rPr lang="en-US" sz="1400" dirty="0"/>
              <a:t>  - no server model</a:t>
            </a:r>
            <a:br>
              <a:rPr lang="en-US" sz="1400" dirty="0"/>
            </a:br>
            <a:r>
              <a:rPr lang="en-US" sz="1400" dirty="0"/>
              <a:t>  - no model of communication between client &amp; server</a:t>
            </a:r>
            <a:br>
              <a:rPr lang="en-US" sz="1400" dirty="0"/>
            </a:br>
            <a:r>
              <a:rPr lang="en-US" sz="1000" dirty="0"/>
              <a:t>   </a:t>
            </a:r>
            <a:br>
              <a:rPr lang="en-US" sz="1600" dirty="0"/>
            </a:br>
            <a:r>
              <a:rPr lang="en-US" sz="1600" dirty="0"/>
              <a:t>No proper separation between domain </a:t>
            </a:r>
            <a:br>
              <a:rPr lang="en-US" sz="1600" dirty="0"/>
            </a:br>
            <a:r>
              <a:rPr lang="en-US" sz="1600" dirty="0"/>
              <a:t>and communication models</a:t>
            </a:r>
            <a:br>
              <a:rPr lang="en-US" sz="1600" dirty="0"/>
            </a:br>
            <a:r>
              <a:rPr lang="en-US" sz="1400" dirty="0"/>
              <a:t>  - everything is packaged in one assembly</a:t>
            </a:r>
            <a:br>
              <a:rPr lang="en-US" sz="1400" dirty="0"/>
            </a:br>
            <a:r>
              <a:rPr lang="en-US" sz="1400" dirty="0"/>
              <a:t>  - suspicious </a:t>
            </a:r>
            <a:r>
              <a:rPr lang="en-US" sz="1400" dirty="0" err="1"/>
              <a:t>namespacing</a:t>
            </a:r>
            <a:r>
              <a:rPr lang="en-US" sz="1400" dirty="0"/>
              <a:t>  </a:t>
            </a:r>
            <a:br>
              <a:rPr lang="en-US" sz="1400" dirty="0"/>
            </a:br>
            <a:r>
              <a:rPr lang="en-US" sz="1000" dirty="0"/>
              <a:t>   </a:t>
            </a:r>
            <a:br>
              <a:rPr lang="en-US" sz="1600" dirty="0"/>
            </a:br>
            <a:r>
              <a:rPr lang="en-US" sz="1600" dirty="0"/>
              <a:t>Solution is based on concrete implementation</a:t>
            </a:r>
            <a:br>
              <a:rPr lang="en-US" sz="1600" dirty="0"/>
            </a:br>
            <a:r>
              <a:rPr lang="en-US" sz="1000" dirty="0"/>
              <a:t>    </a:t>
            </a:r>
            <a:br>
              <a:rPr lang="en-US" sz="1600" dirty="0"/>
            </a:br>
            <a:r>
              <a:rPr lang="en-US" sz="1600" dirty="0"/>
              <a:t>No need to implement the communication layer at all</a:t>
            </a:r>
            <a:br>
              <a:rPr lang="en-US" sz="1600" dirty="0"/>
            </a:br>
            <a:br>
              <a:rPr lang="en-US" sz="1800" dirty="0"/>
            </a:br>
            <a:endParaRPr sz="1800" dirty="0"/>
          </a:p>
        </p:txBody>
      </p:sp>
      <p:sp>
        <p:nvSpPr>
          <p:cNvPr id="357" name="Google Shape;357;p8"/>
          <p:cNvSpPr txBox="1">
            <a:spLocks noGrp="1"/>
          </p:cNvSpPr>
          <p:nvPr>
            <p:ph type="ctrTitle"/>
          </p:nvPr>
        </p:nvSpPr>
        <p:spPr>
          <a:xfrm>
            <a:off x="612579" y="247501"/>
            <a:ext cx="6480000" cy="259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Implementation review</a:t>
            </a:r>
            <a:endParaRPr/>
          </a:p>
        </p:txBody>
      </p:sp>
      <p:pic>
        <p:nvPicPr>
          <p:cNvPr id="358" name="Google Shape;358;p8"/>
          <p:cNvPicPr preferRelativeResize="0"/>
          <p:nvPr/>
        </p:nvPicPr>
        <p:blipFill rotWithShape="1">
          <a:blip r:embed="rId3">
            <a:alphaModFix/>
          </a:blip>
          <a:srcRect/>
          <a:stretch/>
        </p:blipFill>
        <p:spPr>
          <a:xfrm>
            <a:off x="4893020" y="739050"/>
            <a:ext cx="3660649" cy="3346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9"/>
          <p:cNvSpPr txBox="1">
            <a:spLocks noGrp="1"/>
          </p:cNvSpPr>
          <p:nvPr>
            <p:ph type="ctrTitle"/>
          </p:nvPr>
        </p:nvSpPr>
        <p:spPr>
          <a:xfrm>
            <a:off x="640080" y="365760"/>
            <a:ext cx="6480000" cy="259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Domain Model Entities</a:t>
            </a:r>
            <a:endParaRPr/>
          </a:p>
        </p:txBody>
      </p:sp>
      <p:pic>
        <p:nvPicPr>
          <p:cNvPr id="364" name="Google Shape;364;p9"/>
          <p:cNvPicPr preferRelativeResize="0"/>
          <p:nvPr/>
        </p:nvPicPr>
        <p:blipFill rotWithShape="1">
          <a:blip r:embed="rId3">
            <a:alphaModFix/>
          </a:blip>
          <a:srcRect/>
          <a:stretch/>
        </p:blipFill>
        <p:spPr>
          <a:xfrm>
            <a:off x="6802876" y="2833599"/>
            <a:ext cx="2207801" cy="1956199"/>
          </a:xfrm>
          <a:prstGeom prst="rect">
            <a:avLst/>
          </a:prstGeom>
          <a:noFill/>
          <a:ln>
            <a:noFill/>
          </a:ln>
        </p:spPr>
      </p:pic>
      <p:pic>
        <p:nvPicPr>
          <p:cNvPr id="365" name="Google Shape;365;p9"/>
          <p:cNvPicPr preferRelativeResize="0"/>
          <p:nvPr/>
        </p:nvPicPr>
        <p:blipFill rotWithShape="1">
          <a:blip r:embed="rId4">
            <a:alphaModFix/>
          </a:blip>
          <a:srcRect/>
          <a:stretch/>
        </p:blipFill>
        <p:spPr>
          <a:xfrm>
            <a:off x="512544" y="841015"/>
            <a:ext cx="6353175" cy="18669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Quantori 2022">
  <a:themeElements>
    <a:clrScheme name="Simple Light">
      <a:dk1>
        <a:srgbClr val="173348"/>
      </a:dk1>
      <a:lt1>
        <a:srgbClr val="FFFFFF"/>
      </a:lt1>
      <a:dk2>
        <a:srgbClr val="58697E"/>
      </a:dk2>
      <a:lt2>
        <a:srgbClr val="C6CED8"/>
      </a:lt2>
      <a:accent1>
        <a:srgbClr val="2977FF"/>
      </a:accent1>
      <a:accent2>
        <a:srgbClr val="212121"/>
      </a:accent2>
      <a:accent3>
        <a:srgbClr val="78909C"/>
      </a:accent3>
      <a:accent4>
        <a:srgbClr val="16BBD1"/>
      </a:accent4>
      <a:accent5>
        <a:srgbClr val="16BBD1"/>
      </a:accent5>
      <a:accent6>
        <a:srgbClr val="EEFF41"/>
      </a:accent6>
      <a:hlink>
        <a:srgbClr val="3C40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752</Words>
  <Application>Microsoft Office PowerPoint</Application>
  <PresentationFormat>Экран (16:9)</PresentationFormat>
  <Paragraphs>69</Paragraphs>
  <Slides>14</Slides>
  <Notes>14</Notes>
  <HiddenSlides>0</HiddenSlides>
  <MMClips>0</MMClips>
  <ScaleCrop>false</ScaleCrop>
  <HeadingPairs>
    <vt:vector size="6" baseType="variant">
      <vt:variant>
        <vt:lpstr>Использованные шрифты</vt:lpstr>
      </vt:variant>
      <vt:variant>
        <vt:i4>3</vt:i4>
      </vt:variant>
      <vt:variant>
        <vt:lpstr>Тема</vt:lpstr>
      </vt:variant>
      <vt:variant>
        <vt:i4>2</vt:i4>
      </vt:variant>
      <vt:variant>
        <vt:lpstr>Заголовки слайдов</vt:lpstr>
      </vt:variant>
      <vt:variant>
        <vt:i4>14</vt:i4>
      </vt:variant>
    </vt:vector>
  </HeadingPairs>
  <TitlesOfParts>
    <vt:vector size="19" baseType="lpstr">
      <vt:lpstr>Roboto Light</vt:lpstr>
      <vt:lpstr>Arial</vt:lpstr>
      <vt:lpstr>Roboto</vt:lpstr>
      <vt:lpstr>Simple Light</vt:lpstr>
      <vt:lpstr>Quantori 2022</vt:lpstr>
      <vt:lpstr>Object-oriented programming today. Practical (Part 3).</vt:lpstr>
      <vt:lpstr>Short reminder of previous parts</vt:lpstr>
      <vt:lpstr>Short reminder of Part 1</vt:lpstr>
      <vt:lpstr>If abstraction is not enough, further extensions of the project will run into architectural limitations  If the abstraction level is too high, it will lead to overengineering  What we often call "objects" are just composite datasets with functions</vt:lpstr>
      <vt:lpstr>We are not going to implement a user interface, network communication and message history storage. A console application will be enough. </vt:lpstr>
      <vt:lpstr>User does not have authentication. The user enters a name, a message for the chat and send it. The user cannot change the name after sending first message. The message will be available to all users in the chat, except the sender. The message must contain the sender's identification. If the user does not send a message within 10 minutes, he will leave the chat, and the name may be available for change. Prove the correctness of the application using tests. </vt:lpstr>
      <vt:lpstr>First attempt was made in TS ChatGPT translated from TS to C# We fixed discrepancies      And we started analysis…</vt:lpstr>
      <vt:lpstr>Top-Down vs Bottom-Up approach     No clear domain model   - lack of business entities    - lack of communication between entities   - interfaces &amp; classes look like DTOs     No clear communication/infrastructure model   - no client model   - no server model   - no model of communication between client &amp; server     No proper separation between domain  and communication models   - everything is packaged in one assembly   - suspicious namespacing       Solution is based on concrete implementation      No need to implement the communication layer at all  </vt:lpstr>
      <vt:lpstr>Domain Model Entities</vt:lpstr>
      <vt:lpstr>Domain Model Entities</vt:lpstr>
      <vt:lpstr>Domain Model Class Diagram</vt:lpstr>
      <vt:lpstr>OOP - Classes - Inheritance - Polymorphism - Louse-coupling  SOLID  - Single Responsibility - Open for extension, closed for modification - Every derived class should    be substitutable for its parent class (Liskov Principle) - Interface segregation - Depend on abstractions, not on concretions. - Details should depend upon abstractions   </vt:lpstr>
      <vt:lpstr> OOP is still alive ☺   It is well suited for Domain Driven Design   Functional paradigm makes an impact    </vt:lpstr>
      <vt:lpstr>OOP 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today. Practical (Part 3).</dc:title>
  <cp:lastModifiedBy>Alex Tikhanovskiy</cp:lastModifiedBy>
  <cp:revision>7</cp:revision>
  <dcterms:modified xsi:type="dcterms:W3CDTF">2023-05-23T09:41:19Z</dcterms:modified>
</cp:coreProperties>
</file>