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6" r:id="rId4"/>
    <p:sldMasterId id="2147483659" r:id="rId5"/>
    <p:sldMasterId id="2147483662" r:id="rId6"/>
    <p:sldMasterId id="2147483665" r:id="rId7"/>
    <p:sldMasterId id="2147483668" r:id="rId8"/>
  </p:sldMasterIdLst>
  <p:sldIdLst>
    <p:sldId id="256" r:id="rId9"/>
    <p:sldId id="268" r:id="rId10"/>
    <p:sldId id="258" r:id="rId11"/>
    <p:sldId id="260" r:id="rId12"/>
    <p:sldId id="261" r:id="rId13"/>
    <p:sldId id="262" r:id="rId14"/>
    <p:sldId id="263" r:id="rId15"/>
    <p:sldId id="269" r:id="rId16"/>
    <p:sldId id="264" r:id="rId17"/>
    <p:sldId id="270" r:id="rId18"/>
    <p:sldId id="265" r:id="rId19"/>
    <p:sldId id="266" r:id="rId20"/>
    <p:sldId id="271" r:id="rId21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F9CD9-FB25-403D-9A82-D3F541407AE9}" v="9" dt="2025-08-08T13:32:57.188"/>
    <p1510:client id="{ACAC1771-F09D-4340-9DD5-6153187C3B4B}" v="43" dt="2025-08-07T15:40:3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29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geny Menaker" userId="cf90ab60ec4b5844" providerId="LiveId" clId="{ACAC1771-F09D-4340-9DD5-6153187C3B4B}"/>
    <pc:docChg chg="undo redo custSel addSld delSld modSld sldOrd">
      <pc:chgData name="Yevgeny Menaker" userId="cf90ab60ec4b5844" providerId="LiveId" clId="{ACAC1771-F09D-4340-9DD5-6153187C3B4B}" dt="2025-08-07T15:47:46.281" v="2689" actId="20577"/>
      <pc:docMkLst>
        <pc:docMk/>
      </pc:docMkLst>
      <pc:sldChg chg="modSp mod">
        <pc:chgData name="Yevgeny Menaker" userId="cf90ab60ec4b5844" providerId="LiveId" clId="{ACAC1771-F09D-4340-9DD5-6153187C3B4B}" dt="2025-08-07T14:04:39.193" v="1586" actId="1076"/>
        <pc:sldMkLst>
          <pc:docMk/>
          <pc:sldMk cId="0" sldId="256"/>
        </pc:sldMkLst>
        <pc:spChg chg="mod">
          <ac:chgData name="Yevgeny Menaker" userId="cf90ab60ec4b5844" providerId="LiveId" clId="{ACAC1771-F09D-4340-9DD5-6153187C3B4B}" dt="2025-08-07T14:04:39.193" v="1586" actId="1076"/>
          <ac:spMkLst>
            <pc:docMk/>
            <pc:sldMk cId="0" sldId="256"/>
            <ac:spMk id="215" creationId="{00000000-0000-0000-0000-000000000000}"/>
          </ac:spMkLst>
        </pc:spChg>
      </pc:sldChg>
      <pc:sldChg chg="addSp delSp modSp del mod">
        <pc:chgData name="Yevgeny Menaker" userId="cf90ab60ec4b5844" providerId="LiveId" clId="{ACAC1771-F09D-4340-9DD5-6153187C3B4B}" dt="2025-08-07T12:45:41.407" v="7" actId="47"/>
        <pc:sldMkLst>
          <pc:docMk/>
          <pc:sldMk cId="0" sldId="257"/>
        </pc:sldMkLst>
        <pc:spChg chg="add mod">
          <ac:chgData name="Yevgeny Menaker" userId="cf90ab60ec4b5844" providerId="LiveId" clId="{ACAC1771-F09D-4340-9DD5-6153187C3B4B}" dt="2025-08-07T12:45:07.873" v="3" actId="34807"/>
          <ac:spMkLst>
            <pc:docMk/>
            <pc:sldMk cId="0" sldId="257"/>
            <ac:spMk id="2" creationId="{43898C3B-29D5-0AEB-CEC5-D98162F45376}"/>
          </ac:spMkLst>
        </pc:spChg>
        <pc:spChg chg="del mod">
          <ac:chgData name="Yevgeny Menaker" userId="cf90ab60ec4b5844" providerId="LiveId" clId="{ACAC1771-F09D-4340-9DD5-6153187C3B4B}" dt="2025-08-07T12:44:31.705" v="2"/>
          <ac:spMkLst>
            <pc:docMk/>
            <pc:sldMk cId="0" sldId="257"/>
            <ac:spMk id="220" creationId="{00000000-0000-0000-0000-000000000000}"/>
          </ac:spMkLst>
        </pc:spChg>
      </pc:sldChg>
      <pc:sldChg chg="addSp delSp modSp mod">
        <pc:chgData name="Yevgeny Menaker" userId="cf90ab60ec4b5844" providerId="LiveId" clId="{ACAC1771-F09D-4340-9DD5-6153187C3B4B}" dt="2025-08-07T15:39:58.655" v="2549" actId="20577"/>
        <pc:sldMkLst>
          <pc:docMk/>
          <pc:sldMk cId="0" sldId="258"/>
        </pc:sldMkLst>
        <pc:spChg chg="add del mod">
          <ac:chgData name="Yevgeny Menaker" userId="cf90ab60ec4b5844" providerId="LiveId" clId="{ACAC1771-F09D-4340-9DD5-6153187C3B4B}" dt="2025-08-07T12:52:31.095" v="273"/>
          <ac:spMkLst>
            <pc:docMk/>
            <pc:sldMk cId="0" sldId="258"/>
            <ac:spMk id="4" creationId="{DFF21A4D-E982-3A4A-28A8-7480E7EC87CD}"/>
          </ac:spMkLst>
        </pc:spChg>
        <pc:spChg chg="add mod">
          <ac:chgData name="Yevgeny Menaker" userId="cf90ab60ec4b5844" providerId="LiveId" clId="{ACAC1771-F09D-4340-9DD5-6153187C3B4B}" dt="2025-08-07T15:39:58.655" v="2549" actId="20577"/>
          <ac:spMkLst>
            <pc:docMk/>
            <pc:sldMk cId="0" sldId="258"/>
            <ac:spMk id="5" creationId="{BE06072E-F959-9860-E461-C7498C09FD53}"/>
          </ac:spMkLst>
        </pc:spChg>
        <pc:spChg chg="add">
          <ac:chgData name="Yevgeny Menaker" userId="cf90ab60ec4b5844" providerId="LiveId" clId="{ACAC1771-F09D-4340-9DD5-6153187C3B4B}" dt="2025-08-07T12:54:38.286" v="277"/>
          <ac:spMkLst>
            <pc:docMk/>
            <pc:sldMk cId="0" sldId="258"/>
            <ac:spMk id="6" creationId="{6D1B9E48-8FD4-A44B-09EA-5CE091485581}"/>
          </ac:spMkLst>
        </pc:spChg>
        <pc:spChg chg="del">
          <ac:chgData name="Yevgeny Menaker" userId="cf90ab60ec4b5844" providerId="LiveId" clId="{ACAC1771-F09D-4340-9DD5-6153187C3B4B}" dt="2025-08-07T12:50:34.830" v="260" actId="931"/>
          <ac:spMkLst>
            <pc:docMk/>
            <pc:sldMk cId="0" sldId="258"/>
            <ac:spMk id="22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2:51:19.832" v="269" actId="14100"/>
          <ac:picMkLst>
            <pc:docMk/>
            <pc:sldMk cId="0" sldId="258"/>
            <ac:picMk id="3" creationId="{01DBB936-DF03-5848-F483-A92BA95C1B9C}"/>
          </ac:picMkLst>
        </pc:picChg>
      </pc:sldChg>
      <pc:sldChg chg="del">
        <pc:chgData name="Yevgeny Menaker" userId="cf90ab60ec4b5844" providerId="LiveId" clId="{ACAC1771-F09D-4340-9DD5-6153187C3B4B}" dt="2025-08-07T12:57:36.390" v="460" actId="2696"/>
        <pc:sldMkLst>
          <pc:docMk/>
          <pc:sldMk cId="0" sldId="259"/>
        </pc:sldMkLst>
      </pc:sldChg>
      <pc:sldChg chg="addSp delSp modSp mod">
        <pc:chgData name="Yevgeny Menaker" userId="cf90ab60ec4b5844" providerId="LiveId" clId="{ACAC1771-F09D-4340-9DD5-6153187C3B4B}" dt="2025-08-07T15:44:21.922" v="2595" actId="1076"/>
        <pc:sldMkLst>
          <pc:docMk/>
          <pc:sldMk cId="0" sldId="260"/>
        </pc:sldMkLst>
        <pc:spChg chg="add mod">
          <ac:chgData name="Yevgeny Menaker" userId="cf90ab60ec4b5844" providerId="LiveId" clId="{ACAC1771-F09D-4340-9DD5-6153187C3B4B}" dt="2025-08-07T15:40:53.703" v="2571" actId="20577"/>
          <ac:spMkLst>
            <pc:docMk/>
            <pc:sldMk cId="0" sldId="260"/>
            <ac:spMk id="2" creationId="{F4889E05-F4B9-C510-5E36-15818BD77CC7}"/>
          </ac:spMkLst>
        </pc:spChg>
        <pc:spChg chg="add mod">
          <ac:chgData name="Yevgeny Menaker" userId="cf90ab60ec4b5844" providerId="LiveId" clId="{ACAC1771-F09D-4340-9DD5-6153187C3B4B}" dt="2025-08-07T15:43:54.921" v="2590" actId="1076"/>
          <ac:spMkLst>
            <pc:docMk/>
            <pc:sldMk cId="0" sldId="260"/>
            <ac:spMk id="4" creationId="{ACE74EBD-6772-475A-E4E1-E6B3F83B883F}"/>
          </ac:spMkLst>
        </pc:spChg>
        <pc:spChg chg="mod">
          <ac:chgData name="Yevgeny Menaker" userId="cf90ab60ec4b5844" providerId="LiveId" clId="{ACAC1771-F09D-4340-9DD5-6153187C3B4B}" dt="2025-08-07T12:58:23.776" v="501" actId="255"/>
          <ac:spMkLst>
            <pc:docMk/>
            <pc:sldMk cId="0" sldId="260"/>
            <ac:spMk id="22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2:59:02.139" v="502" actId="22"/>
          <ac:spMkLst>
            <pc:docMk/>
            <pc:sldMk cId="0" sldId="260"/>
            <ac:spMk id="226" creationId="{00000000-0000-0000-0000-000000000000}"/>
          </ac:spMkLst>
        </pc:spChg>
        <pc:picChg chg="add mod ord">
          <ac:chgData name="Yevgeny Menaker" userId="cf90ab60ec4b5844" providerId="LiveId" clId="{ACAC1771-F09D-4340-9DD5-6153187C3B4B}" dt="2025-08-07T15:43:46.470" v="2589" actId="14100"/>
          <ac:picMkLst>
            <pc:docMk/>
            <pc:sldMk cId="0" sldId="260"/>
            <ac:picMk id="3" creationId="{3F5E2071-1C34-5C8E-50DF-E7E70A63E008}"/>
          </ac:picMkLst>
        </pc:picChg>
        <pc:picChg chg="add mod">
          <ac:chgData name="Yevgeny Menaker" userId="cf90ab60ec4b5844" providerId="LiveId" clId="{ACAC1771-F09D-4340-9DD5-6153187C3B4B}" dt="2025-08-07T15:44:21.922" v="2595" actId="1076"/>
          <ac:picMkLst>
            <pc:docMk/>
            <pc:sldMk cId="0" sldId="260"/>
            <ac:picMk id="6" creationId="{7EC8C2E6-AC36-4DDD-8C13-C9ACF2FFBA90}"/>
          </ac:picMkLst>
        </pc:picChg>
      </pc:sldChg>
      <pc:sldChg chg="addSp delSp modSp mod">
        <pc:chgData name="Yevgeny Menaker" userId="cf90ab60ec4b5844" providerId="LiveId" clId="{ACAC1771-F09D-4340-9DD5-6153187C3B4B}" dt="2025-08-07T13:31:01.073" v="839" actId="1037"/>
        <pc:sldMkLst>
          <pc:docMk/>
          <pc:sldMk cId="0" sldId="261"/>
        </pc:sldMkLst>
        <pc:spChg chg="add mod">
          <ac:chgData name="Yevgeny Menaker" userId="cf90ab60ec4b5844" providerId="LiveId" clId="{ACAC1771-F09D-4340-9DD5-6153187C3B4B}" dt="2025-08-07T13:30:23.104" v="793" actId="404"/>
          <ac:spMkLst>
            <pc:docMk/>
            <pc:sldMk cId="0" sldId="261"/>
            <ac:spMk id="4" creationId="{E3685C85-1405-D980-82A1-AB9DD5C948BE}"/>
          </ac:spMkLst>
        </pc:spChg>
        <pc:spChg chg="mod">
          <ac:chgData name="Yevgeny Menaker" userId="cf90ab60ec4b5844" providerId="LiveId" clId="{ACAC1771-F09D-4340-9DD5-6153187C3B4B}" dt="2025-08-07T13:29:27.346" v="780" actId="14100"/>
          <ac:spMkLst>
            <pc:docMk/>
            <pc:sldMk cId="0" sldId="261"/>
            <ac:spMk id="227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13:51.526" v="585" actId="931"/>
          <ac:spMkLst>
            <pc:docMk/>
            <pc:sldMk cId="0" sldId="261"/>
            <ac:spMk id="228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31:01.073" v="839" actId="1037"/>
          <ac:picMkLst>
            <pc:docMk/>
            <pc:sldMk cId="0" sldId="261"/>
            <ac:picMk id="3" creationId="{EF00D367-5F76-D210-AE9A-4D8DA7EC6D9A}"/>
          </ac:picMkLst>
        </pc:picChg>
        <pc:picChg chg="add mod">
          <ac:chgData name="Yevgeny Menaker" userId="cf90ab60ec4b5844" providerId="LiveId" clId="{ACAC1771-F09D-4340-9DD5-6153187C3B4B}" dt="2025-08-07T13:30:49.450" v="813" actId="1035"/>
          <ac:picMkLst>
            <pc:docMk/>
            <pc:sldMk cId="0" sldId="261"/>
            <ac:picMk id="6" creationId="{421CE206-C606-CE6A-B277-77805C291090}"/>
          </ac:picMkLst>
        </pc:picChg>
        <pc:picChg chg="add mod">
          <ac:chgData name="Yevgeny Menaker" userId="cf90ab60ec4b5844" providerId="LiveId" clId="{ACAC1771-F09D-4340-9DD5-6153187C3B4B}" dt="2025-08-07T13:30:45.793" v="811" actId="1038"/>
          <ac:picMkLst>
            <pc:docMk/>
            <pc:sldMk cId="0" sldId="261"/>
            <ac:picMk id="8" creationId="{DD76B971-4E6D-C7BE-5B1C-325808CF364D}"/>
          </ac:picMkLst>
        </pc:picChg>
      </pc:sldChg>
      <pc:sldChg chg="addSp modSp mod">
        <pc:chgData name="Yevgeny Menaker" userId="cf90ab60ec4b5844" providerId="LiveId" clId="{ACAC1771-F09D-4340-9DD5-6153187C3B4B}" dt="2025-08-07T13:28:14.989" v="778" actId="14100"/>
        <pc:sldMkLst>
          <pc:docMk/>
          <pc:sldMk cId="0" sldId="262"/>
        </pc:sldMkLst>
        <pc:spChg chg="mod">
          <ac:chgData name="Yevgeny Menaker" userId="cf90ab60ec4b5844" providerId="LiveId" clId="{ACAC1771-F09D-4340-9DD5-6153187C3B4B}" dt="2025-08-07T13:26:49.820" v="763" actId="14100"/>
          <ac:spMkLst>
            <pc:docMk/>
            <pc:sldMk cId="0" sldId="262"/>
            <ac:spMk id="230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27:27.644" v="770" actId="1076"/>
          <ac:picMkLst>
            <pc:docMk/>
            <pc:sldMk cId="0" sldId="262"/>
            <ac:picMk id="3" creationId="{4C593170-16FA-C590-0A49-5EE355FC7C08}"/>
          </ac:picMkLst>
        </pc:picChg>
        <pc:picChg chg="add mod">
          <ac:chgData name="Yevgeny Menaker" userId="cf90ab60ec4b5844" providerId="LiveId" clId="{ACAC1771-F09D-4340-9DD5-6153187C3B4B}" dt="2025-08-07T13:28:14.989" v="778" actId="14100"/>
          <ac:picMkLst>
            <pc:docMk/>
            <pc:sldMk cId="0" sldId="262"/>
            <ac:picMk id="5" creationId="{7D4FAE8F-18FD-49DB-51A6-A0ABF270FCB5}"/>
          </ac:picMkLst>
        </pc:picChg>
      </pc:sldChg>
      <pc:sldChg chg="addSp delSp modSp mod">
        <pc:chgData name="Yevgeny Menaker" userId="cf90ab60ec4b5844" providerId="LiveId" clId="{ACAC1771-F09D-4340-9DD5-6153187C3B4B}" dt="2025-08-07T14:19:14.057" v="1740" actId="14100"/>
        <pc:sldMkLst>
          <pc:docMk/>
          <pc:sldMk cId="0" sldId="263"/>
        </pc:sldMkLst>
        <pc:spChg chg="add mod">
          <ac:chgData name="Yevgeny Menaker" userId="cf90ab60ec4b5844" providerId="LiveId" clId="{ACAC1771-F09D-4340-9DD5-6153187C3B4B}" dt="2025-08-07T14:17:42.210" v="1628" actId="1076"/>
          <ac:spMkLst>
            <pc:docMk/>
            <pc:sldMk cId="0" sldId="263"/>
            <ac:spMk id="8" creationId="{AB97F963-C60B-FAFA-E863-7928D3E8CDA6}"/>
          </ac:spMkLst>
        </pc:spChg>
        <pc:spChg chg="add del mod">
          <ac:chgData name="Yevgeny Menaker" userId="cf90ab60ec4b5844" providerId="LiveId" clId="{ACAC1771-F09D-4340-9DD5-6153187C3B4B}" dt="2025-08-07T14:17:23.193" v="1621" actId="478"/>
          <ac:spMkLst>
            <pc:docMk/>
            <pc:sldMk cId="0" sldId="263"/>
            <ac:spMk id="9" creationId="{B397F9F7-8E4E-EAF5-788D-DCDC0CEAA881}"/>
          </ac:spMkLst>
        </pc:spChg>
        <pc:spChg chg="add del mod">
          <ac:chgData name="Yevgeny Menaker" userId="cf90ab60ec4b5844" providerId="LiveId" clId="{ACAC1771-F09D-4340-9DD5-6153187C3B4B}" dt="2025-08-07T14:17:21.079" v="1620" actId="21"/>
          <ac:spMkLst>
            <pc:docMk/>
            <pc:sldMk cId="0" sldId="263"/>
            <ac:spMk id="10" creationId="{AE42DD81-9E69-AE50-4B2D-E51048E1B210}"/>
          </ac:spMkLst>
        </pc:spChg>
        <pc:spChg chg="add mod">
          <ac:chgData name="Yevgeny Menaker" userId="cf90ab60ec4b5844" providerId="LiveId" clId="{ACAC1771-F09D-4340-9DD5-6153187C3B4B}" dt="2025-08-07T14:18:57.329" v="1736" actId="14100"/>
          <ac:spMkLst>
            <pc:docMk/>
            <pc:sldMk cId="0" sldId="263"/>
            <ac:spMk id="11" creationId="{670C9440-043D-C57F-A2CB-15422D00211B}"/>
          </ac:spMkLst>
        </pc:spChg>
        <pc:spChg chg="mod">
          <ac:chgData name="Yevgeny Menaker" userId="cf90ab60ec4b5844" providerId="LiveId" clId="{ACAC1771-F09D-4340-9DD5-6153187C3B4B}" dt="2025-08-07T13:36:21.688" v="1004" actId="14100"/>
          <ac:spMkLst>
            <pc:docMk/>
            <pc:sldMk cId="0" sldId="263"/>
            <ac:spMk id="231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31:32.893" v="840" actId="931"/>
          <ac:spMkLst>
            <pc:docMk/>
            <pc:sldMk cId="0" sldId="263"/>
            <ac:spMk id="23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4:19:14.057" v="1740" actId="14100"/>
          <ac:picMkLst>
            <pc:docMk/>
            <pc:sldMk cId="0" sldId="263"/>
            <ac:picMk id="3" creationId="{F7C0FE9D-9626-000A-64E9-BFC38C611D64}"/>
          </ac:picMkLst>
        </pc:picChg>
        <pc:picChg chg="add del mod">
          <ac:chgData name="Yevgeny Menaker" userId="cf90ab60ec4b5844" providerId="LiveId" clId="{ACAC1771-F09D-4340-9DD5-6153187C3B4B}" dt="2025-08-07T14:17:21.079" v="1620" actId="21"/>
          <ac:picMkLst>
            <pc:docMk/>
            <pc:sldMk cId="0" sldId="263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19:07.881" v="1737" actId="1076"/>
          <ac:picMkLst>
            <pc:docMk/>
            <pc:sldMk cId="0" sldId="263"/>
            <ac:picMk id="7" creationId="{F9483D58-51F4-CF0B-1F07-5330C8F37BE6}"/>
          </ac:picMkLst>
        </pc:picChg>
      </pc:sldChg>
      <pc:sldChg chg="addSp delSp modSp mod">
        <pc:chgData name="Yevgeny Menaker" userId="cf90ab60ec4b5844" providerId="LiveId" clId="{ACAC1771-F09D-4340-9DD5-6153187C3B4B}" dt="2025-08-07T14:40:10.699" v="2163" actId="1036"/>
        <pc:sldMkLst>
          <pc:docMk/>
          <pc:sldMk cId="0" sldId="264"/>
        </pc:sldMkLst>
        <pc:spChg chg="add mod">
          <ac:chgData name="Yevgeny Menaker" userId="cf90ab60ec4b5844" providerId="LiveId" clId="{ACAC1771-F09D-4340-9DD5-6153187C3B4B}" dt="2025-08-07T14:40:10.699" v="2163" actId="1036"/>
          <ac:spMkLst>
            <pc:docMk/>
            <pc:sldMk cId="0" sldId="264"/>
            <ac:spMk id="10" creationId="{C2F5D35D-23E0-F9C0-E315-DD41BCEC8C4A}"/>
          </ac:spMkLst>
        </pc:spChg>
        <pc:spChg chg="mod">
          <ac:chgData name="Yevgeny Menaker" userId="cf90ab60ec4b5844" providerId="LiveId" clId="{ACAC1771-F09D-4340-9DD5-6153187C3B4B}" dt="2025-08-07T13:43:23.910" v="1036" actId="14100"/>
          <ac:spMkLst>
            <pc:docMk/>
            <pc:sldMk cId="0" sldId="264"/>
            <ac:spMk id="233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0:35.308" v="1006" actId="478"/>
          <ac:spMkLst>
            <pc:docMk/>
            <pc:sldMk cId="0" sldId="264"/>
            <ac:spMk id="234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3" creationId="{11E99070-675F-276A-FA61-4D7E38FBCE55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5" creationId="{B743BD53-D8E1-8D08-DDF0-20ED909CE807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7" creationId="{6C222156-6787-C0DF-2919-DE9022DEB7F8}"/>
          </ac:picMkLst>
        </pc:picChg>
        <pc:picChg chg="add mod">
          <ac:chgData name="Yevgeny Menaker" userId="cf90ab60ec4b5844" providerId="LiveId" clId="{ACAC1771-F09D-4340-9DD5-6153187C3B4B}" dt="2025-08-07T13:43:45.967" v="1064" actId="14100"/>
          <ac:picMkLst>
            <pc:docMk/>
            <pc:sldMk cId="0" sldId="264"/>
            <ac:picMk id="9" creationId="{6848B290-BEE9-CA79-D35F-0F8BD060730A}"/>
          </ac:picMkLst>
        </pc:picChg>
      </pc:sldChg>
      <pc:sldChg chg="addSp delSp modSp mod">
        <pc:chgData name="Yevgeny Menaker" userId="cf90ab60ec4b5844" providerId="LiveId" clId="{ACAC1771-F09D-4340-9DD5-6153187C3B4B}" dt="2025-08-07T15:46:27.355" v="2612" actId="20577"/>
        <pc:sldMkLst>
          <pc:docMk/>
          <pc:sldMk cId="0" sldId="265"/>
        </pc:sldMkLst>
        <pc:spChg chg="add mod">
          <ac:chgData name="Yevgeny Menaker" userId="cf90ab60ec4b5844" providerId="LiveId" clId="{ACAC1771-F09D-4340-9DD5-6153187C3B4B}" dt="2025-08-07T15:46:27.355" v="2612" actId="20577"/>
          <ac:spMkLst>
            <pc:docMk/>
            <pc:sldMk cId="0" sldId="265"/>
            <ac:spMk id="6" creationId="{8BA3B20E-B413-685C-31EB-D2980B06AF51}"/>
          </ac:spMkLst>
        </pc:spChg>
        <pc:spChg chg="mod">
          <ac:chgData name="Yevgeny Menaker" userId="cf90ab60ec4b5844" providerId="LiveId" clId="{ACAC1771-F09D-4340-9DD5-6153187C3B4B}" dt="2025-08-07T13:44:36.070" v="1071" actId="14100"/>
          <ac:spMkLst>
            <pc:docMk/>
            <pc:sldMk cId="0" sldId="265"/>
            <ac:spMk id="23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4:12.397" v="1065" actId="478"/>
          <ac:spMkLst>
            <pc:docMk/>
            <pc:sldMk cId="0" sldId="265"/>
            <ac:spMk id="236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4:54.390" v="1076" actId="1076"/>
          <ac:picMkLst>
            <pc:docMk/>
            <pc:sldMk cId="0" sldId="265"/>
            <ac:picMk id="3" creationId="{05DE2371-B314-394A-4AAB-4C5A4BFFEC72}"/>
          </ac:picMkLst>
        </pc:picChg>
        <pc:picChg chg="add mod">
          <ac:chgData name="Yevgeny Menaker" userId="cf90ab60ec4b5844" providerId="LiveId" clId="{ACAC1771-F09D-4340-9DD5-6153187C3B4B}" dt="2025-08-07T13:45:00.616" v="1078" actId="14100"/>
          <ac:picMkLst>
            <pc:docMk/>
            <pc:sldMk cId="0" sldId="265"/>
            <ac:picMk id="5" creationId="{D988F6FE-E7CA-502D-C6F0-C06E7D3ADBB2}"/>
          </ac:picMkLst>
        </pc:picChg>
      </pc:sldChg>
      <pc:sldChg chg="addSp delSp modSp mod setBg">
        <pc:chgData name="Yevgeny Menaker" userId="cf90ab60ec4b5844" providerId="LiveId" clId="{ACAC1771-F09D-4340-9DD5-6153187C3B4B}" dt="2025-08-07T15:47:46.281" v="2689" actId="20577"/>
        <pc:sldMkLst>
          <pc:docMk/>
          <pc:sldMk cId="0" sldId="266"/>
        </pc:sldMkLst>
        <pc:spChg chg="add del mod">
          <ac:chgData name="Yevgeny Menaker" userId="cf90ab60ec4b5844" providerId="LiveId" clId="{ACAC1771-F09D-4340-9DD5-6153187C3B4B}" dt="2025-08-07T13:47:36.123" v="1095" actId="478"/>
          <ac:spMkLst>
            <pc:docMk/>
            <pc:sldMk cId="0" sldId="266"/>
            <ac:spMk id="2" creationId="{AB70AF22-26D9-4917-5482-8096B27C302E}"/>
          </ac:spMkLst>
        </pc:spChg>
        <pc:spChg chg="mod">
          <ac:chgData name="Yevgeny Menaker" userId="cf90ab60ec4b5844" providerId="LiveId" clId="{ACAC1771-F09D-4340-9DD5-6153187C3B4B}" dt="2025-08-07T13:46:38.114" v="1085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Yevgeny Menaker" userId="cf90ab60ec4b5844" providerId="LiveId" clId="{ACAC1771-F09D-4340-9DD5-6153187C3B4B}" dt="2025-08-07T15:47:46.281" v="2689" actId="20577"/>
          <ac:spMkLst>
            <pc:docMk/>
            <pc:sldMk cId="0" sldId="266"/>
            <ac:spMk id="238" creationId="{00000000-0000-0000-0000-000000000000}"/>
          </ac:spMkLst>
        </pc:spChg>
      </pc:sldChg>
      <pc:sldChg chg="del">
        <pc:chgData name="Yevgeny Menaker" userId="cf90ab60ec4b5844" providerId="LiveId" clId="{ACAC1771-F09D-4340-9DD5-6153187C3B4B}" dt="2025-08-07T13:13:35.458" v="584" actId="2696"/>
        <pc:sldMkLst>
          <pc:docMk/>
          <pc:sldMk cId="3141630681" sldId="267"/>
        </pc:sldMkLst>
      </pc:sldChg>
      <pc:sldChg chg="addSp delSp modSp new mod ord">
        <pc:chgData name="Yevgeny Menaker" userId="cf90ab60ec4b5844" providerId="LiveId" clId="{ACAC1771-F09D-4340-9DD5-6153187C3B4B}" dt="2025-08-07T15:38:31.189" v="2545" actId="20577"/>
        <pc:sldMkLst>
          <pc:docMk/>
          <pc:sldMk cId="576253988" sldId="268"/>
        </pc:sldMkLst>
        <pc:spChg chg="mod">
          <ac:chgData name="Yevgeny Menaker" userId="cf90ab60ec4b5844" providerId="LiveId" clId="{ACAC1771-F09D-4340-9DD5-6153187C3B4B}" dt="2025-08-07T12:45:48.890" v="20" actId="20577"/>
          <ac:spMkLst>
            <pc:docMk/>
            <pc:sldMk cId="576253988" sldId="268"/>
            <ac:spMk id="2" creationId="{21A67748-D76C-352A-BD40-6826F0BD69E1}"/>
          </ac:spMkLst>
        </pc:spChg>
        <pc:spChg chg="add del mod">
          <ac:chgData name="Yevgeny Menaker" userId="cf90ab60ec4b5844" providerId="LiveId" clId="{ACAC1771-F09D-4340-9DD5-6153187C3B4B}" dt="2025-08-07T15:38:31.189" v="2545" actId="20577"/>
          <ac:spMkLst>
            <pc:docMk/>
            <pc:sldMk cId="576253988" sldId="268"/>
            <ac:spMk id="3" creationId="{3FAB9AC4-1098-05A5-D102-672F57A67E57}"/>
          </ac:spMkLst>
        </pc:spChg>
        <pc:spChg chg="add mod">
          <ac:chgData name="Yevgeny Menaker" userId="cf90ab60ec4b5844" providerId="LiveId" clId="{ACAC1771-F09D-4340-9DD5-6153187C3B4B}" dt="2025-08-07T12:45:52.924" v="22"/>
          <ac:spMkLst>
            <pc:docMk/>
            <pc:sldMk cId="576253988" sldId="268"/>
            <ac:spMk id="4" creationId="{F1DB745F-8074-0888-D5B0-596EDB3BF1E1}"/>
          </ac:spMkLst>
        </pc:spChg>
      </pc:sldChg>
      <pc:sldChg chg="addSp delSp modSp new mod">
        <pc:chgData name="Yevgeny Menaker" userId="cf90ab60ec4b5844" providerId="LiveId" clId="{ACAC1771-F09D-4340-9DD5-6153187C3B4B}" dt="2025-08-07T15:45:09.515" v="2598" actId="20577"/>
        <pc:sldMkLst>
          <pc:docMk/>
          <pc:sldMk cId="3979091466" sldId="269"/>
        </pc:sldMkLst>
        <pc:spChg chg="mod">
          <ac:chgData name="Yevgeny Menaker" userId="cf90ab60ec4b5844" providerId="LiveId" clId="{ACAC1771-F09D-4340-9DD5-6153187C3B4B}" dt="2025-08-07T15:45:09.515" v="2598" actId="20577"/>
          <ac:spMkLst>
            <pc:docMk/>
            <pc:sldMk cId="3979091466" sldId="269"/>
            <ac:spMk id="2" creationId="{8AEC4B5B-5D80-5017-1AD0-B92C4F2D8446}"/>
          </ac:spMkLst>
        </pc:spChg>
        <pc:spChg chg="del">
          <ac:chgData name="Yevgeny Menaker" userId="cf90ab60ec4b5844" providerId="LiveId" clId="{ACAC1771-F09D-4340-9DD5-6153187C3B4B}" dt="2025-08-07T14:19:40.477" v="1742" actId="478"/>
          <ac:spMkLst>
            <pc:docMk/>
            <pc:sldMk cId="3979091466" sldId="269"/>
            <ac:spMk id="3" creationId="{8F95E4BF-75BD-72BC-A815-264FC181296E}"/>
          </ac:spMkLst>
        </pc:spChg>
        <pc:spChg chg="add mod">
          <ac:chgData name="Yevgeny Menaker" userId="cf90ab60ec4b5844" providerId="LiveId" clId="{ACAC1771-F09D-4340-9DD5-6153187C3B4B}" dt="2025-08-07T14:36:19.307" v="2033" actId="14100"/>
          <ac:spMkLst>
            <pc:docMk/>
            <pc:sldMk cId="3979091466" sldId="269"/>
            <ac:spMk id="9" creationId="{DBCFB806-D132-4715-24C0-4C6C2DABA0C6}"/>
          </ac:spMkLst>
        </pc:spChg>
        <pc:spChg chg="add mod">
          <ac:chgData name="Yevgeny Menaker" userId="cf90ab60ec4b5844" providerId="LiveId" clId="{ACAC1771-F09D-4340-9DD5-6153187C3B4B}" dt="2025-08-07T14:32:22.177" v="1900" actId="2711"/>
          <ac:spMkLst>
            <pc:docMk/>
            <pc:sldMk cId="3979091466" sldId="269"/>
            <ac:spMk id="10" creationId="{AE42DD81-9E69-AE50-4B2D-E51048E1B210}"/>
          </ac:spMkLst>
        </pc:spChg>
        <pc:picChg chg="add mod">
          <ac:chgData name="Yevgeny Menaker" userId="cf90ab60ec4b5844" providerId="LiveId" clId="{ACAC1771-F09D-4340-9DD5-6153187C3B4B}" dt="2025-08-07T14:35:07.709" v="1983" actId="1035"/>
          <ac:picMkLst>
            <pc:docMk/>
            <pc:sldMk cId="3979091466" sldId="269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35:27.739" v="2011" actId="1036"/>
          <ac:picMkLst>
            <pc:docMk/>
            <pc:sldMk cId="3979091466" sldId="269"/>
            <ac:picMk id="6" creationId="{4324D7EF-62C9-918C-387F-49D3B8B0D0BB}"/>
          </ac:picMkLst>
        </pc:picChg>
        <pc:picChg chg="add mod">
          <ac:chgData name="Yevgeny Menaker" userId="cf90ab60ec4b5844" providerId="LiveId" clId="{ACAC1771-F09D-4340-9DD5-6153187C3B4B}" dt="2025-08-07T14:32:57.875" v="1911" actId="1037"/>
          <ac:picMkLst>
            <pc:docMk/>
            <pc:sldMk cId="3979091466" sldId="269"/>
            <ac:picMk id="8" creationId="{9F3D4FD4-3ED9-282A-C5BE-965282EFD726}"/>
          </ac:picMkLst>
        </pc:picChg>
      </pc:sldChg>
      <pc:sldChg chg="addSp delSp modSp new mod">
        <pc:chgData name="Yevgeny Menaker" userId="cf90ab60ec4b5844" providerId="LiveId" clId="{ACAC1771-F09D-4340-9DD5-6153187C3B4B}" dt="2025-08-07T15:25:09.174" v="2417" actId="1036"/>
        <pc:sldMkLst>
          <pc:docMk/>
          <pc:sldMk cId="901845363" sldId="270"/>
        </pc:sldMkLst>
        <pc:spChg chg="mod">
          <ac:chgData name="Yevgeny Menaker" userId="cf90ab60ec4b5844" providerId="LiveId" clId="{ACAC1771-F09D-4340-9DD5-6153187C3B4B}" dt="2025-08-07T15:24:47.689" v="2415" actId="1076"/>
          <ac:spMkLst>
            <pc:docMk/>
            <pc:sldMk cId="901845363" sldId="270"/>
            <ac:spMk id="2" creationId="{6D6232E4-A32C-87DA-97BD-4FE2BDDB627A}"/>
          </ac:spMkLst>
        </pc:spChg>
        <pc:spChg chg="del">
          <ac:chgData name="Yevgeny Menaker" userId="cf90ab60ec4b5844" providerId="LiveId" clId="{ACAC1771-F09D-4340-9DD5-6153187C3B4B}" dt="2025-08-07T14:54:27.556" v="2221" actId="478"/>
          <ac:spMkLst>
            <pc:docMk/>
            <pc:sldMk cId="901845363" sldId="270"/>
            <ac:spMk id="3" creationId="{5CCAF0F8-E8D7-97A0-3868-C301F79E8499}"/>
          </ac:spMkLst>
        </pc:spChg>
        <pc:spChg chg="add del">
          <ac:chgData name="Yevgeny Menaker" userId="cf90ab60ec4b5844" providerId="LiveId" clId="{ACAC1771-F09D-4340-9DD5-6153187C3B4B}" dt="2025-08-07T15:20:26.563" v="2288" actId="22"/>
          <ac:spMkLst>
            <pc:docMk/>
            <pc:sldMk cId="901845363" sldId="270"/>
            <ac:spMk id="17" creationId="{0B303C5D-CDC0-1422-2EFE-891B9F1FECF1}"/>
          </ac:spMkLst>
        </pc:spChg>
        <pc:spChg chg="add mod">
          <ac:chgData name="Yevgeny Menaker" userId="cf90ab60ec4b5844" providerId="LiveId" clId="{ACAC1771-F09D-4340-9DD5-6153187C3B4B}" dt="2025-08-07T15:25:09.174" v="2417" actId="1036"/>
          <ac:spMkLst>
            <pc:docMk/>
            <pc:sldMk cId="901845363" sldId="270"/>
            <ac:spMk id="18" creationId="{23EA8291-04A1-2036-5EBF-3E72DD916385}"/>
          </ac:spMkLst>
        </pc:sp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5" creationId="{11A7C961-3EA1-1C0A-FFCA-37EB1F16E1B5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7" creationId="{C655FF5F-68DB-787E-0EE6-EFB5DE488820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9" creationId="{AE8562AD-15DE-15A1-4058-C4A3255EABD1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1" creationId="{5A94FD8C-D884-DF90-BB96-FCDB10B2A889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3" creationId="{957B8660-90F9-A5D8-2E35-70045F7DF436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5" creationId="{E6D4324A-088B-2AEC-C8D7-222880AA610F}"/>
          </ac:picMkLst>
        </pc:picChg>
      </pc:sldChg>
    </pc:docChg>
  </pc:docChgLst>
  <pc:docChgLst>
    <pc:chgData name="Yevgeny Menaker" userId="cf90ab60ec4b5844" providerId="LiveId" clId="{062F9CD9-FB25-403D-9A82-D3F541407AE9}"/>
    <pc:docChg chg="custSel addSld modSld">
      <pc:chgData name="Yevgeny Menaker" userId="cf90ab60ec4b5844" providerId="LiveId" clId="{062F9CD9-FB25-403D-9A82-D3F541407AE9}" dt="2025-08-08T13:40:46.978" v="750" actId="20577"/>
      <pc:docMkLst>
        <pc:docMk/>
      </pc:docMkLst>
      <pc:sldChg chg="modSp mod">
        <pc:chgData name="Yevgeny Menaker" userId="cf90ab60ec4b5844" providerId="LiveId" clId="{062F9CD9-FB25-403D-9A82-D3F541407AE9}" dt="2025-08-08T13:17:04.384" v="415" actId="1076"/>
        <pc:sldMkLst>
          <pc:docMk/>
          <pc:sldMk cId="0" sldId="258"/>
        </pc:sldMkLst>
        <pc:spChg chg="mod">
          <ac:chgData name="Yevgeny Menaker" userId="cf90ab60ec4b5844" providerId="LiveId" clId="{062F9CD9-FB25-403D-9A82-D3F541407AE9}" dt="2025-08-08T12:43:42.440" v="66" actId="20577"/>
          <ac:spMkLst>
            <pc:docMk/>
            <pc:sldMk cId="0" sldId="258"/>
            <ac:spMk id="5" creationId="{BE06072E-F959-9860-E461-C7498C09FD53}"/>
          </ac:spMkLst>
        </pc:spChg>
        <pc:spChg chg="mod">
          <ac:chgData name="Yevgeny Menaker" userId="cf90ab60ec4b5844" providerId="LiveId" clId="{062F9CD9-FB25-403D-9A82-D3F541407AE9}" dt="2025-08-08T13:17:04.384" v="415" actId="1076"/>
          <ac:spMkLst>
            <pc:docMk/>
            <pc:sldMk cId="0" sldId="258"/>
            <ac:spMk id="221" creationId="{00000000-0000-0000-0000-000000000000}"/>
          </ac:spMkLst>
        </pc:spChg>
      </pc:sldChg>
      <pc:sldChg chg="modSp mod">
        <pc:chgData name="Yevgeny Menaker" userId="cf90ab60ec4b5844" providerId="LiveId" clId="{062F9CD9-FB25-403D-9A82-D3F541407AE9}" dt="2025-08-08T13:17:33.424" v="419" actId="1076"/>
        <pc:sldMkLst>
          <pc:docMk/>
          <pc:sldMk cId="0" sldId="260"/>
        </pc:sldMkLst>
        <pc:spChg chg="mod">
          <ac:chgData name="Yevgeny Menaker" userId="cf90ab60ec4b5844" providerId="LiveId" clId="{062F9CD9-FB25-403D-9A82-D3F541407AE9}" dt="2025-08-08T13:17:33.424" v="419" actId="1076"/>
          <ac:spMkLst>
            <pc:docMk/>
            <pc:sldMk cId="0" sldId="260"/>
            <ac:spMk id="225" creationId="{00000000-0000-0000-0000-000000000000}"/>
          </ac:spMkLst>
        </pc:spChg>
      </pc:sldChg>
      <pc:sldChg chg="modSp mod">
        <pc:chgData name="Yevgeny Menaker" userId="cf90ab60ec4b5844" providerId="LiveId" clId="{062F9CD9-FB25-403D-9A82-D3F541407AE9}" dt="2025-08-08T13:19:21.560" v="468" actId="1036"/>
        <pc:sldMkLst>
          <pc:docMk/>
          <pc:sldMk cId="0" sldId="261"/>
        </pc:sldMkLst>
        <pc:spChg chg="mod">
          <ac:chgData name="Yevgeny Menaker" userId="cf90ab60ec4b5844" providerId="LiveId" clId="{062F9CD9-FB25-403D-9A82-D3F541407AE9}" dt="2025-08-08T12:43:49.832" v="69" actId="20577"/>
          <ac:spMkLst>
            <pc:docMk/>
            <pc:sldMk cId="0" sldId="261"/>
            <ac:spMk id="4" creationId="{E3685C85-1405-D980-82A1-AB9DD5C948BE}"/>
          </ac:spMkLst>
        </pc:spChg>
        <pc:spChg chg="mod">
          <ac:chgData name="Yevgeny Menaker" userId="cf90ab60ec4b5844" providerId="LiveId" clId="{062F9CD9-FB25-403D-9A82-D3F541407AE9}" dt="2025-08-08T13:19:21.560" v="468" actId="1036"/>
          <ac:spMkLst>
            <pc:docMk/>
            <pc:sldMk cId="0" sldId="261"/>
            <ac:spMk id="227" creationId="{00000000-0000-0000-0000-000000000000}"/>
          </ac:spMkLst>
        </pc:spChg>
      </pc:sldChg>
      <pc:sldChg chg="modSp mod">
        <pc:chgData name="Yevgeny Menaker" userId="cf90ab60ec4b5844" providerId="LiveId" clId="{062F9CD9-FB25-403D-9A82-D3F541407AE9}" dt="2025-08-08T13:35:02.384" v="716" actId="1035"/>
        <pc:sldMkLst>
          <pc:docMk/>
          <pc:sldMk cId="0" sldId="262"/>
        </pc:sldMkLst>
        <pc:spChg chg="mod">
          <ac:chgData name="Yevgeny Menaker" userId="cf90ab60ec4b5844" providerId="LiveId" clId="{062F9CD9-FB25-403D-9A82-D3F541407AE9}" dt="2025-08-08T13:18:05.128" v="430" actId="14100"/>
          <ac:spMkLst>
            <pc:docMk/>
            <pc:sldMk cId="0" sldId="262"/>
            <ac:spMk id="229" creationId="{00000000-0000-0000-0000-000000000000}"/>
          </ac:spMkLst>
        </pc:spChg>
        <pc:spChg chg="mod">
          <ac:chgData name="Yevgeny Menaker" userId="cf90ab60ec4b5844" providerId="LiveId" clId="{062F9CD9-FB25-403D-9A82-D3F541407AE9}" dt="2025-08-08T13:35:02.384" v="716" actId="1035"/>
          <ac:spMkLst>
            <pc:docMk/>
            <pc:sldMk cId="0" sldId="262"/>
            <ac:spMk id="230" creationId="{00000000-0000-0000-0000-000000000000}"/>
          </ac:spMkLst>
        </pc:spChg>
        <pc:picChg chg="mod">
          <ac:chgData name="Yevgeny Menaker" userId="cf90ab60ec4b5844" providerId="LiveId" clId="{062F9CD9-FB25-403D-9A82-D3F541407AE9}" dt="2025-08-08T13:34:55.455" v="714" actId="1036"/>
          <ac:picMkLst>
            <pc:docMk/>
            <pc:sldMk cId="0" sldId="262"/>
            <ac:picMk id="3" creationId="{4C593170-16FA-C590-0A49-5EE355FC7C08}"/>
          </ac:picMkLst>
        </pc:picChg>
        <pc:picChg chg="mod">
          <ac:chgData name="Yevgeny Menaker" userId="cf90ab60ec4b5844" providerId="LiveId" clId="{062F9CD9-FB25-403D-9A82-D3F541407AE9}" dt="2025-08-08T13:34:55.455" v="714" actId="1036"/>
          <ac:picMkLst>
            <pc:docMk/>
            <pc:sldMk cId="0" sldId="262"/>
            <ac:picMk id="5" creationId="{7D4FAE8F-18FD-49DB-51A6-A0ABF270FCB5}"/>
          </ac:picMkLst>
        </pc:picChg>
      </pc:sldChg>
      <pc:sldChg chg="modSp mod">
        <pc:chgData name="Yevgeny Menaker" userId="cf90ab60ec4b5844" providerId="LiveId" clId="{062F9CD9-FB25-403D-9A82-D3F541407AE9}" dt="2025-08-08T13:18:13.280" v="432" actId="404"/>
        <pc:sldMkLst>
          <pc:docMk/>
          <pc:sldMk cId="0" sldId="263"/>
        </pc:sldMkLst>
        <pc:spChg chg="mod">
          <ac:chgData name="Yevgeny Menaker" userId="cf90ab60ec4b5844" providerId="LiveId" clId="{062F9CD9-FB25-403D-9A82-D3F541407AE9}" dt="2025-08-08T13:18:13.280" v="432" actId="404"/>
          <ac:spMkLst>
            <pc:docMk/>
            <pc:sldMk cId="0" sldId="263"/>
            <ac:spMk id="231" creationId="{00000000-0000-0000-0000-000000000000}"/>
          </ac:spMkLst>
        </pc:spChg>
      </pc:sldChg>
      <pc:sldChg chg="modSp mod">
        <pc:chgData name="Yevgeny Menaker" userId="cf90ab60ec4b5844" providerId="LiveId" clId="{062F9CD9-FB25-403D-9A82-D3F541407AE9}" dt="2025-08-08T13:26:04.134" v="691" actId="20577"/>
        <pc:sldMkLst>
          <pc:docMk/>
          <pc:sldMk cId="0" sldId="264"/>
        </pc:sldMkLst>
        <pc:spChg chg="mod">
          <ac:chgData name="Yevgeny Menaker" userId="cf90ab60ec4b5844" providerId="LiveId" clId="{062F9CD9-FB25-403D-9A82-D3F541407AE9}" dt="2025-08-08T13:26:04.134" v="691" actId="20577"/>
          <ac:spMkLst>
            <pc:docMk/>
            <pc:sldMk cId="0" sldId="264"/>
            <ac:spMk id="10" creationId="{C2F5D35D-23E0-F9C0-E315-DD41BCEC8C4A}"/>
          </ac:spMkLst>
        </pc:spChg>
        <pc:spChg chg="mod">
          <ac:chgData name="Yevgeny Menaker" userId="cf90ab60ec4b5844" providerId="LiveId" clId="{062F9CD9-FB25-403D-9A82-D3F541407AE9}" dt="2025-08-08T13:21:45.697" v="511" actId="1076"/>
          <ac:spMkLst>
            <pc:docMk/>
            <pc:sldMk cId="0" sldId="264"/>
            <ac:spMk id="233" creationId="{00000000-0000-0000-0000-000000000000}"/>
          </ac:spMkLst>
        </pc:spChg>
        <pc:picChg chg="mod">
          <ac:chgData name="Yevgeny Menaker" userId="cf90ab60ec4b5844" providerId="LiveId" clId="{062F9CD9-FB25-403D-9A82-D3F541407AE9}" dt="2025-08-08T13:21:29.449" v="510" actId="1037"/>
          <ac:picMkLst>
            <pc:docMk/>
            <pc:sldMk cId="0" sldId="264"/>
            <ac:picMk id="3" creationId="{11E99070-675F-276A-FA61-4D7E38FBCE55}"/>
          </ac:picMkLst>
        </pc:picChg>
        <pc:picChg chg="mod">
          <ac:chgData name="Yevgeny Menaker" userId="cf90ab60ec4b5844" providerId="LiveId" clId="{062F9CD9-FB25-403D-9A82-D3F541407AE9}" dt="2025-08-08T13:21:29.449" v="510" actId="1037"/>
          <ac:picMkLst>
            <pc:docMk/>
            <pc:sldMk cId="0" sldId="264"/>
            <ac:picMk id="5" creationId="{B743BD53-D8E1-8D08-DDF0-20ED909CE807}"/>
          </ac:picMkLst>
        </pc:picChg>
        <pc:picChg chg="mod">
          <ac:chgData name="Yevgeny Menaker" userId="cf90ab60ec4b5844" providerId="LiveId" clId="{062F9CD9-FB25-403D-9A82-D3F541407AE9}" dt="2025-08-08T13:21:29.449" v="510" actId="1037"/>
          <ac:picMkLst>
            <pc:docMk/>
            <pc:sldMk cId="0" sldId="264"/>
            <ac:picMk id="7" creationId="{6C222156-6787-C0DF-2919-DE9022DEB7F8}"/>
          </ac:picMkLst>
        </pc:picChg>
        <pc:picChg chg="mod">
          <ac:chgData name="Yevgeny Menaker" userId="cf90ab60ec4b5844" providerId="LiveId" clId="{062F9CD9-FB25-403D-9A82-D3F541407AE9}" dt="2025-08-08T13:21:29.449" v="510" actId="1037"/>
          <ac:picMkLst>
            <pc:docMk/>
            <pc:sldMk cId="0" sldId="264"/>
            <ac:picMk id="9" creationId="{6848B290-BEE9-CA79-D35F-0F8BD060730A}"/>
          </ac:picMkLst>
        </pc:picChg>
      </pc:sldChg>
      <pc:sldChg chg="addSp delSp modSp mod">
        <pc:chgData name="Yevgeny Menaker" userId="cf90ab60ec4b5844" providerId="LiveId" clId="{062F9CD9-FB25-403D-9A82-D3F541407AE9}" dt="2025-08-08T13:40:46.978" v="750" actId="20577"/>
        <pc:sldMkLst>
          <pc:docMk/>
          <pc:sldMk cId="0" sldId="265"/>
        </pc:sldMkLst>
        <pc:spChg chg="mod">
          <ac:chgData name="Yevgeny Menaker" userId="cf90ab60ec4b5844" providerId="LiveId" clId="{062F9CD9-FB25-403D-9A82-D3F541407AE9}" dt="2025-08-08T13:40:46.978" v="750" actId="20577"/>
          <ac:spMkLst>
            <pc:docMk/>
            <pc:sldMk cId="0" sldId="265"/>
            <ac:spMk id="6" creationId="{8BA3B20E-B413-685C-31EB-D2980B06AF51}"/>
          </ac:spMkLst>
        </pc:spChg>
        <pc:spChg chg="mod">
          <ac:chgData name="Yevgeny Menaker" userId="cf90ab60ec4b5844" providerId="LiveId" clId="{062F9CD9-FB25-403D-9A82-D3F541407AE9}" dt="2025-08-08T13:13:24.337" v="351" actId="404"/>
          <ac:spMkLst>
            <pc:docMk/>
            <pc:sldMk cId="0" sldId="265"/>
            <ac:spMk id="235" creationId="{00000000-0000-0000-0000-000000000000}"/>
          </ac:spMkLst>
        </pc:spChg>
        <pc:picChg chg="del">
          <ac:chgData name="Yevgeny Menaker" userId="cf90ab60ec4b5844" providerId="LiveId" clId="{062F9CD9-FB25-403D-9A82-D3F541407AE9}" dt="2025-08-08T13:01:31.488" v="213" actId="478"/>
          <ac:picMkLst>
            <pc:docMk/>
            <pc:sldMk cId="0" sldId="265"/>
            <ac:picMk id="3" creationId="{05DE2371-B314-394A-4AAB-4C5A4BFFEC72}"/>
          </ac:picMkLst>
        </pc:picChg>
        <pc:picChg chg="add del mod">
          <ac:chgData name="Yevgeny Menaker" userId="cf90ab60ec4b5844" providerId="LiveId" clId="{062F9CD9-FB25-403D-9A82-D3F541407AE9}" dt="2025-08-08T13:01:47.981" v="230" actId="478"/>
          <ac:picMkLst>
            <pc:docMk/>
            <pc:sldMk cId="0" sldId="265"/>
            <ac:picMk id="4" creationId="{CAF1F211-B5A4-BFEE-AE94-C8530E6ED600}"/>
          </ac:picMkLst>
        </pc:picChg>
        <pc:picChg chg="del">
          <ac:chgData name="Yevgeny Menaker" userId="cf90ab60ec4b5844" providerId="LiveId" clId="{062F9CD9-FB25-403D-9A82-D3F541407AE9}" dt="2025-08-08T12:55:43.468" v="205" actId="478"/>
          <ac:picMkLst>
            <pc:docMk/>
            <pc:sldMk cId="0" sldId="265"/>
            <ac:picMk id="5" creationId="{D988F6FE-E7CA-502D-C6F0-C06E7D3ADBB2}"/>
          </ac:picMkLst>
        </pc:picChg>
        <pc:picChg chg="add mod">
          <ac:chgData name="Yevgeny Menaker" userId="cf90ab60ec4b5844" providerId="LiveId" clId="{062F9CD9-FB25-403D-9A82-D3F541407AE9}" dt="2025-08-08T13:15:36.279" v="406" actId="1036"/>
          <ac:picMkLst>
            <pc:docMk/>
            <pc:sldMk cId="0" sldId="265"/>
            <ac:picMk id="8" creationId="{95CBF11F-2287-9717-0517-A2A3565A4FD1}"/>
          </ac:picMkLst>
        </pc:picChg>
        <pc:picChg chg="add mod">
          <ac:chgData name="Yevgeny Menaker" userId="cf90ab60ec4b5844" providerId="LiveId" clId="{062F9CD9-FB25-403D-9A82-D3F541407AE9}" dt="2025-08-08T13:15:36.279" v="406" actId="1036"/>
          <ac:picMkLst>
            <pc:docMk/>
            <pc:sldMk cId="0" sldId="265"/>
            <ac:picMk id="10" creationId="{E6BD38BF-09FB-3791-2BF5-59A0C3FD70CB}"/>
          </ac:picMkLst>
        </pc:picChg>
      </pc:sldChg>
      <pc:sldChg chg="modSp mod">
        <pc:chgData name="Yevgeny Menaker" userId="cf90ab60ec4b5844" providerId="LiveId" clId="{062F9CD9-FB25-403D-9A82-D3F541407AE9}" dt="2025-08-08T13:18:33.424" v="434" actId="14100"/>
        <pc:sldMkLst>
          <pc:docMk/>
          <pc:sldMk cId="0" sldId="266"/>
        </pc:sldMkLst>
        <pc:spChg chg="mod">
          <ac:chgData name="Yevgeny Menaker" userId="cf90ab60ec4b5844" providerId="LiveId" clId="{062F9CD9-FB25-403D-9A82-D3F541407AE9}" dt="2025-08-08T13:18:33.424" v="434" actId="14100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Yevgeny Menaker" userId="cf90ab60ec4b5844" providerId="LiveId" clId="{062F9CD9-FB25-403D-9A82-D3F541407AE9}" dt="2025-08-08T13:05:06.092" v="317" actId="27636"/>
          <ac:spMkLst>
            <pc:docMk/>
            <pc:sldMk cId="0" sldId="266"/>
            <ac:spMk id="238" creationId="{00000000-0000-0000-0000-000000000000}"/>
          </ac:spMkLst>
        </pc:spChg>
      </pc:sldChg>
      <pc:sldChg chg="modSp mod">
        <pc:chgData name="Yevgeny Menaker" userId="cf90ab60ec4b5844" providerId="LiveId" clId="{062F9CD9-FB25-403D-9A82-D3F541407AE9}" dt="2025-08-08T13:19:08.187" v="462" actId="1036"/>
        <pc:sldMkLst>
          <pc:docMk/>
          <pc:sldMk cId="576253988" sldId="268"/>
        </pc:sldMkLst>
        <pc:spChg chg="mod">
          <ac:chgData name="Yevgeny Menaker" userId="cf90ab60ec4b5844" providerId="LiveId" clId="{062F9CD9-FB25-403D-9A82-D3F541407AE9}" dt="2025-08-08T13:19:08.187" v="462" actId="1036"/>
          <ac:spMkLst>
            <pc:docMk/>
            <pc:sldMk cId="576253988" sldId="268"/>
            <ac:spMk id="2" creationId="{21A67748-D76C-352A-BD40-6826F0BD69E1}"/>
          </ac:spMkLst>
        </pc:spChg>
        <pc:spChg chg="mod">
          <ac:chgData name="Yevgeny Menaker" userId="cf90ab60ec4b5844" providerId="LiveId" clId="{062F9CD9-FB25-403D-9A82-D3F541407AE9}" dt="2025-08-08T12:43:36.502" v="63" actId="20577"/>
          <ac:spMkLst>
            <pc:docMk/>
            <pc:sldMk cId="576253988" sldId="268"/>
            <ac:spMk id="3" creationId="{3FAB9AC4-1098-05A5-D102-672F57A67E57}"/>
          </ac:spMkLst>
        </pc:spChg>
      </pc:sldChg>
      <pc:sldChg chg="modSp mod">
        <pc:chgData name="Yevgeny Menaker" userId="cf90ab60ec4b5844" providerId="LiveId" clId="{062F9CD9-FB25-403D-9A82-D3F541407AE9}" dt="2025-08-08T13:36:34.556" v="746" actId="1036"/>
        <pc:sldMkLst>
          <pc:docMk/>
          <pc:sldMk cId="3979091466" sldId="269"/>
        </pc:sldMkLst>
        <pc:spChg chg="mod">
          <ac:chgData name="Yevgeny Menaker" userId="cf90ab60ec4b5844" providerId="LiveId" clId="{062F9CD9-FB25-403D-9A82-D3F541407AE9}" dt="2025-08-08T13:19:46.374" v="484" actId="1036"/>
          <ac:spMkLst>
            <pc:docMk/>
            <pc:sldMk cId="3979091466" sldId="269"/>
            <ac:spMk id="2" creationId="{8AEC4B5B-5D80-5017-1AD0-B92C4F2D8446}"/>
          </ac:spMkLst>
        </pc:spChg>
        <pc:spChg chg="mod">
          <ac:chgData name="Yevgeny Menaker" userId="cf90ab60ec4b5844" providerId="LiveId" clId="{062F9CD9-FB25-403D-9A82-D3F541407AE9}" dt="2025-08-08T12:46:58.049" v="81" actId="20577"/>
          <ac:spMkLst>
            <pc:docMk/>
            <pc:sldMk cId="3979091466" sldId="269"/>
            <ac:spMk id="9" creationId="{DBCFB806-D132-4715-24C0-4C6C2DABA0C6}"/>
          </ac:spMkLst>
        </pc:spChg>
        <pc:spChg chg="mod">
          <ac:chgData name="Yevgeny Menaker" userId="cf90ab60ec4b5844" providerId="LiveId" clId="{062F9CD9-FB25-403D-9A82-D3F541407AE9}" dt="2025-08-08T13:35:31.056" v="729" actId="1036"/>
          <ac:spMkLst>
            <pc:docMk/>
            <pc:sldMk cId="3979091466" sldId="269"/>
            <ac:spMk id="10" creationId="{AE42DD81-9E69-AE50-4B2D-E51048E1B210}"/>
          </ac:spMkLst>
        </pc:spChg>
        <pc:picChg chg="mod">
          <ac:chgData name="Yevgeny Menaker" userId="cf90ab60ec4b5844" providerId="LiveId" clId="{062F9CD9-FB25-403D-9A82-D3F541407AE9}" dt="2025-08-08T13:36:34.556" v="746" actId="1036"/>
          <ac:picMkLst>
            <pc:docMk/>
            <pc:sldMk cId="3979091466" sldId="269"/>
            <ac:picMk id="5" creationId="{5E829B63-A58E-601E-8E0B-12730A778241}"/>
          </ac:picMkLst>
        </pc:picChg>
        <pc:picChg chg="mod">
          <ac:chgData name="Yevgeny Menaker" userId="cf90ab60ec4b5844" providerId="LiveId" clId="{062F9CD9-FB25-403D-9A82-D3F541407AE9}" dt="2025-08-08T13:35:31.056" v="729" actId="1036"/>
          <ac:picMkLst>
            <pc:docMk/>
            <pc:sldMk cId="3979091466" sldId="269"/>
            <ac:picMk id="6" creationId="{4324D7EF-62C9-918C-387F-49D3B8B0D0BB}"/>
          </ac:picMkLst>
        </pc:picChg>
        <pc:picChg chg="mod">
          <ac:chgData name="Yevgeny Menaker" userId="cf90ab60ec4b5844" providerId="LiveId" clId="{062F9CD9-FB25-403D-9A82-D3F541407AE9}" dt="2025-08-08T13:35:39.612" v="734" actId="1036"/>
          <ac:picMkLst>
            <pc:docMk/>
            <pc:sldMk cId="3979091466" sldId="269"/>
            <ac:picMk id="8" creationId="{9F3D4FD4-3ED9-282A-C5BE-965282EFD726}"/>
          </ac:picMkLst>
        </pc:picChg>
      </pc:sldChg>
      <pc:sldChg chg="modSp mod">
        <pc:chgData name="Yevgeny Menaker" userId="cf90ab60ec4b5844" providerId="LiveId" clId="{062F9CD9-FB25-403D-9A82-D3F541407AE9}" dt="2025-08-08T13:15:00.335" v="388" actId="1037"/>
        <pc:sldMkLst>
          <pc:docMk/>
          <pc:sldMk cId="901845363" sldId="270"/>
        </pc:sldMkLst>
        <pc:spChg chg="mod">
          <ac:chgData name="Yevgeny Menaker" userId="cf90ab60ec4b5844" providerId="LiveId" clId="{062F9CD9-FB25-403D-9A82-D3F541407AE9}" dt="2025-08-08T13:15:00.335" v="388" actId="1037"/>
          <ac:spMkLst>
            <pc:docMk/>
            <pc:sldMk cId="901845363" sldId="270"/>
            <ac:spMk id="2" creationId="{6D6232E4-A32C-87DA-97BD-4FE2BDDB627A}"/>
          </ac:spMkLst>
        </pc:spChg>
        <pc:spChg chg="mod">
          <ac:chgData name="Yevgeny Menaker" userId="cf90ab60ec4b5844" providerId="LiveId" clId="{062F9CD9-FB25-403D-9A82-D3F541407AE9}" dt="2025-08-08T13:15:00.335" v="388" actId="1037"/>
          <ac:spMkLst>
            <pc:docMk/>
            <pc:sldMk cId="901845363" sldId="270"/>
            <ac:spMk id="18" creationId="{23EA8291-04A1-2036-5EBF-3E72DD916385}"/>
          </ac:spMkLst>
        </pc:sp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5" creationId="{11A7C961-3EA1-1C0A-FFCA-37EB1F16E1B5}"/>
          </ac:picMkLst>
        </pc:pic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7" creationId="{C655FF5F-68DB-787E-0EE6-EFB5DE488820}"/>
          </ac:picMkLst>
        </pc:pic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9" creationId="{AE8562AD-15DE-15A1-4058-C4A3255EABD1}"/>
          </ac:picMkLst>
        </pc:pic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11" creationId="{5A94FD8C-D884-DF90-BB96-FCDB10B2A889}"/>
          </ac:picMkLst>
        </pc:pic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13" creationId="{957B8660-90F9-A5D8-2E35-70045F7DF436}"/>
          </ac:picMkLst>
        </pc:picChg>
        <pc:picChg chg="mod">
          <ac:chgData name="Yevgeny Menaker" userId="cf90ab60ec4b5844" providerId="LiveId" clId="{062F9CD9-FB25-403D-9A82-D3F541407AE9}" dt="2025-08-08T13:15:00.335" v="388" actId="1037"/>
          <ac:picMkLst>
            <pc:docMk/>
            <pc:sldMk cId="901845363" sldId="270"/>
            <ac:picMk id="15" creationId="{E6D4324A-088B-2AEC-C8D7-222880AA610F}"/>
          </ac:picMkLst>
        </pc:picChg>
      </pc:sldChg>
      <pc:sldChg chg="modSp new mod">
        <pc:chgData name="Yevgeny Menaker" userId="cf90ab60ec4b5844" providerId="LiveId" clId="{062F9CD9-FB25-403D-9A82-D3F541407AE9}" dt="2025-08-08T13:40:28.873" v="749" actId="14100"/>
        <pc:sldMkLst>
          <pc:docMk/>
          <pc:sldMk cId="2822173111" sldId="271"/>
        </pc:sldMkLst>
        <pc:spChg chg="mod">
          <ac:chgData name="Yevgeny Menaker" userId="cf90ab60ec4b5844" providerId="LiveId" clId="{062F9CD9-FB25-403D-9A82-D3F541407AE9}" dt="2025-08-08T13:18:42.672" v="436" actId="14100"/>
          <ac:spMkLst>
            <pc:docMk/>
            <pc:sldMk cId="2822173111" sldId="271"/>
            <ac:spMk id="2" creationId="{3C111F65-AD80-34F4-9E30-1D697A949F2C}"/>
          </ac:spMkLst>
        </pc:spChg>
        <pc:spChg chg="mod">
          <ac:chgData name="Yevgeny Menaker" userId="cf90ab60ec4b5844" providerId="LiveId" clId="{062F9CD9-FB25-403D-9A82-D3F541407AE9}" dt="2025-08-08T13:40:28.873" v="749" actId="14100"/>
          <ac:spMkLst>
            <pc:docMk/>
            <pc:sldMk cId="2822173111" sldId="271"/>
            <ac:spMk id="3" creationId="{BF0A3A7F-A8CC-F06D-9E35-5C1FC8911F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1EB853-AF52-4CAB-90C0-5E31BEF600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5FB04AE-FB1D-40A4-8823-862E16372C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D939FF-268A-427F-A388-AEEAC7DD36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62F82E5-9130-4CEF-891B-D0C877B8B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D818B5F-0BDD-4F62-ACEE-27D277968A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CB0AAF8-E3A1-4147-BC7D-C917E7B1B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2DAB91B-7CB6-4612-8CC1-391DC454DF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9B77C4-161D-4767-BB85-A85D6DDFFCD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0255B3-E4DB-4BBF-8865-1F4A6EA6A4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3B10C2-3114-43D9-A7C0-328FA7C265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99CE792-7B1C-4892-AC9D-895452F4FB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BB3015-4731-4C4F-951A-795F7A5704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E8B249-57F5-4BEE-97EA-603C91AEDF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206F7D7-7D20-4E99-BA41-F791D3821D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01FC3B6-1CC9-4F4C-AFDE-6EA5901C43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5FD9413-9517-4D65-8926-DE40786CC701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B37F2F1-396A-488A-BB38-E2BCC1A35C3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42" name="Rectangle 41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Rectangle 48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Rectangle 49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Rectangle 50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Rectangle 51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Rectangle 52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95283C2-41F4-4ADD-AAF8-EF2D00CC904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Freeform: Shape 64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Freeform: Shape 65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0D1518F-F085-4A31-BDE7-6168D6986E0C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83" name="Parallelogram 82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4" name="Parallelogram 83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6" name="Parallelogram 85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7" name="Parallelogram 86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8" name="Parallelogram 87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39E5F3D-8B59-44EA-8F4C-F35EB7722B1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Freeform: Shape 100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Freeform: Shape 101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Freeform: Shape 102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A54248D-CC0C-4B54-8620-0D0CA03F7996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14" name="Rectangle 113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20" name="Freeform: Shape 119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Freeform: Shape 120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Freeform: Shape 122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5" name="Freeform: Shape 124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6" name="Freeform: Shape 125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Freeform: Shape 126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8" name="Freeform: Shape 127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0" name="Freeform: Shape 129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3" name="Freeform: Shape 132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Freeform: Shape 133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Freeform: Shape 134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Freeform: Shape 135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Freeform: Shape 137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9" name="Freeform: Shape 138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Freeform: Shape 141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Freeform: Shape 142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Freeform: Shape 146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Freeform: Shape 149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54" name="Freeform: Shape 153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9B99312-197E-4690-91CD-888451D8FF5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67" name="Oval 166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80" name="Oval 179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92" name="Oval 191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D62E63D-1A06-45C1-B214-41F1B4AF3D1D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/>
          <p:cNvSpPr txBox="1"/>
          <p:nvPr/>
        </p:nvSpPr>
        <p:spPr>
          <a:xfrm>
            <a:off x="7132322" y="4837320"/>
            <a:ext cx="2948303" cy="49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Noto Sans"/>
              </a:rPr>
              <a:t>Team Quantotto: Yevgeny Menaker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Noto Sans"/>
              </a:rPr>
              <a:t>09 August 2025</a:t>
            </a:r>
          </a:p>
        </p:txBody>
      </p:sp>
      <p:sp>
        <p:nvSpPr>
          <p:cNvPr id="216" name="Straight Connector 215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28600" y="4114800"/>
            <a:ext cx="6667200" cy="72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Noto Sans"/>
              </a:rPr>
              <a:t>Random Walks and Monte Carlo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914400" y="4717800"/>
            <a:ext cx="5981400" cy="76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WISER Quantum Projects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2E4-A32C-87DA-97BD-4FE2BDDB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408" y="115046"/>
            <a:ext cx="6171698" cy="462876"/>
          </a:xfrm>
        </p:spPr>
        <p:txBody>
          <a:bodyPr/>
          <a:lstStyle/>
          <a:p>
            <a:r>
              <a:rPr lang="en-US" sz="3600" dirty="0"/>
              <a:t>Real Backend Execution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7C961-3EA1-1C0A-FFCA-37EB1F1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08" y="785906"/>
            <a:ext cx="2365816" cy="185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5FF5F-68DB-787E-0EE6-EFB5DE48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08" y="2721265"/>
            <a:ext cx="2365816" cy="175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562AD-15DE-15A1-4058-C4A3255EA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014" y="785905"/>
            <a:ext cx="2410687" cy="185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94FD8C-D884-DF90-BB96-FCDB10B2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014" y="2721264"/>
            <a:ext cx="2365816" cy="1751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B8660-90F9-A5D8-2E35-70045F7D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4491" y="782005"/>
            <a:ext cx="2386211" cy="185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D4324A-088B-2AEC-C8D7-222880AA6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491" y="2721264"/>
            <a:ext cx="2386211" cy="1750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EA8291-04A1-2036-5EBF-3E72DD916385}"/>
              </a:ext>
            </a:extLst>
          </p:cNvPr>
          <p:cNvSpPr txBox="1"/>
          <p:nvPr/>
        </p:nvSpPr>
        <p:spPr>
          <a:xfrm>
            <a:off x="394408" y="4559422"/>
            <a:ext cx="889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large distances from the reference, the distribution shapes are identifiable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oise reduction using the M3 package had minimal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 the IBM Torino backend performed impressively!!! 🎉🎉🎉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90184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1800" y="154734"/>
            <a:ext cx="9072000" cy="5141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dirty="0"/>
              <a:t>Circuit Depth Study</a:t>
            </a: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8BA3B20E-B413-685C-31EB-D2980B06AF5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714518" y="832762"/>
            <a:ext cx="4808550" cy="2312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Optimized circuits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Maintaining a constant depth-to-levels ratio results in a linear dependency on levels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Non-optimized circuits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linearly increasing ratio signifies a quadratic dependency on levels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CBF11F-2287-9717-0517-A2A3565A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0" y="841392"/>
            <a:ext cx="2947641" cy="2312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6BD38BF-09FB-3791-2BF5-59A0C3FD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00" y="3214148"/>
            <a:ext cx="2947641" cy="23488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86532" y="1537532"/>
            <a:ext cx="8953467" cy="354342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Demonstrated universal distribution simulator as a superposition of Hamming Weight 1 states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Reduced qubits needed from 2n+2 to n+3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circuit depth from O(n</a:t>
            </a:r>
            <a:r>
              <a:rPr lang="pt-BR" sz="3200" dirty="0"/>
              <a:t>²</a:t>
            </a: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to O(n) ensuring resource efficiency and noise resilience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MSE distance stayed below 5 at most levels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9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900" dirty="0">
                <a:solidFill>
                  <a:srgbClr val="000000"/>
                </a:solidFill>
                <a:latin typeface="Arial" panose="020B0604020202020204" pitchFamily="34" charset="0"/>
              </a:rPr>
              <a:t>Optimistic outlook for NISQ devices: e</a:t>
            </a: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xecution on real backend showcased impressive results</a:t>
            </a: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446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dirty="0"/>
              <a:t>Conclusions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1F65-AD80-34F4-9E30-1D697A949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437774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dirty="0"/>
              <a:t>References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A3A7F-A8CC-F06D-9E35-5C1FC8911F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262596" cy="23924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"Universal Statistical Simulator", Mark Carney, Ben Varcoe (arXiv:2202.01735)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"Quantum random walks - an introductory overview", J. Kempe (</a:t>
            </a:r>
            <a:r>
              <a:rPr lang="en-US" sz="1600" dirty="0" err="1"/>
              <a:t>arXiv:quant-ph</a:t>
            </a:r>
            <a:r>
              <a:rPr lang="en-US" sz="1600" dirty="0"/>
              <a:t>/0303081)</a:t>
            </a:r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"Scalable Mitigation of Measurement Errors on Quantum Computers", Paul D. Nation, </a:t>
            </a:r>
            <a:r>
              <a:rPr lang="en-US" sz="1600" dirty="0" err="1"/>
              <a:t>Hwajung</a:t>
            </a:r>
            <a:r>
              <a:rPr lang="en-US" sz="1600" dirty="0"/>
              <a:t> Kang, </a:t>
            </a:r>
            <a:r>
              <a:rPr lang="en-US" sz="1600" dirty="0" err="1"/>
              <a:t>Neereja</a:t>
            </a:r>
            <a:r>
              <a:rPr lang="en-US" sz="1600" dirty="0"/>
              <a:t> Sundaresan, and Jay M. Gambetta, PRX Quantum 2, 040326 (2021).</a:t>
            </a:r>
          </a:p>
          <a:p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282217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748-D76C-352A-BD40-6826F0BD6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267796"/>
            <a:ext cx="9072000" cy="498158"/>
          </a:xfr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dirty="0"/>
              <a:t>Project Goals</a:t>
            </a:r>
            <a:endParaRPr lang="en-IL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9AC4-1098-05A5-D102-672F57A67E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000" y="1692908"/>
            <a:ext cx="9072000" cy="3288240"/>
          </a:xfrm>
        </p:spPr>
        <p:txBody>
          <a:bodyPr anchor="t"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Galton Board Implementation: Construct a quantum analogue of the n-level Galton Board to illustrate symmetric Gaussian distributions</a:t>
            </a:r>
          </a:p>
          <a:p>
            <a:pPr marL="228600" indent="-2286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State Preparation: Apply the Universal Statistical Simulator method (from research paper) to generate a range of distributions as a superposition of quantum states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Adjustment: Alter quantum pegs and coin parameters to produce various distributions, including Exponential and Hadamard Random Walk (Bi-Modal)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Noise-Resilient Optimization: Design a Galton Board-inspired method to load arbitrary distributions and demonstrate outcomes on noisy simulators using the IBM </a:t>
            </a:r>
            <a:r>
              <a:rPr lang="en-US" sz="16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ibm_torino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noise model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and Depth Analysis: Evaluate circuit accuracy under noisy conditions and examine the relationship between circuit depth and the number of Galton Board levels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Real Backend Runs: Execute Resulting Circuits on physical QPUs and observe the results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5762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7999" y="166076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dirty="0"/>
              <a:t>Galton Board as Decision DAG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DBB936-DF03-5848-F483-A92BA95C1B9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03" y="1414440"/>
            <a:ext cx="3295081" cy="37881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6072E-F959-9860-E461-C7498C09FD53}"/>
              </a:ext>
            </a:extLst>
          </p:cNvPr>
          <p:cNvSpPr txBox="1"/>
          <p:nvPr/>
        </p:nvSpPr>
        <p:spPr>
          <a:xfrm>
            <a:off x="467999" y="1792224"/>
            <a:ext cx="5289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Galton Board is a decision DAG (Directed Acyclic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p=1/2, a symmetric normal distribution is achieved in the tally bins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the probability ( p ) will skew the distribution either to the left or right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84659" y="116177"/>
            <a:ext cx="9297792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dirty="0"/>
              <a:t>n-levels Galton Board: Quantum Circuit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5E2071-1C34-5C8E-50DF-E7E70A63E00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10573" y="1762897"/>
            <a:ext cx="4822982" cy="141690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4EBD-6772-475A-E4E1-E6B3F83B883F}"/>
              </a:ext>
            </a:extLst>
          </p:cNvPr>
          <p:cNvSpPr txBox="1"/>
          <p:nvPr/>
        </p:nvSpPr>
        <p:spPr>
          <a:xfrm>
            <a:off x="310573" y="3531628"/>
            <a:ext cx="804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b="1" u="sng" dirty="0"/>
              <a:t>For n levels</a:t>
            </a:r>
          </a:p>
          <a:p>
            <a:pPr marL="0" indent="0">
              <a:buNone/>
            </a:pPr>
            <a:r>
              <a:rPr lang="pt-BR" dirty="0"/>
              <a:t>Qubits: 2n + 2</a:t>
            </a:r>
          </a:p>
          <a:p>
            <a:pPr marL="0" indent="0">
              <a:buNone/>
            </a:pPr>
            <a:r>
              <a:rPr lang="pt-BR" dirty="0"/>
              <a:t>Depth:  4 + 8 + 12 + … + 3n = 2(n² + n) = O(n²)</a:t>
            </a:r>
            <a:endParaRPr lang="en-IL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89E05-F4B9-C510-5E36-15818BD77CC7}"/>
              </a:ext>
            </a:extLst>
          </p:cNvPr>
          <p:cNvSpPr txBox="1"/>
          <p:nvPr/>
        </p:nvSpPr>
        <p:spPr>
          <a:xfrm>
            <a:off x="554497" y="1307926"/>
            <a:ext cx="804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Diagram for n=3:</a:t>
            </a:r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C8C2E6-AC36-4DDD-8C13-C9ACF2FFB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336" y="1414440"/>
            <a:ext cx="4319953" cy="34423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85622" y="268654"/>
            <a:ext cx="9072000" cy="4711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dirty="0"/>
              <a:t>Exponential Distribution</a:t>
            </a:r>
          </a:p>
        </p:txBody>
      </p:sp>
      <p:pic>
        <p:nvPicPr>
          <p:cNvPr id="3" name="Content Placeholder 2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EF00D367-5F76-D210-AE9A-4D8DA7EC6D9A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4" y="974634"/>
            <a:ext cx="3610661" cy="415090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85C85-1405-D980-82A1-AB9DD5C948BE}"/>
              </a:ext>
            </a:extLst>
          </p:cNvPr>
          <p:cNvSpPr txBox="1"/>
          <p:nvPr/>
        </p:nvSpPr>
        <p:spPr>
          <a:xfrm>
            <a:off x="5115697" y="820390"/>
            <a:ext cx="4728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achieve a different distribution, probabilities must be adjusted at each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figure illustrates assigning probabilities only to the rightmost quantum peg, requiring either a rotation of the "coin" qubit by a specific angle or flipping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quantum circuit, this involves modifying the quantum coin function using controlled RY rotations to bias the "coin" accordingly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angle of rotation is given by </a:t>
            </a:r>
            <a:endParaRPr lang="en-I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CE206-C606-CE6A-B277-77805C29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8" y="2785817"/>
            <a:ext cx="1183175" cy="34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6B971-4E6D-C7BE-5B1C-325808CF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47" y="3151589"/>
            <a:ext cx="3706596" cy="2456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233218"/>
            <a:ext cx="9361800" cy="56903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200" dirty="0"/>
              <a:t>Hadamard Random Walk (bi-modal) Distribution</a:t>
            </a: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967159"/>
            <a:ext cx="3947481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walk must be conducted in superposition to maintain the interference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Alternate the control value for each CSWAP gate to simulate stepping in superposition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Refrain from resetting the coin state to preserve interference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Execute a final swap after all levels have been applied to ensure a symmetric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3170-16FA-C590-0A49-5EE355FC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78" y="929693"/>
            <a:ext cx="5651437" cy="188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FAE8F-18FD-49DB-51A6-A0ABF270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2771264"/>
            <a:ext cx="4415481" cy="2631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11901" y="113773"/>
            <a:ext cx="9072000" cy="6669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2800" dirty="0"/>
              <a:t>Symmetric</a:t>
            </a:r>
            <a:r>
              <a:rPr lang="en-US" sz="3200" dirty="0"/>
              <a:t> DAG =&gt; Optimal Decision Tree</a:t>
            </a:r>
          </a:p>
        </p:txBody>
      </p:sp>
      <p:pic>
        <p:nvPicPr>
          <p:cNvPr id="3" name="Content Placeholder 2" descr="A diagram of a diagram&#10;&#10;AI-generated content may be incorrect.">
            <a:extLst>
              <a:ext uri="{FF2B5EF4-FFF2-40B4-BE49-F238E27FC236}">
                <a16:creationId xmlns:a16="http://schemas.microsoft.com/office/drawing/2014/main" id="{F7C0FE9D-9626-000A-64E9-BFC38C611D6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38" y="926341"/>
            <a:ext cx="2420778" cy="412613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Picture 6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F9483D58-51F4-CF0B-1F07-5330C8F37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" y="957834"/>
            <a:ext cx="3239872" cy="40137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B97F963-C60B-FAFA-E863-7928D3E8CDA6}"/>
              </a:ext>
            </a:extLst>
          </p:cNvPr>
          <p:cNvSpPr/>
          <p:nvPr/>
        </p:nvSpPr>
        <p:spPr>
          <a:xfrm>
            <a:off x="4431683" y="2261808"/>
            <a:ext cx="1217258" cy="666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C9440-043D-C57F-A2CB-15422D00211B}"/>
              </a:ext>
            </a:extLst>
          </p:cNvPr>
          <p:cNvSpPr txBox="1"/>
          <p:nvPr/>
        </p:nvSpPr>
        <p:spPr>
          <a:xfrm>
            <a:off x="727131" y="5148649"/>
            <a:ext cx="87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thinking was inspired by observing the Exponential Distribution decision DAG</a:t>
            </a:r>
            <a:endParaRPr lang="en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B5B-5D80-5017-1AD0-B92C4F2D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200875"/>
            <a:ext cx="9072000" cy="432129"/>
          </a:xfrm>
        </p:spPr>
        <p:txBody>
          <a:bodyPr/>
          <a:lstStyle/>
          <a:p>
            <a:r>
              <a:rPr lang="en-US" sz="2800" dirty="0"/>
              <a:t>Optimal Decision Tree for an Arbitrary Distribution</a:t>
            </a:r>
            <a:endParaRPr lang="en-IL" sz="2800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E829B63-A58E-601E-8E0B-12730A77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886" y="752424"/>
            <a:ext cx="2512540" cy="4748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2DD81-9E69-AE50-4B2D-E51048E1B210}"/>
              </a:ext>
            </a:extLst>
          </p:cNvPr>
          <p:cNvSpPr txBox="1"/>
          <p:nvPr/>
        </p:nvSpPr>
        <p:spPr>
          <a:xfrm>
            <a:off x="504312" y="745354"/>
            <a:ext cx="5922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 vector of n+1 probabilities, we can build an optimized coin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Quantum circuit will assure the ball reaches each tally bin with the desired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circuit resembles the one-sided look of the 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 angle for level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/>
              <a:t> is given by:</a:t>
            </a:r>
          </a:p>
          <a:p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4D7EF-62C9-918C-387F-49D3B8B0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" y="3091906"/>
            <a:ext cx="7021691" cy="193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D4FD4-3ED9-282A-C5BE-965282EF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2553" y="2614096"/>
            <a:ext cx="2693333" cy="5318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B806-D132-4715-24C0-4C6C2DABA0C6}"/>
              </a:ext>
            </a:extLst>
          </p:cNvPr>
          <p:cNvSpPr txBox="1"/>
          <p:nvPr/>
        </p:nvSpPr>
        <p:spPr>
          <a:xfrm>
            <a:off x="504312" y="4923177"/>
            <a:ext cx="298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Qubits: n + 3</a:t>
            </a:r>
          </a:p>
          <a:p>
            <a:pPr marL="0" indent="0">
              <a:buNone/>
            </a:pPr>
            <a:r>
              <a:rPr lang="pt-BR" dirty="0"/>
              <a:t>Depth:  4n = 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909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99251" y="89515"/>
            <a:ext cx="9072000" cy="5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3600" dirty="0"/>
              <a:t>Noisy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99070-675F-276A-FA61-4D7E38FB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1" y="736628"/>
            <a:ext cx="2921530" cy="228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3BD53-D8E1-8D08-DDF0-20ED909C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2727" y="736628"/>
            <a:ext cx="2961689" cy="228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2156-6787-C0DF-2919-DE9022DE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6362" y="732690"/>
            <a:ext cx="2921531" cy="228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8B290-BEE9-CA79-D35F-0F8BD0607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251" y="3148148"/>
            <a:ext cx="2933794" cy="24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5D35D-23E0-F9C0-E315-DD41BCEC8C4A}"/>
              </a:ext>
            </a:extLst>
          </p:cNvPr>
          <p:cNvSpPr txBox="1"/>
          <p:nvPr/>
        </p:nvSpPr>
        <p:spPr>
          <a:xfrm>
            <a:off x="3447459" y="3207054"/>
            <a:ext cx="5940141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exponential distribution demonstrated the greatest improvement in accuracy following the Galton Board optimizations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decreasing the number of required qubits from 2n+2 to n+3 and markedly reducing the circuit depth, the results remained sufficiently close to the reference values for all distributions despite the presence of noise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visual similarity of the distributions is preserved up to 14 levels with presence of noise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ibreOffice">
    <a:dk1>
      <a:srgbClr val="000000"/>
    </a:dk1>
    <a:lt1>
      <a:srgbClr val="FFFFFF"/>
    </a:lt1>
    <a:dk2>
      <a:srgbClr val="000000"/>
    </a:dk2>
    <a:lt2>
      <a:srgbClr val="FFFFFF"/>
    </a:lt2>
    <a:accent1>
      <a:srgbClr val="18A303"/>
    </a:accent1>
    <a:accent2>
      <a:srgbClr val="0369A3"/>
    </a:accent2>
    <a:accent3>
      <a:srgbClr val="A33E03"/>
    </a:accent3>
    <a:accent4>
      <a:srgbClr val="8E03A3"/>
    </a:accent4>
    <a:accent5>
      <a:srgbClr val="C99C00"/>
    </a:accent5>
    <a:accent6>
      <a:srgbClr val="C9211E"/>
    </a:accent6>
    <a:hlink>
      <a:srgbClr val="0000EE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730</Words>
  <Application>Microsoft Office PowerPoint</Application>
  <PresentationFormat>Custom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Courier New</vt:lpstr>
      <vt:lpstr>Noto Sans</vt:lpstr>
      <vt:lpstr>Symbol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Random Walks and Monte Carlo</vt:lpstr>
      <vt:lpstr>Project Goals</vt:lpstr>
      <vt:lpstr>Galton Board as Decision DAG</vt:lpstr>
      <vt:lpstr>n-levels Galton Board: Quantum Circuit</vt:lpstr>
      <vt:lpstr>Exponential Distribution</vt:lpstr>
      <vt:lpstr>Hadamard Random Walk (bi-modal) Distribution</vt:lpstr>
      <vt:lpstr>Symmetric DAG =&gt; Optimal Decision Tree</vt:lpstr>
      <vt:lpstr>Optimal Decision Tree for an Arbitrary Distribution</vt:lpstr>
      <vt:lpstr>Noisy Simulations</vt:lpstr>
      <vt:lpstr>Real Backend Execution</vt:lpstr>
      <vt:lpstr>Circuit Depth Study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>Yevgeny Menaker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Yevgeny Menaker</cp:lastModifiedBy>
  <cp:revision>3</cp:revision>
  <dcterms:created xsi:type="dcterms:W3CDTF">2025-08-07T13:04:33Z</dcterms:created>
  <dcterms:modified xsi:type="dcterms:W3CDTF">2025-08-08T13:40:50Z</dcterms:modified>
  <dc:language>en-US</dc:language>
</cp:coreProperties>
</file>