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4" r:id="rId4"/>
    <p:sldMasterId id="2147483656" r:id="rId5"/>
    <p:sldMasterId id="2147483659" r:id="rId6"/>
    <p:sldMasterId id="2147483662" r:id="rId7"/>
    <p:sldMasterId id="2147483665" r:id="rId8"/>
    <p:sldMasterId id="2147483668" r:id="rId9"/>
    <p:sldMasterId id="2147483671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1EB853-AF52-4CAB-90C0-5E31BEF600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5FB04AE-FB1D-40A4-8823-862E16372C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0D939FF-268A-427F-A388-AEEAC7DD36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62F82E5-9130-4CEF-891B-D0C877B8BC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D818B5F-0BDD-4F62-ACEE-27D277968A2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FCB0AAF8-E3A1-4147-BC7D-C917E7B1B6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A2DAB91B-7CB6-4612-8CC1-391DC454DF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159AFF6-F503-4045-8A9A-3EEFA422DD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9B77C4-161D-4767-BB85-A85D6DDFFC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0255B3-E4DB-4BBF-8865-1F4A6EA6A4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3B10C2-3114-43D9-A7C0-328FA7C265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99CE792-7B1C-4892-AC9D-895452F4FB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FBB3015-4731-4C4F-951A-795F7A5704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AE8B249-57F5-4BEE-97EA-603C91AEDF9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206F7D7-7D20-4E99-BA41-F791D3821D9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01FC3B6-1CC9-4F4C-AFDE-6EA5901C43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5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2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image" Target="../media/image1.jpeg"/><Relationship Id="rId18" Type="http://schemas.openxmlformats.org/officeDocument/2006/relationships/image" Target="../media/image1.jpeg"/><Relationship Id="rId19" Type="http://schemas.openxmlformats.org/officeDocument/2006/relationships/image" Target="../media/image1.jpeg"/><Relationship Id="rId20" Type="http://schemas.openxmlformats.org/officeDocument/2006/relationships/image" Target="../media/image1.jpeg"/><Relationship Id="rId21" Type="http://schemas.openxmlformats.org/officeDocument/2006/relationships/image" Target="../media/image1.jpeg"/><Relationship Id="rId22" Type="http://schemas.openxmlformats.org/officeDocument/2006/relationships/image" Target="../media/image1.jpeg"/><Relationship Id="rId23" Type="http://schemas.openxmlformats.org/officeDocument/2006/relationships/image" Target="../media/image1.jpeg"/><Relationship Id="rId24" Type="http://schemas.openxmlformats.org/officeDocument/2006/relationships/image" Target="../media/image1.jpeg"/><Relationship Id="rId25" Type="http://schemas.openxmlformats.org/officeDocument/2006/relationships/image" Target="../media/image1.jpeg"/><Relationship Id="rId26" Type="http://schemas.openxmlformats.org/officeDocument/2006/relationships/slideLayout" Target="../slideLayouts/slideLayout14.xml"/><Relationship Id="rId27" Type="http://schemas.openxmlformats.org/officeDocument/2006/relationships/slideLayout" Target="../slideLayouts/slideLayout15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"/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1" name="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" name="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" name=""/>
            <p:cNvSpPr/>
            <p:nvPr/>
          </p:nvSpPr>
          <p:spPr>
            <a:xfrm>
              <a:off x="0" y="128016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914400" y="1920240"/>
              <a:ext cx="1280160" cy="1828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2194560" y="548640"/>
              <a:ext cx="1280160" cy="1828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3474720" y="118872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4206240" y="0"/>
              <a:ext cx="1463040" cy="9144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4663440" y="914400"/>
              <a:ext cx="1005840" cy="457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474720" y="1737360"/>
              <a:ext cx="3108960" cy="100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114800" y="2743200"/>
              <a:ext cx="1463040" cy="10058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6583680" y="1463040"/>
              <a:ext cx="155448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315200" y="1920240"/>
              <a:ext cx="146304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743200" y="2377440"/>
              <a:ext cx="548640" cy="822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8595360" y="0"/>
              <a:ext cx="1485360" cy="1463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6766560" y="0"/>
              <a:ext cx="27432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1554480" y="0"/>
              <a:ext cx="182880" cy="9144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0" y="3017520"/>
              <a:ext cx="365760" cy="1097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9601200" y="2560320"/>
              <a:ext cx="365760" cy="15544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8778240" y="182880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000" y="4114800"/>
            <a:ext cx="9144000" cy="95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000" y="468000"/>
            <a:ext cx="9144000" cy="36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</a:t>
            </a: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2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55FD9413-9517-4D65-8926-DE40786CC701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"/>
          <p:cNvSpPr/>
          <p:nvPr/>
        </p:nvSpPr>
        <p:spPr>
          <a:xfrm>
            <a:off x="1499760" y="1774080"/>
            <a:ext cx="2926080" cy="2926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"/>
          <p:cNvSpPr/>
          <p:nvPr/>
        </p:nvSpPr>
        <p:spPr>
          <a:xfrm>
            <a:off x="1225080" y="1134360"/>
            <a:ext cx="1189080" cy="1188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"/>
          <p:cNvSpPr/>
          <p:nvPr/>
        </p:nvSpPr>
        <p:spPr>
          <a:xfrm>
            <a:off x="3420000" y="4242960"/>
            <a:ext cx="640080" cy="640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61632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4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ftr" idx="5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sldNum" idx="6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3B37F2F1-396A-488A-BB38-E2BCC1A35C38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2"/>
    <p:sldLayoutId id="2147483653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42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3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4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5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6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7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48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" name="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" name="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 u="wavyHeavy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  <a:endParaRPr b="1" lang="en-US" sz="44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dt" idx="7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ftr" idx="8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sldNum" idx="9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B95283C2-41F4-4ADD-AAF8-EF2D00CC9048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8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"/>
          <p:cNvSpPr/>
          <p:nvPr/>
        </p:nvSpPr>
        <p:spPr>
          <a:xfrm>
            <a:off x="82296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3" name=""/>
          <p:cNvSpPr/>
          <p:nvPr/>
        </p:nvSpPr>
        <p:spPr>
          <a:xfrm>
            <a:off x="4480560" y="15544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"/>
          <p:cNvSpPr/>
          <p:nvPr/>
        </p:nvSpPr>
        <p:spPr>
          <a:xfrm>
            <a:off x="6583680" y="310896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"/>
          <p:cNvSpPr/>
          <p:nvPr/>
        </p:nvSpPr>
        <p:spPr>
          <a:xfrm>
            <a:off x="1554480" y="4114800"/>
            <a:ext cx="914400" cy="657360"/>
          </a:xfrm>
          <a:custGeom>
            <a:avLst/>
            <a:gdLst/>
            <a:ahLst/>
            <a:rect l="0" t="0" r="r" b="b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"/>
          <p:cNvSpPr/>
          <p:nvPr/>
        </p:nvSpPr>
        <p:spPr>
          <a:xfrm>
            <a:off x="3657600" y="1188720"/>
            <a:ext cx="822960" cy="640080"/>
          </a:xfrm>
          <a:custGeom>
            <a:avLst/>
            <a:gdLst/>
            <a:ahLst/>
            <a:rect l="0" t="0" r="r" b="b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" name=""/>
          <p:cNvSpPr/>
          <p:nvPr/>
        </p:nvSpPr>
        <p:spPr>
          <a:xfrm>
            <a:off x="7955280" y="2011680"/>
            <a:ext cx="1464120" cy="1188720"/>
          </a:xfrm>
          <a:custGeom>
            <a:avLst/>
            <a:gdLst/>
            <a:ahLst/>
            <a:rect l="0" t="0" r="r" b="b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9" name=""/>
          <p:cNvSpPr/>
          <p:nvPr/>
        </p:nvSpPr>
        <p:spPr>
          <a:xfrm>
            <a:off x="3931920" y="466344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0" name=""/>
          <p:cNvSpPr/>
          <p:nvPr/>
        </p:nvSpPr>
        <p:spPr>
          <a:xfrm>
            <a:off x="8412480" y="1280160"/>
            <a:ext cx="109728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dt" idx="10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ftr" idx="11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70D1518F-F085-4A31-BDE7-6168D6986E0C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  <p:sldLayoutId id="2147483658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>
            <a:off x="2103480" y="36583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9" name=""/>
          <p:cNvSpPr/>
          <p:nvPr/>
        </p:nvSpPr>
        <p:spPr>
          <a:xfrm>
            <a:off x="823320" y="-27324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0" name=""/>
          <p:cNvSpPr/>
          <p:nvPr/>
        </p:nvSpPr>
        <p:spPr>
          <a:xfrm>
            <a:off x="7955640" y="31096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1" name=""/>
          <p:cNvSpPr/>
          <p:nvPr/>
        </p:nvSpPr>
        <p:spPr>
          <a:xfrm>
            <a:off x="9601560" y="9151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grpSp>
        <p:nvGrpSpPr>
          <p:cNvPr id="82" name=""/>
          <p:cNvGrpSpPr/>
          <p:nvPr/>
        </p:nvGrpSpPr>
        <p:grpSpPr>
          <a:xfrm>
            <a:off x="3918240" y="1136520"/>
            <a:ext cx="2433600" cy="4339080"/>
            <a:chOff x="3918240" y="1136520"/>
            <a:chExt cx="2433600" cy="4339080"/>
          </a:xfrm>
        </p:grpSpPr>
        <p:sp>
          <p:nvSpPr>
            <p:cNvPr id="83" name=""/>
            <p:cNvSpPr/>
            <p:nvPr/>
          </p:nvSpPr>
          <p:spPr>
            <a:xfrm flipH="1" flipV="1" rot="5330400">
              <a:off x="4853880" y="37389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4" name=""/>
            <p:cNvSpPr/>
            <p:nvPr/>
          </p:nvSpPr>
          <p:spPr>
            <a:xfrm flipH="1" flipV="1" rot="5330400">
              <a:off x="4023360" y="270072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5" name=""/>
            <p:cNvSpPr/>
            <p:nvPr/>
          </p:nvSpPr>
          <p:spPr>
            <a:xfrm flipH="1" flipV="1" rot="5330400">
              <a:off x="4920480" y="243648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6" name=""/>
            <p:cNvSpPr/>
            <p:nvPr/>
          </p:nvSpPr>
          <p:spPr>
            <a:xfrm flipH="1" flipV="1" rot="5330400">
              <a:off x="3977280" y="134280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87" name=""/>
            <p:cNvSpPr/>
            <p:nvPr/>
          </p:nvSpPr>
          <p:spPr>
            <a:xfrm flipH="1" flipV="1" rot="5330400">
              <a:off x="4911480" y="110484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88" name=""/>
            <p:cNvSpPr/>
            <p:nvPr/>
          </p:nvSpPr>
          <p:spPr>
            <a:xfrm flipH="1" flipV="1" rot="5330400">
              <a:off x="4032000" y="40431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13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ftr" idx="14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sldNum" idx="15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039E5F3D-8B59-44EA-8F4C-F35EB7722B1F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0" r:id="rId2"/>
    <p:sldLayoutId id="2147483661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"/>
          <p:cNvSpPr/>
          <p:nvPr/>
        </p:nvSpPr>
        <p:spPr>
          <a:xfrm>
            <a:off x="677196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"/>
          <p:cNvSpPr/>
          <p:nvPr/>
        </p:nvSpPr>
        <p:spPr>
          <a:xfrm>
            <a:off x="5813280" y="38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8" name=""/>
          <p:cNvSpPr/>
          <p:nvPr/>
        </p:nvSpPr>
        <p:spPr>
          <a:xfrm>
            <a:off x="7589520" y="256032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9" name=""/>
          <p:cNvSpPr/>
          <p:nvPr/>
        </p:nvSpPr>
        <p:spPr>
          <a:xfrm>
            <a:off x="3200400" y="7315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0" name=""/>
          <p:cNvSpPr/>
          <p:nvPr/>
        </p:nvSpPr>
        <p:spPr>
          <a:xfrm>
            <a:off x="1424160" y="34891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1" name=""/>
          <p:cNvSpPr/>
          <p:nvPr/>
        </p:nvSpPr>
        <p:spPr>
          <a:xfrm>
            <a:off x="700920" y="1900080"/>
            <a:ext cx="1402200" cy="1848960"/>
          </a:xfrm>
          <a:custGeom>
            <a:avLst/>
            <a:gdLst/>
            <a:ahLst/>
            <a:rect l="0" t="0" r="r" b="b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2" name=""/>
          <p:cNvSpPr/>
          <p:nvPr/>
        </p:nvSpPr>
        <p:spPr>
          <a:xfrm>
            <a:off x="3931920" y="201168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"/>
          <p:cNvSpPr/>
          <p:nvPr/>
        </p:nvSpPr>
        <p:spPr>
          <a:xfrm>
            <a:off x="7724880" y="2103120"/>
            <a:ext cx="779040" cy="1463040"/>
          </a:xfrm>
          <a:custGeom>
            <a:avLst/>
            <a:gdLst/>
            <a:ahLst/>
            <a:rect l="0" t="0" r="r" b="b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4" name=""/>
          <p:cNvSpPr/>
          <p:nvPr/>
        </p:nvSpPr>
        <p:spPr>
          <a:xfrm>
            <a:off x="1424160" y="47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"/>
          <p:cNvSpPr/>
          <p:nvPr/>
        </p:nvSpPr>
        <p:spPr>
          <a:xfrm>
            <a:off x="288720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dt" idx="16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ftr" idx="17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sldNum" idx="18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9A54248D-CC0C-4B54-8620-0D0CA03F7996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  <p:sldLayoutId id="2147483664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"/>
          <p:cNvGrpSpPr/>
          <p:nvPr/>
        </p:nvGrpSpPr>
        <p:grpSpPr>
          <a:xfrm>
            <a:off x="2982960" y="1585440"/>
            <a:ext cx="5982480" cy="3150000"/>
            <a:chOff x="2982960" y="1585440"/>
            <a:chExt cx="5982480" cy="3150000"/>
          </a:xfrm>
        </p:grpSpPr>
        <p:sp>
          <p:nvSpPr>
            <p:cNvPr id="114" name=""/>
            <p:cNvSpPr/>
            <p:nvPr/>
          </p:nvSpPr>
          <p:spPr>
            <a:xfrm>
              <a:off x="3570480" y="1888200"/>
              <a:ext cx="4927320" cy="26233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5" name=""/>
            <p:cNvSpPr/>
            <p:nvPr/>
          </p:nvSpPr>
          <p:spPr>
            <a:xfrm>
              <a:off x="3763800" y="1585440"/>
              <a:ext cx="4927320" cy="26233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6" name=""/>
            <p:cNvSpPr txBox="1"/>
            <p:nvPr/>
          </p:nvSpPr>
          <p:spPr>
            <a:xfrm>
              <a:off x="3844800" y="1768320"/>
              <a:ext cx="1097280" cy="1474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en-US" sz="8000" spc="-1" strike="noStrike">
                  <a:solidFill>
                    <a:srgbClr val="000000"/>
                  </a:solidFill>
                  <a:latin typeface="Noto Sans"/>
                </a:rPr>
                <a:t>“</a:t>
              </a:r>
              <a:endParaRPr b="0" lang="en-US" sz="80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7" name=""/>
            <p:cNvSpPr txBox="1"/>
            <p:nvPr/>
          </p:nvSpPr>
          <p:spPr>
            <a:xfrm>
              <a:off x="7868160" y="3399840"/>
              <a:ext cx="1097280" cy="1335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en-US" sz="7200" spc="-1" strike="noStrike">
                  <a:solidFill>
                    <a:srgbClr val="000000"/>
                  </a:solidFill>
                  <a:latin typeface="Noto Sans"/>
                </a:rPr>
                <a:t>”</a:t>
              </a:r>
              <a:endParaRPr b="0" lang="en-US" sz="72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8" name=""/>
            <p:cNvSpPr/>
            <p:nvPr/>
          </p:nvSpPr>
          <p:spPr>
            <a:xfrm>
              <a:off x="2982960" y="4117320"/>
              <a:ext cx="1044720" cy="30276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>
                  <a:alpha val="0"/>
                </a:srgbClr>
              </a:bgClr>
            </a:patt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119" name=""/>
          <p:cNvGrpSpPr/>
          <p:nvPr/>
        </p:nvGrpSpPr>
        <p:grpSpPr>
          <a:xfrm>
            <a:off x="-2094120" y="-402480"/>
            <a:ext cx="4946760" cy="8521920"/>
            <a:chOff x="-2094120" y="-402480"/>
            <a:chExt cx="4946760" cy="8521920"/>
          </a:xfrm>
        </p:grpSpPr>
        <p:sp>
          <p:nvSpPr>
            <p:cNvPr id="120" name=""/>
            <p:cNvSpPr/>
            <p:nvPr/>
          </p:nvSpPr>
          <p:spPr>
            <a:xfrm>
              <a:off x="-893160" y="4486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1" name=""/>
            <p:cNvSpPr/>
            <p:nvPr/>
          </p:nvSpPr>
          <p:spPr>
            <a:xfrm rot="5358000">
              <a:off x="-897480" y="5153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22" name=""/>
            <p:cNvSpPr/>
            <p:nvPr/>
          </p:nvSpPr>
          <p:spPr>
            <a:xfrm>
              <a:off x="-228960" y="5161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3" name=""/>
            <p:cNvSpPr/>
            <p:nvPr/>
          </p:nvSpPr>
          <p:spPr>
            <a:xfrm rot="5358000">
              <a:off x="-219960" y="448884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24" name=""/>
            <p:cNvSpPr/>
            <p:nvPr/>
          </p:nvSpPr>
          <p:spPr>
            <a:xfrm>
              <a:off x="-228960" y="3826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5" name=""/>
            <p:cNvSpPr/>
            <p:nvPr/>
          </p:nvSpPr>
          <p:spPr>
            <a:xfrm rot="5358000">
              <a:off x="-1586160" y="44946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6" name=""/>
            <p:cNvSpPr/>
            <p:nvPr/>
          </p:nvSpPr>
          <p:spPr>
            <a:xfrm rot="5358000">
              <a:off x="-223848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7" name=""/>
            <p:cNvSpPr/>
            <p:nvPr/>
          </p:nvSpPr>
          <p:spPr>
            <a:xfrm rot="5358000">
              <a:off x="-8971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28" name=""/>
            <p:cNvSpPr/>
            <p:nvPr/>
          </p:nvSpPr>
          <p:spPr>
            <a:xfrm rot="5358000">
              <a:off x="-222120" y="3154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9" name=""/>
            <p:cNvSpPr/>
            <p:nvPr/>
          </p:nvSpPr>
          <p:spPr>
            <a:xfrm>
              <a:off x="455040" y="4477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30" name=""/>
            <p:cNvSpPr/>
            <p:nvPr/>
          </p:nvSpPr>
          <p:spPr>
            <a:xfrm rot="5358000">
              <a:off x="4705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1" name=""/>
            <p:cNvSpPr/>
            <p:nvPr/>
          </p:nvSpPr>
          <p:spPr>
            <a:xfrm>
              <a:off x="1158840" y="5170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2" name=""/>
            <p:cNvSpPr/>
            <p:nvPr/>
          </p:nvSpPr>
          <p:spPr>
            <a:xfrm>
              <a:off x="-1561680" y="51627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33" name=""/>
            <p:cNvSpPr/>
            <p:nvPr/>
          </p:nvSpPr>
          <p:spPr>
            <a:xfrm rot="5358000">
              <a:off x="46152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4" name=""/>
            <p:cNvSpPr/>
            <p:nvPr/>
          </p:nvSpPr>
          <p:spPr>
            <a:xfrm flipH="1" rot="16242000">
              <a:off x="-232200" y="179388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35" name=""/>
            <p:cNvSpPr/>
            <p:nvPr/>
          </p:nvSpPr>
          <p:spPr>
            <a:xfrm flipH="1" rot="16242000">
              <a:off x="419760" y="246996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6" name=""/>
            <p:cNvSpPr/>
            <p:nvPr/>
          </p:nvSpPr>
          <p:spPr>
            <a:xfrm flipH="1">
              <a:off x="-246600" y="2462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37" name=""/>
            <p:cNvSpPr/>
            <p:nvPr/>
          </p:nvSpPr>
          <p:spPr>
            <a:xfrm>
              <a:off x="1107720" y="1135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8" name=""/>
            <p:cNvSpPr/>
            <p:nvPr/>
          </p:nvSpPr>
          <p:spPr>
            <a:xfrm rot="5358000">
              <a:off x="1103040" y="18018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39" name=""/>
            <p:cNvSpPr/>
            <p:nvPr/>
          </p:nvSpPr>
          <p:spPr>
            <a:xfrm rot="5358000">
              <a:off x="414360" y="11430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0" name=""/>
            <p:cNvSpPr/>
            <p:nvPr/>
          </p:nvSpPr>
          <p:spPr>
            <a:xfrm>
              <a:off x="439200" y="18111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1" name=""/>
            <p:cNvSpPr/>
            <p:nvPr/>
          </p:nvSpPr>
          <p:spPr>
            <a:xfrm>
              <a:off x="423720" y="451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2" name=""/>
            <p:cNvSpPr/>
            <p:nvPr/>
          </p:nvSpPr>
          <p:spPr>
            <a:xfrm rot="5358000">
              <a:off x="-246600" y="4388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3" name=""/>
            <p:cNvSpPr/>
            <p:nvPr/>
          </p:nvSpPr>
          <p:spPr>
            <a:xfrm rot="5358000">
              <a:off x="434880" y="-2462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4" name=""/>
            <p:cNvSpPr/>
            <p:nvPr/>
          </p:nvSpPr>
          <p:spPr>
            <a:xfrm>
              <a:off x="1779480" y="179460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5" name=""/>
            <p:cNvSpPr/>
            <p:nvPr/>
          </p:nvSpPr>
          <p:spPr>
            <a:xfrm>
              <a:off x="1106280" y="-257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6" name=""/>
            <p:cNvSpPr/>
            <p:nvPr/>
          </p:nvSpPr>
          <p:spPr>
            <a:xfrm>
              <a:off x="-908280" y="17906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7" name=""/>
            <p:cNvSpPr/>
            <p:nvPr/>
          </p:nvSpPr>
          <p:spPr>
            <a:xfrm rot="5358000">
              <a:off x="-245880" y="58251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8" name=""/>
            <p:cNvSpPr/>
            <p:nvPr/>
          </p:nvSpPr>
          <p:spPr>
            <a:xfrm>
              <a:off x="427320" y="58539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9" name=""/>
            <p:cNvSpPr/>
            <p:nvPr/>
          </p:nvSpPr>
          <p:spPr>
            <a:xfrm>
              <a:off x="-236880" y="6494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0" name=""/>
            <p:cNvSpPr/>
            <p:nvPr/>
          </p:nvSpPr>
          <p:spPr>
            <a:xfrm rot="5358000">
              <a:off x="-929880" y="65019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1" name=""/>
            <p:cNvSpPr/>
            <p:nvPr/>
          </p:nvSpPr>
          <p:spPr>
            <a:xfrm rot="5358000">
              <a:off x="-246600" y="719712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52" name=""/>
            <p:cNvSpPr/>
            <p:nvPr/>
          </p:nvSpPr>
          <p:spPr>
            <a:xfrm rot="5358000">
              <a:off x="426600" y="651852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3" name=""/>
            <p:cNvSpPr/>
            <p:nvPr/>
          </p:nvSpPr>
          <p:spPr>
            <a:xfrm>
              <a:off x="1103400" y="6530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</p:grpSp>
      <p:sp>
        <p:nvSpPr>
          <p:cNvPr id="154" name=""/>
          <p:cNvSpPr/>
          <p:nvPr/>
        </p:nvSpPr>
        <p:spPr>
          <a:xfrm>
            <a:off x="8538120" y="387720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5" name=""/>
          <p:cNvSpPr/>
          <p:nvPr/>
        </p:nvSpPr>
        <p:spPr>
          <a:xfrm>
            <a:off x="7372080" y="497448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56" name=""/>
          <p:cNvSpPr/>
          <p:nvPr/>
        </p:nvSpPr>
        <p:spPr>
          <a:xfrm>
            <a:off x="7868160" y="-329040"/>
            <a:ext cx="2011680" cy="2011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40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2000" cy="194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18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dt" idx="19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ftr" idx="20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sldNum" idx="21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C9B99312-197E-4690-91CD-888451D8FF5F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6" r:id="rId8"/>
    <p:sldLayoutId id="2147483667" r:id="rId9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65" name="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grpSp>
        <p:nvGrpSpPr>
          <p:cNvPr id="166" name=""/>
          <p:cNvGrpSpPr/>
          <p:nvPr/>
        </p:nvGrpSpPr>
        <p:grpSpPr>
          <a:xfrm>
            <a:off x="-147600" y="-296280"/>
            <a:ext cx="915840" cy="1281240"/>
            <a:chOff x="-147600" y="-296280"/>
            <a:chExt cx="915840" cy="1281240"/>
          </a:xfrm>
        </p:grpSpPr>
        <p:sp>
          <p:nvSpPr>
            <p:cNvPr id="167" name=""/>
            <p:cNvSpPr/>
            <p:nvPr/>
          </p:nvSpPr>
          <p:spPr>
            <a:xfrm flipV="1" rot="5395800">
              <a:off x="219240" y="801000"/>
              <a:ext cx="182880" cy="182880"/>
            </a:xfrm>
            <a:prstGeom prst="ellipse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8" name=""/>
            <p:cNvSpPr/>
            <p:nvPr/>
          </p:nvSpPr>
          <p:spPr>
            <a:xfrm flipV="1" rot="5395800">
              <a:off x="218880" y="43524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9" name=""/>
            <p:cNvSpPr/>
            <p:nvPr/>
          </p:nvSpPr>
          <p:spPr>
            <a:xfrm flipV="1" rot="5395800">
              <a:off x="218520" y="698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0" name=""/>
            <p:cNvSpPr/>
            <p:nvPr/>
          </p:nvSpPr>
          <p:spPr>
            <a:xfrm flipV="1" rot="5395800">
              <a:off x="217800" y="-295920"/>
              <a:ext cx="182880" cy="182880"/>
            </a:xfrm>
            <a:prstGeom prst="ellipse">
              <a:avLst/>
            </a:prstGeom>
            <a:blipFill rotWithShape="0">
              <a:blip r:embed="rId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1" name=""/>
            <p:cNvSpPr/>
            <p:nvPr/>
          </p:nvSpPr>
          <p:spPr>
            <a:xfrm flipV="1" rot="5395800">
              <a:off x="583920" y="-296280"/>
              <a:ext cx="182880" cy="182880"/>
            </a:xfrm>
            <a:prstGeom prst="ellipse">
              <a:avLst/>
            </a:prstGeom>
            <a:blipFill rotWithShape="0">
              <a:blip r:embed="rId6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2" name=""/>
            <p:cNvSpPr/>
            <p:nvPr/>
          </p:nvSpPr>
          <p:spPr>
            <a:xfrm flipV="1" rot="5395800">
              <a:off x="584280" y="69120"/>
              <a:ext cx="182880" cy="182880"/>
            </a:xfrm>
            <a:prstGeom prst="ellipse">
              <a:avLst/>
            </a:prstGeom>
            <a:blipFill rotWithShape="0">
              <a:blip r:embed="rId7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3" name=""/>
            <p:cNvSpPr/>
            <p:nvPr/>
          </p:nvSpPr>
          <p:spPr>
            <a:xfrm flipV="1" rot="5395800">
              <a:off x="584280" y="434880"/>
              <a:ext cx="182880" cy="182880"/>
            </a:xfrm>
            <a:prstGeom prst="ellipse">
              <a:avLst/>
            </a:prstGeom>
            <a:blipFill rotWithShape="0">
              <a:blip r:embed="rId8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4" name=""/>
            <p:cNvSpPr/>
            <p:nvPr/>
          </p:nvSpPr>
          <p:spPr>
            <a:xfrm flipV="1" rot="5395800">
              <a:off x="585000" y="801000"/>
              <a:ext cx="182880" cy="182880"/>
            </a:xfrm>
            <a:prstGeom prst="ellipse">
              <a:avLst/>
            </a:prstGeom>
            <a:blipFill rotWithShape="0">
              <a:blip r:embed="rId9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5" name=""/>
            <p:cNvSpPr/>
            <p:nvPr/>
          </p:nvSpPr>
          <p:spPr>
            <a:xfrm flipV="1" rot="5395800">
              <a:off x="-146160" y="801360"/>
              <a:ext cx="182880" cy="182880"/>
            </a:xfrm>
            <a:prstGeom prst="ellipse">
              <a:avLst/>
            </a:prstGeom>
            <a:blipFill rotWithShape="0">
              <a:blip r:embed="rId10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6" name=""/>
            <p:cNvSpPr/>
            <p:nvPr/>
          </p:nvSpPr>
          <p:spPr>
            <a:xfrm flipV="1" rot="5395800">
              <a:off x="-146880" y="435960"/>
              <a:ext cx="182880" cy="182880"/>
            </a:xfrm>
            <a:prstGeom prst="ellipse">
              <a:avLst/>
            </a:prstGeom>
            <a:blipFill rotWithShape="0">
              <a:blip r:embed="rId11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7" name=""/>
            <p:cNvSpPr/>
            <p:nvPr/>
          </p:nvSpPr>
          <p:spPr>
            <a:xfrm flipV="1" rot="5395800">
              <a:off x="-146880" y="69840"/>
              <a:ext cx="182880" cy="182880"/>
            </a:xfrm>
            <a:prstGeom prst="ellipse">
              <a:avLst/>
            </a:prstGeom>
            <a:blipFill rotWithShape="0">
              <a:blip r:embed="rId1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8" name=""/>
            <p:cNvSpPr/>
            <p:nvPr/>
          </p:nvSpPr>
          <p:spPr>
            <a:xfrm flipV="1" rot="5395800">
              <a:off x="-147240" y="-295560"/>
              <a:ext cx="182880" cy="182880"/>
            </a:xfrm>
            <a:prstGeom prst="ellipse">
              <a:avLst/>
            </a:prstGeom>
            <a:blipFill rotWithShape="0">
              <a:blip r:embed="rId1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179" name=""/>
          <p:cNvGrpSpPr/>
          <p:nvPr/>
        </p:nvGrpSpPr>
        <p:grpSpPr>
          <a:xfrm>
            <a:off x="9545040" y="4645800"/>
            <a:ext cx="915840" cy="1281240"/>
            <a:chOff x="9545040" y="4645800"/>
            <a:chExt cx="915840" cy="1281240"/>
          </a:xfrm>
        </p:grpSpPr>
        <p:sp>
          <p:nvSpPr>
            <p:cNvPr id="180" name=""/>
            <p:cNvSpPr/>
            <p:nvPr/>
          </p:nvSpPr>
          <p:spPr>
            <a:xfrm flipV="1" rot="5395800">
              <a:off x="9911880" y="574308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1" name=""/>
            <p:cNvSpPr/>
            <p:nvPr/>
          </p:nvSpPr>
          <p:spPr>
            <a:xfrm flipV="1" rot="5395800">
              <a:off x="9911520" y="5377320"/>
              <a:ext cx="182880" cy="182880"/>
            </a:xfrm>
            <a:prstGeom prst="ellipse">
              <a:avLst/>
            </a:prstGeom>
            <a:blipFill rotWithShape="0">
              <a:blip r:embed="rId1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2" name=""/>
            <p:cNvSpPr/>
            <p:nvPr/>
          </p:nvSpPr>
          <p:spPr>
            <a:xfrm flipV="1" rot="5395800">
              <a:off x="9911160" y="5011920"/>
              <a:ext cx="182880" cy="182880"/>
            </a:xfrm>
            <a:prstGeom prst="ellipse">
              <a:avLst/>
            </a:prstGeom>
            <a:blipFill rotWithShape="0">
              <a:blip r:embed="rId16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3" name=""/>
            <p:cNvSpPr/>
            <p:nvPr/>
          </p:nvSpPr>
          <p:spPr>
            <a:xfrm flipV="1" rot="5395800">
              <a:off x="9910440" y="4645800"/>
              <a:ext cx="182880" cy="182880"/>
            </a:xfrm>
            <a:prstGeom prst="ellipse">
              <a:avLst/>
            </a:prstGeom>
            <a:blipFill rotWithShape="0">
              <a:blip r:embed="rId17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4" name=""/>
            <p:cNvSpPr/>
            <p:nvPr/>
          </p:nvSpPr>
          <p:spPr>
            <a:xfrm flipV="1" rot="5395800">
              <a:off x="10276560" y="4645440"/>
              <a:ext cx="182880" cy="182880"/>
            </a:xfrm>
            <a:prstGeom prst="ellipse">
              <a:avLst/>
            </a:prstGeom>
            <a:blipFill rotWithShape="0">
              <a:blip r:embed="rId18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5" name=""/>
            <p:cNvSpPr/>
            <p:nvPr/>
          </p:nvSpPr>
          <p:spPr>
            <a:xfrm flipV="1" rot="5395800">
              <a:off x="10276920" y="5011200"/>
              <a:ext cx="182880" cy="182880"/>
            </a:xfrm>
            <a:prstGeom prst="ellipse">
              <a:avLst/>
            </a:prstGeom>
            <a:blipFill rotWithShape="0">
              <a:blip r:embed="rId19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6" name=""/>
            <p:cNvSpPr/>
            <p:nvPr/>
          </p:nvSpPr>
          <p:spPr>
            <a:xfrm flipV="1" rot="5395800">
              <a:off x="10276920" y="5376960"/>
              <a:ext cx="182880" cy="182880"/>
            </a:xfrm>
            <a:prstGeom prst="ellipse">
              <a:avLst/>
            </a:prstGeom>
            <a:blipFill rotWithShape="0">
              <a:blip r:embed="rId20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7" name=""/>
            <p:cNvSpPr/>
            <p:nvPr/>
          </p:nvSpPr>
          <p:spPr>
            <a:xfrm flipV="1" rot="5395800">
              <a:off x="10277640" y="5743080"/>
              <a:ext cx="182880" cy="182880"/>
            </a:xfrm>
            <a:prstGeom prst="ellipse">
              <a:avLst/>
            </a:prstGeom>
            <a:blipFill rotWithShape="0">
              <a:blip r:embed="rId21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8" name=""/>
            <p:cNvSpPr/>
            <p:nvPr/>
          </p:nvSpPr>
          <p:spPr>
            <a:xfrm flipV="1" rot="5395800">
              <a:off x="9546120" y="5743440"/>
              <a:ext cx="182880" cy="182880"/>
            </a:xfrm>
            <a:prstGeom prst="ellipse">
              <a:avLst/>
            </a:prstGeom>
            <a:blipFill rotWithShape="0">
              <a:blip r:embed="rId2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9" name=""/>
            <p:cNvSpPr/>
            <p:nvPr/>
          </p:nvSpPr>
          <p:spPr>
            <a:xfrm flipV="1" rot="5395800">
              <a:off x="9545400" y="5378040"/>
              <a:ext cx="182880" cy="182880"/>
            </a:xfrm>
            <a:prstGeom prst="ellipse">
              <a:avLst/>
            </a:prstGeom>
            <a:blipFill rotWithShape="0">
              <a:blip r:embed="rId2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0" name=""/>
            <p:cNvSpPr/>
            <p:nvPr/>
          </p:nvSpPr>
          <p:spPr>
            <a:xfrm flipV="1" rot="5395800">
              <a:off x="9545400" y="5011920"/>
              <a:ext cx="182880" cy="182880"/>
            </a:xfrm>
            <a:prstGeom prst="ellipse">
              <a:avLst/>
            </a:prstGeom>
            <a:blipFill rotWithShape="0">
              <a:blip r:embed="rId2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1" name=""/>
            <p:cNvSpPr/>
            <p:nvPr/>
          </p:nvSpPr>
          <p:spPr>
            <a:xfrm flipV="1" rot="5395800">
              <a:off x="9545040" y="4646160"/>
              <a:ext cx="182880" cy="182880"/>
            </a:xfrm>
            <a:prstGeom prst="ellipse">
              <a:avLst/>
            </a:prstGeom>
            <a:blipFill rotWithShape="0">
              <a:blip r:embed="rId2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192" name="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2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ftr" idx="2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sldNum" idx="2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9D62E63D-1A06-45C1-B214-41F1B4AF3D1D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6"/>
    <p:sldLayoutId id="2147483670" r:id="rId27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"/>
          <p:cNvSpPr/>
          <p:nvPr/>
        </p:nvSpPr>
        <p:spPr>
          <a:xfrm rot="18876000">
            <a:off x="8646120" y="-40572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2" name=""/>
          <p:cNvSpPr/>
          <p:nvPr/>
        </p:nvSpPr>
        <p:spPr>
          <a:xfrm rot="18876000">
            <a:off x="8666280" y="398304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3" name=""/>
          <p:cNvSpPr/>
          <p:nvPr/>
        </p:nvSpPr>
        <p:spPr>
          <a:xfrm rot="18964800">
            <a:off x="994320" y="591588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04" name=""/>
          <p:cNvSpPr/>
          <p:nvPr/>
        </p:nvSpPr>
        <p:spPr>
          <a:xfrm rot="18964800">
            <a:off x="-1296720" y="551376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05" name=""/>
          <p:cNvSpPr/>
          <p:nvPr/>
        </p:nvSpPr>
        <p:spPr>
          <a:xfrm rot="18964800">
            <a:off x="3682080" y="339480"/>
            <a:ext cx="3457800" cy="922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06" name=""/>
          <p:cNvSpPr/>
          <p:nvPr/>
        </p:nvSpPr>
        <p:spPr>
          <a:xfrm rot="18964800">
            <a:off x="1446120" y="-75852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07" name=""/>
          <p:cNvSpPr/>
          <p:nvPr/>
        </p:nvSpPr>
        <p:spPr>
          <a:xfrm rot="18964800">
            <a:off x="-727200" y="3295080"/>
            <a:ext cx="2588760" cy="513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dt" idx="25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ftr" idx="26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sldNum" idx="27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B99B60E3-8E91-4033-ADDB-3BFB3F716D91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2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"/>
          <p:cNvSpPr txBox="1"/>
          <p:nvPr/>
        </p:nvSpPr>
        <p:spPr>
          <a:xfrm>
            <a:off x="7315200" y="4629240"/>
            <a:ext cx="2377440" cy="494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300" spc="-1" strike="noStrike">
                <a:solidFill>
                  <a:srgbClr val="000000"/>
                </a:solidFill>
                <a:latin typeface="Noto Sans"/>
              </a:rPr>
              <a:t>Team Quantotto</a:t>
            </a:r>
            <a:endParaRPr b="0" lang="en-US" sz="1300" spc="-1" strike="noStrike">
              <a:solidFill>
                <a:srgbClr val="000000"/>
              </a:solidFill>
              <a:latin typeface="Noto Sans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Noto Sans"/>
              </a:rPr>
              <a:t>09 August 2025</a:t>
            </a:r>
            <a:endParaRPr b="0" lang="en-US" sz="105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6" name=""/>
          <p:cNvSpPr/>
          <p:nvPr/>
        </p:nvSpPr>
        <p:spPr>
          <a:xfrm>
            <a:off x="7132320" y="4375440"/>
            <a:ext cx="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228600" y="4114800"/>
            <a:ext cx="6667200" cy="72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Noto Sans"/>
              </a:rPr>
              <a:t>Random Walks and Monte Carlo</a:t>
            </a:r>
            <a:endParaRPr b="1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subTitle"/>
          </p:nvPr>
        </p:nvSpPr>
        <p:spPr>
          <a:xfrm>
            <a:off x="914400" y="4717800"/>
            <a:ext cx="5981400" cy="76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WISER Quantum Projects 2025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Circuit Depth Study</a:t>
            </a: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61632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Conclusions</a:t>
            </a: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61632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Project Goals</a:t>
            </a: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61632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Galton Board as Decision DAG</a:t>
            </a: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61632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N-levels Quantum Galton Board</a:t>
            </a: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61632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Quantum Circuit</a:t>
            </a: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61632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Exponential Distribution</a:t>
            </a: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61632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68000" y="423000"/>
            <a:ext cx="9361800" cy="103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Noto Sans"/>
              </a:rPr>
              <a:t>Hadamard Random Walk (bi-modal) Distribution</a:t>
            </a:r>
            <a:endParaRPr b="1" lang="en-US" sz="3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61632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Noto Sans"/>
              </a:rPr>
              <a:t>Symmetric DAG =&gt; Optimal Decision Tree</a:t>
            </a:r>
            <a:endParaRPr b="1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61632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Noisy Simulations</a:t>
            </a: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61632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2025-08-07T13:04:33Z</dcterms:created>
  <dc:creator/>
  <dc:description>Credits:
Illustrations by Pixeltrue https://icons8.com/illustrations/author/5ec7b0e101d0360016f3d1b3 on icon8 (master slide "Table of content")
Photo by Dave Hoefler https://unsplash.com/fr/@iamthedave on Unsplash https://unsplash.com/fr/licence (slide 9)
    </dc:description>
  <dc:language>en-US</dc:language>
  <cp:lastModifiedBy/>
  <dcterms:modified xsi:type="dcterms:W3CDTF">2025-08-07T13:22:16Z</dcterms:modified>
  <cp:revision>2</cp:revision>
  <dc:subject/>
  <dc:title>Grey Elegant</dc:title>
</cp:coreProperties>
</file>