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6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8.xml" ContentType="application/vnd.openxmlformats-officedocument.them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4" r:id="rId3"/>
    <p:sldMasterId id="2147483656" r:id="rId4"/>
    <p:sldMasterId id="2147483659" r:id="rId5"/>
    <p:sldMasterId id="2147483662" r:id="rId6"/>
    <p:sldMasterId id="2147483665" r:id="rId7"/>
    <p:sldMasterId id="2147483668" r:id="rId8"/>
  </p:sldMasterIdLst>
  <p:sldIdLst>
    <p:sldId id="256" r:id="rId9"/>
    <p:sldId id="268" r:id="rId10"/>
    <p:sldId id="258" r:id="rId11"/>
    <p:sldId id="260" r:id="rId12"/>
    <p:sldId id="261" r:id="rId13"/>
    <p:sldId id="262" r:id="rId14"/>
    <p:sldId id="263" r:id="rId15"/>
    <p:sldId id="269" r:id="rId16"/>
    <p:sldId id="264" r:id="rId17"/>
    <p:sldId id="270" r:id="rId18"/>
    <p:sldId id="265" r:id="rId19"/>
    <p:sldId id="266" r:id="rId20"/>
  </p:sldIdLst>
  <p:sldSz cx="10080625" cy="5670550"/>
  <p:notesSz cx="7559675" cy="10691813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AC1771-F09D-4340-9DD5-6153187C3B4B}" v="42" dt="2025-08-07T15:22:24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112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microsoft.com/office/2015/10/relationships/revisionInfo" Target="revisionInfo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evgeny Menaker" userId="cf90ab60ec4b5844" providerId="LiveId" clId="{ACAC1771-F09D-4340-9DD5-6153187C3B4B}"/>
    <pc:docChg chg="undo redo custSel addSld delSld modSld sldOrd">
      <pc:chgData name="Yevgeny Menaker" userId="cf90ab60ec4b5844" providerId="LiveId" clId="{ACAC1771-F09D-4340-9DD5-6153187C3B4B}" dt="2025-08-07T15:25:09.174" v="2417" actId="1036"/>
      <pc:docMkLst>
        <pc:docMk/>
      </pc:docMkLst>
      <pc:sldChg chg="modSp mod">
        <pc:chgData name="Yevgeny Menaker" userId="cf90ab60ec4b5844" providerId="LiveId" clId="{ACAC1771-F09D-4340-9DD5-6153187C3B4B}" dt="2025-08-07T14:04:39.193" v="1586" actId="1076"/>
        <pc:sldMkLst>
          <pc:docMk/>
          <pc:sldMk cId="0" sldId="256"/>
        </pc:sldMkLst>
        <pc:spChg chg="mod">
          <ac:chgData name="Yevgeny Menaker" userId="cf90ab60ec4b5844" providerId="LiveId" clId="{ACAC1771-F09D-4340-9DD5-6153187C3B4B}" dt="2025-08-07T14:04:39.193" v="1586" actId="1076"/>
          <ac:spMkLst>
            <pc:docMk/>
            <pc:sldMk cId="0" sldId="256"/>
            <ac:spMk id="215" creationId="{00000000-0000-0000-0000-000000000000}"/>
          </ac:spMkLst>
        </pc:spChg>
      </pc:sldChg>
      <pc:sldChg chg="addSp delSp modSp del mod">
        <pc:chgData name="Yevgeny Menaker" userId="cf90ab60ec4b5844" providerId="LiveId" clId="{ACAC1771-F09D-4340-9DD5-6153187C3B4B}" dt="2025-08-07T12:45:41.407" v="7" actId="47"/>
        <pc:sldMkLst>
          <pc:docMk/>
          <pc:sldMk cId="0" sldId="257"/>
        </pc:sldMkLst>
        <pc:spChg chg="add mod">
          <ac:chgData name="Yevgeny Menaker" userId="cf90ab60ec4b5844" providerId="LiveId" clId="{ACAC1771-F09D-4340-9DD5-6153187C3B4B}" dt="2025-08-07T12:45:07.873" v="3" actId="34807"/>
          <ac:spMkLst>
            <pc:docMk/>
            <pc:sldMk cId="0" sldId="257"/>
            <ac:spMk id="2" creationId="{43898C3B-29D5-0AEB-CEC5-D98162F45376}"/>
          </ac:spMkLst>
        </pc:spChg>
        <pc:spChg chg="del mod">
          <ac:chgData name="Yevgeny Menaker" userId="cf90ab60ec4b5844" providerId="LiveId" clId="{ACAC1771-F09D-4340-9DD5-6153187C3B4B}" dt="2025-08-07T12:44:31.705" v="2"/>
          <ac:spMkLst>
            <pc:docMk/>
            <pc:sldMk cId="0" sldId="257"/>
            <ac:spMk id="220" creationId="{00000000-0000-0000-0000-000000000000}"/>
          </ac:spMkLst>
        </pc:spChg>
      </pc:sldChg>
      <pc:sldChg chg="addSp delSp modSp mod">
        <pc:chgData name="Yevgeny Menaker" userId="cf90ab60ec4b5844" providerId="LiveId" clId="{ACAC1771-F09D-4340-9DD5-6153187C3B4B}" dt="2025-08-07T12:57:02.406" v="459" actId="20577"/>
        <pc:sldMkLst>
          <pc:docMk/>
          <pc:sldMk cId="0" sldId="258"/>
        </pc:sldMkLst>
        <pc:spChg chg="add del mod">
          <ac:chgData name="Yevgeny Menaker" userId="cf90ab60ec4b5844" providerId="LiveId" clId="{ACAC1771-F09D-4340-9DD5-6153187C3B4B}" dt="2025-08-07T12:52:31.095" v="273"/>
          <ac:spMkLst>
            <pc:docMk/>
            <pc:sldMk cId="0" sldId="258"/>
            <ac:spMk id="4" creationId="{DFF21A4D-E982-3A4A-28A8-7480E7EC87CD}"/>
          </ac:spMkLst>
        </pc:spChg>
        <pc:spChg chg="add mod">
          <ac:chgData name="Yevgeny Menaker" userId="cf90ab60ec4b5844" providerId="LiveId" clId="{ACAC1771-F09D-4340-9DD5-6153187C3B4B}" dt="2025-08-07T12:57:02.406" v="459" actId="20577"/>
          <ac:spMkLst>
            <pc:docMk/>
            <pc:sldMk cId="0" sldId="258"/>
            <ac:spMk id="5" creationId="{BE06072E-F959-9860-E461-C7498C09FD53}"/>
          </ac:spMkLst>
        </pc:spChg>
        <pc:spChg chg="add">
          <ac:chgData name="Yevgeny Menaker" userId="cf90ab60ec4b5844" providerId="LiveId" clId="{ACAC1771-F09D-4340-9DD5-6153187C3B4B}" dt="2025-08-07T12:54:38.286" v="277"/>
          <ac:spMkLst>
            <pc:docMk/>
            <pc:sldMk cId="0" sldId="258"/>
            <ac:spMk id="6" creationId="{6D1B9E48-8FD4-A44B-09EA-5CE091485581}"/>
          </ac:spMkLst>
        </pc:spChg>
        <pc:spChg chg="del">
          <ac:chgData name="Yevgeny Menaker" userId="cf90ab60ec4b5844" providerId="LiveId" clId="{ACAC1771-F09D-4340-9DD5-6153187C3B4B}" dt="2025-08-07T12:50:34.830" v="260" actId="931"/>
          <ac:spMkLst>
            <pc:docMk/>
            <pc:sldMk cId="0" sldId="258"/>
            <ac:spMk id="222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2:51:19.832" v="269" actId="14100"/>
          <ac:picMkLst>
            <pc:docMk/>
            <pc:sldMk cId="0" sldId="258"/>
            <ac:picMk id="3" creationId="{01DBB936-DF03-5848-F483-A92BA95C1B9C}"/>
          </ac:picMkLst>
        </pc:picChg>
      </pc:sldChg>
      <pc:sldChg chg="del">
        <pc:chgData name="Yevgeny Menaker" userId="cf90ab60ec4b5844" providerId="LiveId" clId="{ACAC1771-F09D-4340-9DD5-6153187C3B4B}" dt="2025-08-07T12:57:36.390" v="460" actId="2696"/>
        <pc:sldMkLst>
          <pc:docMk/>
          <pc:sldMk cId="0" sldId="259"/>
        </pc:sldMkLst>
      </pc:sldChg>
      <pc:sldChg chg="addSp delSp modSp mod">
        <pc:chgData name="Yevgeny Menaker" userId="cf90ab60ec4b5844" providerId="LiveId" clId="{ACAC1771-F09D-4340-9DD5-6153187C3B4B}" dt="2025-08-07T13:13:10.722" v="583" actId="1076"/>
        <pc:sldMkLst>
          <pc:docMk/>
          <pc:sldMk cId="0" sldId="260"/>
        </pc:sldMkLst>
        <pc:spChg chg="add mod">
          <ac:chgData name="Yevgeny Menaker" userId="cf90ab60ec4b5844" providerId="LiveId" clId="{ACAC1771-F09D-4340-9DD5-6153187C3B4B}" dt="2025-08-07T13:13:10.722" v="583" actId="1076"/>
          <ac:spMkLst>
            <pc:docMk/>
            <pc:sldMk cId="0" sldId="260"/>
            <ac:spMk id="4" creationId="{ACE74EBD-6772-475A-E4E1-E6B3F83B883F}"/>
          </ac:spMkLst>
        </pc:spChg>
        <pc:spChg chg="mod">
          <ac:chgData name="Yevgeny Menaker" userId="cf90ab60ec4b5844" providerId="LiveId" clId="{ACAC1771-F09D-4340-9DD5-6153187C3B4B}" dt="2025-08-07T12:58:23.776" v="501" actId="255"/>
          <ac:spMkLst>
            <pc:docMk/>
            <pc:sldMk cId="0" sldId="260"/>
            <ac:spMk id="225" creationId="{00000000-0000-0000-0000-000000000000}"/>
          </ac:spMkLst>
        </pc:spChg>
        <pc:spChg chg="del">
          <ac:chgData name="Yevgeny Menaker" userId="cf90ab60ec4b5844" providerId="LiveId" clId="{ACAC1771-F09D-4340-9DD5-6153187C3B4B}" dt="2025-08-07T12:59:02.139" v="502" actId="22"/>
          <ac:spMkLst>
            <pc:docMk/>
            <pc:sldMk cId="0" sldId="260"/>
            <ac:spMk id="226" creationId="{00000000-0000-0000-0000-000000000000}"/>
          </ac:spMkLst>
        </pc:spChg>
        <pc:picChg chg="add mod ord">
          <ac:chgData name="Yevgeny Menaker" userId="cf90ab60ec4b5844" providerId="LiveId" clId="{ACAC1771-F09D-4340-9DD5-6153187C3B4B}" dt="2025-08-07T12:59:18.036" v="507" actId="14100"/>
          <ac:picMkLst>
            <pc:docMk/>
            <pc:sldMk cId="0" sldId="260"/>
            <ac:picMk id="3" creationId="{3F5E2071-1C34-5C8E-50DF-E7E70A63E008}"/>
          </ac:picMkLst>
        </pc:picChg>
      </pc:sldChg>
      <pc:sldChg chg="addSp delSp modSp mod">
        <pc:chgData name="Yevgeny Menaker" userId="cf90ab60ec4b5844" providerId="LiveId" clId="{ACAC1771-F09D-4340-9DD5-6153187C3B4B}" dt="2025-08-07T13:31:01.073" v="839" actId="1037"/>
        <pc:sldMkLst>
          <pc:docMk/>
          <pc:sldMk cId="0" sldId="261"/>
        </pc:sldMkLst>
        <pc:spChg chg="add mod">
          <ac:chgData name="Yevgeny Menaker" userId="cf90ab60ec4b5844" providerId="LiveId" clId="{ACAC1771-F09D-4340-9DD5-6153187C3B4B}" dt="2025-08-07T13:30:23.104" v="793" actId="404"/>
          <ac:spMkLst>
            <pc:docMk/>
            <pc:sldMk cId="0" sldId="261"/>
            <ac:spMk id="4" creationId="{E3685C85-1405-D980-82A1-AB9DD5C948BE}"/>
          </ac:spMkLst>
        </pc:spChg>
        <pc:spChg chg="mod">
          <ac:chgData name="Yevgeny Menaker" userId="cf90ab60ec4b5844" providerId="LiveId" clId="{ACAC1771-F09D-4340-9DD5-6153187C3B4B}" dt="2025-08-07T13:29:27.346" v="780" actId="14100"/>
          <ac:spMkLst>
            <pc:docMk/>
            <pc:sldMk cId="0" sldId="261"/>
            <ac:spMk id="227" creationId="{00000000-0000-0000-0000-000000000000}"/>
          </ac:spMkLst>
        </pc:spChg>
        <pc:spChg chg="del">
          <ac:chgData name="Yevgeny Menaker" userId="cf90ab60ec4b5844" providerId="LiveId" clId="{ACAC1771-F09D-4340-9DD5-6153187C3B4B}" dt="2025-08-07T13:13:51.526" v="585" actId="931"/>
          <ac:spMkLst>
            <pc:docMk/>
            <pc:sldMk cId="0" sldId="261"/>
            <ac:spMk id="228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3:31:01.073" v="839" actId="1037"/>
          <ac:picMkLst>
            <pc:docMk/>
            <pc:sldMk cId="0" sldId="261"/>
            <ac:picMk id="3" creationId="{EF00D367-5F76-D210-AE9A-4D8DA7EC6D9A}"/>
          </ac:picMkLst>
        </pc:picChg>
        <pc:picChg chg="add mod">
          <ac:chgData name="Yevgeny Menaker" userId="cf90ab60ec4b5844" providerId="LiveId" clId="{ACAC1771-F09D-4340-9DD5-6153187C3B4B}" dt="2025-08-07T13:30:49.450" v="813" actId="1035"/>
          <ac:picMkLst>
            <pc:docMk/>
            <pc:sldMk cId="0" sldId="261"/>
            <ac:picMk id="6" creationId="{421CE206-C606-CE6A-B277-77805C291090}"/>
          </ac:picMkLst>
        </pc:picChg>
        <pc:picChg chg="add mod">
          <ac:chgData name="Yevgeny Menaker" userId="cf90ab60ec4b5844" providerId="LiveId" clId="{ACAC1771-F09D-4340-9DD5-6153187C3B4B}" dt="2025-08-07T13:30:45.793" v="811" actId="1038"/>
          <ac:picMkLst>
            <pc:docMk/>
            <pc:sldMk cId="0" sldId="261"/>
            <ac:picMk id="8" creationId="{DD76B971-4E6D-C7BE-5B1C-325808CF364D}"/>
          </ac:picMkLst>
        </pc:picChg>
      </pc:sldChg>
      <pc:sldChg chg="addSp modSp mod">
        <pc:chgData name="Yevgeny Menaker" userId="cf90ab60ec4b5844" providerId="LiveId" clId="{ACAC1771-F09D-4340-9DD5-6153187C3B4B}" dt="2025-08-07T13:28:14.989" v="778" actId="14100"/>
        <pc:sldMkLst>
          <pc:docMk/>
          <pc:sldMk cId="0" sldId="262"/>
        </pc:sldMkLst>
        <pc:spChg chg="mod">
          <ac:chgData name="Yevgeny Menaker" userId="cf90ab60ec4b5844" providerId="LiveId" clId="{ACAC1771-F09D-4340-9DD5-6153187C3B4B}" dt="2025-08-07T13:26:49.820" v="763" actId="14100"/>
          <ac:spMkLst>
            <pc:docMk/>
            <pc:sldMk cId="0" sldId="262"/>
            <ac:spMk id="230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3:27:27.644" v="770" actId="1076"/>
          <ac:picMkLst>
            <pc:docMk/>
            <pc:sldMk cId="0" sldId="262"/>
            <ac:picMk id="3" creationId="{4C593170-16FA-C590-0A49-5EE355FC7C08}"/>
          </ac:picMkLst>
        </pc:picChg>
        <pc:picChg chg="add mod">
          <ac:chgData name="Yevgeny Menaker" userId="cf90ab60ec4b5844" providerId="LiveId" clId="{ACAC1771-F09D-4340-9DD5-6153187C3B4B}" dt="2025-08-07T13:28:14.989" v="778" actId="14100"/>
          <ac:picMkLst>
            <pc:docMk/>
            <pc:sldMk cId="0" sldId="262"/>
            <ac:picMk id="5" creationId="{7D4FAE8F-18FD-49DB-51A6-A0ABF270FCB5}"/>
          </ac:picMkLst>
        </pc:picChg>
      </pc:sldChg>
      <pc:sldChg chg="addSp delSp modSp mod">
        <pc:chgData name="Yevgeny Menaker" userId="cf90ab60ec4b5844" providerId="LiveId" clId="{ACAC1771-F09D-4340-9DD5-6153187C3B4B}" dt="2025-08-07T14:19:14.057" v="1740" actId="14100"/>
        <pc:sldMkLst>
          <pc:docMk/>
          <pc:sldMk cId="0" sldId="263"/>
        </pc:sldMkLst>
        <pc:spChg chg="add mod">
          <ac:chgData name="Yevgeny Menaker" userId="cf90ab60ec4b5844" providerId="LiveId" clId="{ACAC1771-F09D-4340-9DD5-6153187C3B4B}" dt="2025-08-07T14:17:42.210" v="1628" actId="1076"/>
          <ac:spMkLst>
            <pc:docMk/>
            <pc:sldMk cId="0" sldId="263"/>
            <ac:spMk id="8" creationId="{AB97F963-C60B-FAFA-E863-7928D3E8CDA6}"/>
          </ac:spMkLst>
        </pc:spChg>
        <pc:spChg chg="add del mod">
          <ac:chgData name="Yevgeny Menaker" userId="cf90ab60ec4b5844" providerId="LiveId" clId="{ACAC1771-F09D-4340-9DD5-6153187C3B4B}" dt="2025-08-07T14:17:23.193" v="1621" actId="478"/>
          <ac:spMkLst>
            <pc:docMk/>
            <pc:sldMk cId="0" sldId="263"/>
            <ac:spMk id="9" creationId="{B397F9F7-8E4E-EAF5-788D-DCDC0CEAA881}"/>
          </ac:spMkLst>
        </pc:spChg>
        <pc:spChg chg="add del mod">
          <ac:chgData name="Yevgeny Menaker" userId="cf90ab60ec4b5844" providerId="LiveId" clId="{ACAC1771-F09D-4340-9DD5-6153187C3B4B}" dt="2025-08-07T14:17:21.079" v="1620" actId="21"/>
          <ac:spMkLst>
            <pc:docMk/>
            <pc:sldMk cId="0" sldId="263"/>
            <ac:spMk id="10" creationId="{AE42DD81-9E69-AE50-4B2D-E51048E1B210}"/>
          </ac:spMkLst>
        </pc:spChg>
        <pc:spChg chg="add mod">
          <ac:chgData name="Yevgeny Menaker" userId="cf90ab60ec4b5844" providerId="LiveId" clId="{ACAC1771-F09D-4340-9DD5-6153187C3B4B}" dt="2025-08-07T14:18:57.329" v="1736" actId="14100"/>
          <ac:spMkLst>
            <pc:docMk/>
            <pc:sldMk cId="0" sldId="263"/>
            <ac:spMk id="11" creationId="{670C9440-043D-C57F-A2CB-15422D00211B}"/>
          </ac:spMkLst>
        </pc:spChg>
        <pc:spChg chg="mod">
          <ac:chgData name="Yevgeny Menaker" userId="cf90ab60ec4b5844" providerId="LiveId" clId="{ACAC1771-F09D-4340-9DD5-6153187C3B4B}" dt="2025-08-07T13:36:21.688" v="1004" actId="14100"/>
          <ac:spMkLst>
            <pc:docMk/>
            <pc:sldMk cId="0" sldId="263"/>
            <ac:spMk id="231" creationId="{00000000-0000-0000-0000-000000000000}"/>
          </ac:spMkLst>
        </pc:spChg>
        <pc:spChg chg="del">
          <ac:chgData name="Yevgeny Menaker" userId="cf90ab60ec4b5844" providerId="LiveId" clId="{ACAC1771-F09D-4340-9DD5-6153187C3B4B}" dt="2025-08-07T13:31:32.893" v="840" actId="931"/>
          <ac:spMkLst>
            <pc:docMk/>
            <pc:sldMk cId="0" sldId="263"/>
            <ac:spMk id="232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4:19:14.057" v="1740" actId="14100"/>
          <ac:picMkLst>
            <pc:docMk/>
            <pc:sldMk cId="0" sldId="263"/>
            <ac:picMk id="3" creationId="{F7C0FE9D-9626-000A-64E9-BFC38C611D64}"/>
          </ac:picMkLst>
        </pc:picChg>
        <pc:picChg chg="add del mod">
          <ac:chgData name="Yevgeny Menaker" userId="cf90ab60ec4b5844" providerId="LiveId" clId="{ACAC1771-F09D-4340-9DD5-6153187C3B4B}" dt="2025-08-07T14:17:21.079" v="1620" actId="21"/>
          <ac:picMkLst>
            <pc:docMk/>
            <pc:sldMk cId="0" sldId="263"/>
            <ac:picMk id="5" creationId="{5E829B63-A58E-601E-8E0B-12730A778241}"/>
          </ac:picMkLst>
        </pc:picChg>
        <pc:picChg chg="add mod">
          <ac:chgData name="Yevgeny Menaker" userId="cf90ab60ec4b5844" providerId="LiveId" clId="{ACAC1771-F09D-4340-9DD5-6153187C3B4B}" dt="2025-08-07T14:19:07.881" v="1737" actId="1076"/>
          <ac:picMkLst>
            <pc:docMk/>
            <pc:sldMk cId="0" sldId="263"/>
            <ac:picMk id="7" creationId="{F9483D58-51F4-CF0B-1F07-5330C8F37BE6}"/>
          </ac:picMkLst>
        </pc:picChg>
      </pc:sldChg>
      <pc:sldChg chg="addSp delSp modSp mod">
        <pc:chgData name="Yevgeny Menaker" userId="cf90ab60ec4b5844" providerId="LiveId" clId="{ACAC1771-F09D-4340-9DD5-6153187C3B4B}" dt="2025-08-07T14:40:10.699" v="2163" actId="1036"/>
        <pc:sldMkLst>
          <pc:docMk/>
          <pc:sldMk cId="0" sldId="264"/>
        </pc:sldMkLst>
        <pc:spChg chg="add mod">
          <ac:chgData name="Yevgeny Menaker" userId="cf90ab60ec4b5844" providerId="LiveId" clId="{ACAC1771-F09D-4340-9DD5-6153187C3B4B}" dt="2025-08-07T14:40:10.699" v="2163" actId="1036"/>
          <ac:spMkLst>
            <pc:docMk/>
            <pc:sldMk cId="0" sldId="264"/>
            <ac:spMk id="10" creationId="{C2F5D35D-23E0-F9C0-E315-DD41BCEC8C4A}"/>
          </ac:spMkLst>
        </pc:spChg>
        <pc:spChg chg="mod">
          <ac:chgData name="Yevgeny Menaker" userId="cf90ab60ec4b5844" providerId="LiveId" clId="{ACAC1771-F09D-4340-9DD5-6153187C3B4B}" dt="2025-08-07T13:43:23.910" v="1036" actId="14100"/>
          <ac:spMkLst>
            <pc:docMk/>
            <pc:sldMk cId="0" sldId="264"/>
            <ac:spMk id="233" creationId="{00000000-0000-0000-0000-000000000000}"/>
          </ac:spMkLst>
        </pc:spChg>
        <pc:spChg chg="del">
          <ac:chgData name="Yevgeny Menaker" userId="cf90ab60ec4b5844" providerId="LiveId" clId="{ACAC1771-F09D-4340-9DD5-6153187C3B4B}" dt="2025-08-07T13:40:35.308" v="1006" actId="478"/>
          <ac:spMkLst>
            <pc:docMk/>
            <pc:sldMk cId="0" sldId="264"/>
            <ac:spMk id="234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3:43:31.471" v="1060" actId="1036"/>
          <ac:picMkLst>
            <pc:docMk/>
            <pc:sldMk cId="0" sldId="264"/>
            <ac:picMk id="3" creationId="{11E99070-675F-276A-FA61-4D7E38FBCE55}"/>
          </ac:picMkLst>
        </pc:picChg>
        <pc:picChg chg="add mod">
          <ac:chgData name="Yevgeny Menaker" userId="cf90ab60ec4b5844" providerId="LiveId" clId="{ACAC1771-F09D-4340-9DD5-6153187C3B4B}" dt="2025-08-07T13:43:31.471" v="1060" actId="1036"/>
          <ac:picMkLst>
            <pc:docMk/>
            <pc:sldMk cId="0" sldId="264"/>
            <ac:picMk id="5" creationId="{B743BD53-D8E1-8D08-DDF0-20ED909CE807}"/>
          </ac:picMkLst>
        </pc:picChg>
        <pc:picChg chg="add mod">
          <ac:chgData name="Yevgeny Menaker" userId="cf90ab60ec4b5844" providerId="LiveId" clId="{ACAC1771-F09D-4340-9DD5-6153187C3B4B}" dt="2025-08-07T13:43:31.471" v="1060" actId="1036"/>
          <ac:picMkLst>
            <pc:docMk/>
            <pc:sldMk cId="0" sldId="264"/>
            <ac:picMk id="7" creationId="{6C222156-6787-C0DF-2919-DE9022DEB7F8}"/>
          </ac:picMkLst>
        </pc:picChg>
        <pc:picChg chg="add mod">
          <ac:chgData name="Yevgeny Menaker" userId="cf90ab60ec4b5844" providerId="LiveId" clId="{ACAC1771-F09D-4340-9DD5-6153187C3B4B}" dt="2025-08-07T13:43:45.967" v="1064" actId="14100"/>
          <ac:picMkLst>
            <pc:docMk/>
            <pc:sldMk cId="0" sldId="264"/>
            <ac:picMk id="9" creationId="{6848B290-BEE9-CA79-D35F-0F8BD060730A}"/>
          </ac:picMkLst>
        </pc:picChg>
      </pc:sldChg>
      <pc:sldChg chg="addSp delSp modSp mod">
        <pc:chgData name="Yevgeny Menaker" userId="cf90ab60ec4b5844" providerId="LiveId" clId="{ACAC1771-F09D-4340-9DD5-6153187C3B4B}" dt="2025-08-07T13:56:12.766" v="1336" actId="20577"/>
        <pc:sldMkLst>
          <pc:docMk/>
          <pc:sldMk cId="0" sldId="265"/>
        </pc:sldMkLst>
        <pc:spChg chg="add mod">
          <ac:chgData name="Yevgeny Menaker" userId="cf90ab60ec4b5844" providerId="LiveId" clId="{ACAC1771-F09D-4340-9DD5-6153187C3B4B}" dt="2025-08-07T13:56:12.766" v="1336" actId="20577"/>
          <ac:spMkLst>
            <pc:docMk/>
            <pc:sldMk cId="0" sldId="265"/>
            <ac:spMk id="6" creationId="{8BA3B20E-B413-685C-31EB-D2980B06AF51}"/>
          </ac:spMkLst>
        </pc:spChg>
        <pc:spChg chg="mod">
          <ac:chgData name="Yevgeny Menaker" userId="cf90ab60ec4b5844" providerId="LiveId" clId="{ACAC1771-F09D-4340-9DD5-6153187C3B4B}" dt="2025-08-07T13:44:36.070" v="1071" actId="14100"/>
          <ac:spMkLst>
            <pc:docMk/>
            <pc:sldMk cId="0" sldId="265"/>
            <ac:spMk id="235" creationId="{00000000-0000-0000-0000-000000000000}"/>
          </ac:spMkLst>
        </pc:spChg>
        <pc:spChg chg="del">
          <ac:chgData name="Yevgeny Menaker" userId="cf90ab60ec4b5844" providerId="LiveId" clId="{ACAC1771-F09D-4340-9DD5-6153187C3B4B}" dt="2025-08-07T13:44:12.397" v="1065" actId="478"/>
          <ac:spMkLst>
            <pc:docMk/>
            <pc:sldMk cId="0" sldId="265"/>
            <ac:spMk id="236" creationId="{00000000-0000-0000-0000-000000000000}"/>
          </ac:spMkLst>
        </pc:spChg>
        <pc:picChg chg="add mod">
          <ac:chgData name="Yevgeny Menaker" userId="cf90ab60ec4b5844" providerId="LiveId" clId="{ACAC1771-F09D-4340-9DD5-6153187C3B4B}" dt="2025-08-07T13:44:54.390" v="1076" actId="1076"/>
          <ac:picMkLst>
            <pc:docMk/>
            <pc:sldMk cId="0" sldId="265"/>
            <ac:picMk id="3" creationId="{05DE2371-B314-394A-4AAB-4C5A4BFFEC72}"/>
          </ac:picMkLst>
        </pc:picChg>
        <pc:picChg chg="add mod">
          <ac:chgData name="Yevgeny Menaker" userId="cf90ab60ec4b5844" providerId="LiveId" clId="{ACAC1771-F09D-4340-9DD5-6153187C3B4B}" dt="2025-08-07T13:45:00.616" v="1078" actId="14100"/>
          <ac:picMkLst>
            <pc:docMk/>
            <pc:sldMk cId="0" sldId="265"/>
            <ac:picMk id="5" creationId="{D988F6FE-E7CA-502D-C6F0-C06E7D3ADBB2}"/>
          </ac:picMkLst>
        </pc:picChg>
      </pc:sldChg>
      <pc:sldChg chg="addSp delSp modSp mod setBg">
        <pc:chgData name="Yevgeny Menaker" userId="cf90ab60ec4b5844" providerId="LiveId" clId="{ACAC1771-F09D-4340-9DD5-6153187C3B4B}" dt="2025-08-07T14:38:14.437" v="2144"/>
        <pc:sldMkLst>
          <pc:docMk/>
          <pc:sldMk cId="0" sldId="266"/>
        </pc:sldMkLst>
        <pc:spChg chg="add del mod">
          <ac:chgData name="Yevgeny Menaker" userId="cf90ab60ec4b5844" providerId="LiveId" clId="{ACAC1771-F09D-4340-9DD5-6153187C3B4B}" dt="2025-08-07T13:47:36.123" v="1095" actId="478"/>
          <ac:spMkLst>
            <pc:docMk/>
            <pc:sldMk cId="0" sldId="266"/>
            <ac:spMk id="2" creationId="{AB70AF22-26D9-4917-5482-8096B27C302E}"/>
          </ac:spMkLst>
        </pc:spChg>
        <pc:spChg chg="mod">
          <ac:chgData name="Yevgeny Menaker" userId="cf90ab60ec4b5844" providerId="LiveId" clId="{ACAC1771-F09D-4340-9DD5-6153187C3B4B}" dt="2025-08-07T13:46:38.114" v="1085"/>
          <ac:spMkLst>
            <pc:docMk/>
            <pc:sldMk cId="0" sldId="266"/>
            <ac:spMk id="237" creationId="{00000000-0000-0000-0000-000000000000}"/>
          </ac:spMkLst>
        </pc:spChg>
        <pc:spChg chg="mod">
          <ac:chgData name="Yevgeny Menaker" userId="cf90ab60ec4b5844" providerId="LiveId" clId="{ACAC1771-F09D-4340-9DD5-6153187C3B4B}" dt="2025-08-07T14:38:14.437" v="2144"/>
          <ac:spMkLst>
            <pc:docMk/>
            <pc:sldMk cId="0" sldId="266"/>
            <ac:spMk id="238" creationId="{00000000-0000-0000-0000-000000000000}"/>
          </ac:spMkLst>
        </pc:spChg>
      </pc:sldChg>
      <pc:sldChg chg="del">
        <pc:chgData name="Yevgeny Menaker" userId="cf90ab60ec4b5844" providerId="LiveId" clId="{ACAC1771-F09D-4340-9DD5-6153187C3B4B}" dt="2025-08-07T13:13:35.458" v="584" actId="2696"/>
        <pc:sldMkLst>
          <pc:docMk/>
          <pc:sldMk cId="3141630681" sldId="267"/>
        </pc:sldMkLst>
      </pc:sldChg>
      <pc:sldChg chg="addSp delSp modSp new mod ord">
        <pc:chgData name="Yevgeny Menaker" userId="cf90ab60ec4b5844" providerId="LiveId" clId="{ACAC1771-F09D-4340-9DD5-6153187C3B4B}" dt="2025-08-07T12:50:00.580" v="259" actId="34807"/>
        <pc:sldMkLst>
          <pc:docMk/>
          <pc:sldMk cId="576253988" sldId="268"/>
        </pc:sldMkLst>
        <pc:spChg chg="mod">
          <ac:chgData name="Yevgeny Menaker" userId="cf90ab60ec4b5844" providerId="LiveId" clId="{ACAC1771-F09D-4340-9DD5-6153187C3B4B}" dt="2025-08-07T12:45:48.890" v="20" actId="20577"/>
          <ac:spMkLst>
            <pc:docMk/>
            <pc:sldMk cId="576253988" sldId="268"/>
            <ac:spMk id="2" creationId="{21A67748-D76C-352A-BD40-6826F0BD69E1}"/>
          </ac:spMkLst>
        </pc:spChg>
        <pc:spChg chg="add del mod">
          <ac:chgData name="Yevgeny Menaker" userId="cf90ab60ec4b5844" providerId="LiveId" clId="{ACAC1771-F09D-4340-9DD5-6153187C3B4B}" dt="2025-08-07T12:50:00.580" v="259" actId="34807"/>
          <ac:spMkLst>
            <pc:docMk/>
            <pc:sldMk cId="576253988" sldId="268"/>
            <ac:spMk id="3" creationId="{3FAB9AC4-1098-05A5-D102-672F57A67E57}"/>
          </ac:spMkLst>
        </pc:spChg>
        <pc:spChg chg="add mod">
          <ac:chgData name="Yevgeny Menaker" userId="cf90ab60ec4b5844" providerId="LiveId" clId="{ACAC1771-F09D-4340-9DD5-6153187C3B4B}" dt="2025-08-07T12:45:52.924" v="22"/>
          <ac:spMkLst>
            <pc:docMk/>
            <pc:sldMk cId="576253988" sldId="268"/>
            <ac:spMk id="4" creationId="{F1DB745F-8074-0888-D5B0-596EDB3BF1E1}"/>
          </ac:spMkLst>
        </pc:spChg>
      </pc:sldChg>
      <pc:sldChg chg="addSp delSp modSp new mod">
        <pc:chgData name="Yevgeny Menaker" userId="cf90ab60ec4b5844" providerId="LiveId" clId="{ACAC1771-F09D-4340-9DD5-6153187C3B4B}" dt="2025-08-07T14:36:19.307" v="2033" actId="14100"/>
        <pc:sldMkLst>
          <pc:docMk/>
          <pc:sldMk cId="3979091466" sldId="269"/>
        </pc:sldMkLst>
        <pc:spChg chg="mod">
          <ac:chgData name="Yevgeny Menaker" userId="cf90ab60ec4b5844" providerId="LiveId" clId="{ACAC1771-F09D-4340-9DD5-6153187C3B4B}" dt="2025-08-07T14:35:00.323" v="1952" actId="1035"/>
          <ac:spMkLst>
            <pc:docMk/>
            <pc:sldMk cId="3979091466" sldId="269"/>
            <ac:spMk id="2" creationId="{8AEC4B5B-5D80-5017-1AD0-B92C4F2D8446}"/>
          </ac:spMkLst>
        </pc:spChg>
        <pc:spChg chg="del">
          <ac:chgData name="Yevgeny Menaker" userId="cf90ab60ec4b5844" providerId="LiveId" clId="{ACAC1771-F09D-4340-9DD5-6153187C3B4B}" dt="2025-08-07T14:19:40.477" v="1742" actId="478"/>
          <ac:spMkLst>
            <pc:docMk/>
            <pc:sldMk cId="3979091466" sldId="269"/>
            <ac:spMk id="3" creationId="{8F95E4BF-75BD-72BC-A815-264FC181296E}"/>
          </ac:spMkLst>
        </pc:spChg>
        <pc:spChg chg="add mod">
          <ac:chgData name="Yevgeny Menaker" userId="cf90ab60ec4b5844" providerId="LiveId" clId="{ACAC1771-F09D-4340-9DD5-6153187C3B4B}" dt="2025-08-07T14:36:19.307" v="2033" actId="14100"/>
          <ac:spMkLst>
            <pc:docMk/>
            <pc:sldMk cId="3979091466" sldId="269"/>
            <ac:spMk id="9" creationId="{DBCFB806-D132-4715-24C0-4C6C2DABA0C6}"/>
          </ac:spMkLst>
        </pc:spChg>
        <pc:spChg chg="add mod">
          <ac:chgData name="Yevgeny Menaker" userId="cf90ab60ec4b5844" providerId="LiveId" clId="{ACAC1771-F09D-4340-9DD5-6153187C3B4B}" dt="2025-08-07T14:32:22.177" v="1900" actId="2711"/>
          <ac:spMkLst>
            <pc:docMk/>
            <pc:sldMk cId="3979091466" sldId="269"/>
            <ac:spMk id="10" creationId="{AE42DD81-9E69-AE50-4B2D-E51048E1B210}"/>
          </ac:spMkLst>
        </pc:spChg>
        <pc:picChg chg="add mod">
          <ac:chgData name="Yevgeny Menaker" userId="cf90ab60ec4b5844" providerId="LiveId" clId="{ACAC1771-F09D-4340-9DD5-6153187C3B4B}" dt="2025-08-07T14:35:07.709" v="1983" actId="1035"/>
          <ac:picMkLst>
            <pc:docMk/>
            <pc:sldMk cId="3979091466" sldId="269"/>
            <ac:picMk id="5" creationId="{5E829B63-A58E-601E-8E0B-12730A778241}"/>
          </ac:picMkLst>
        </pc:picChg>
        <pc:picChg chg="add mod">
          <ac:chgData name="Yevgeny Menaker" userId="cf90ab60ec4b5844" providerId="LiveId" clId="{ACAC1771-F09D-4340-9DD5-6153187C3B4B}" dt="2025-08-07T14:35:27.739" v="2011" actId="1036"/>
          <ac:picMkLst>
            <pc:docMk/>
            <pc:sldMk cId="3979091466" sldId="269"/>
            <ac:picMk id="6" creationId="{4324D7EF-62C9-918C-387F-49D3B8B0D0BB}"/>
          </ac:picMkLst>
        </pc:picChg>
        <pc:picChg chg="add mod">
          <ac:chgData name="Yevgeny Menaker" userId="cf90ab60ec4b5844" providerId="LiveId" clId="{ACAC1771-F09D-4340-9DD5-6153187C3B4B}" dt="2025-08-07T14:32:57.875" v="1911" actId="1037"/>
          <ac:picMkLst>
            <pc:docMk/>
            <pc:sldMk cId="3979091466" sldId="269"/>
            <ac:picMk id="8" creationId="{9F3D4FD4-3ED9-282A-C5BE-965282EFD726}"/>
          </ac:picMkLst>
        </pc:picChg>
      </pc:sldChg>
      <pc:sldChg chg="addSp delSp modSp new mod">
        <pc:chgData name="Yevgeny Menaker" userId="cf90ab60ec4b5844" providerId="LiveId" clId="{ACAC1771-F09D-4340-9DD5-6153187C3B4B}" dt="2025-08-07T15:25:09.174" v="2417" actId="1036"/>
        <pc:sldMkLst>
          <pc:docMk/>
          <pc:sldMk cId="901845363" sldId="270"/>
        </pc:sldMkLst>
        <pc:spChg chg="mod">
          <ac:chgData name="Yevgeny Menaker" userId="cf90ab60ec4b5844" providerId="LiveId" clId="{ACAC1771-F09D-4340-9DD5-6153187C3B4B}" dt="2025-08-07T15:24:47.689" v="2415" actId="1076"/>
          <ac:spMkLst>
            <pc:docMk/>
            <pc:sldMk cId="901845363" sldId="270"/>
            <ac:spMk id="2" creationId="{6D6232E4-A32C-87DA-97BD-4FE2BDDB627A}"/>
          </ac:spMkLst>
        </pc:spChg>
        <pc:spChg chg="del">
          <ac:chgData name="Yevgeny Menaker" userId="cf90ab60ec4b5844" providerId="LiveId" clId="{ACAC1771-F09D-4340-9DD5-6153187C3B4B}" dt="2025-08-07T14:54:27.556" v="2221" actId="478"/>
          <ac:spMkLst>
            <pc:docMk/>
            <pc:sldMk cId="901845363" sldId="270"/>
            <ac:spMk id="3" creationId="{5CCAF0F8-E8D7-97A0-3868-C301F79E8499}"/>
          </ac:spMkLst>
        </pc:spChg>
        <pc:spChg chg="add del">
          <ac:chgData name="Yevgeny Menaker" userId="cf90ab60ec4b5844" providerId="LiveId" clId="{ACAC1771-F09D-4340-9DD5-6153187C3B4B}" dt="2025-08-07T15:20:26.563" v="2288" actId="22"/>
          <ac:spMkLst>
            <pc:docMk/>
            <pc:sldMk cId="901845363" sldId="270"/>
            <ac:spMk id="17" creationId="{0B303C5D-CDC0-1422-2EFE-891B9F1FECF1}"/>
          </ac:spMkLst>
        </pc:spChg>
        <pc:spChg chg="add mod">
          <ac:chgData name="Yevgeny Menaker" userId="cf90ab60ec4b5844" providerId="LiveId" clId="{ACAC1771-F09D-4340-9DD5-6153187C3B4B}" dt="2025-08-07T15:25:09.174" v="2417" actId="1036"/>
          <ac:spMkLst>
            <pc:docMk/>
            <pc:sldMk cId="901845363" sldId="270"/>
            <ac:spMk id="18" creationId="{23EA8291-04A1-2036-5EBF-3E72DD916385}"/>
          </ac:spMkLst>
        </pc:sp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5" creationId="{11A7C961-3EA1-1C0A-FFCA-37EB1F16E1B5}"/>
          </ac:picMkLst>
        </pc:pic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7" creationId="{C655FF5F-68DB-787E-0EE6-EFB5DE488820}"/>
          </ac:picMkLst>
        </pc:pic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9" creationId="{AE8562AD-15DE-15A1-4058-C4A3255EABD1}"/>
          </ac:picMkLst>
        </pc:pic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11" creationId="{5A94FD8C-D884-DF90-BB96-FCDB10B2A889}"/>
          </ac:picMkLst>
        </pc:pic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13" creationId="{957B8660-90F9-A5D8-2E35-70045F7DF436}"/>
          </ac:picMkLst>
        </pc:picChg>
        <pc:picChg chg="add mod">
          <ac:chgData name="Yevgeny Menaker" userId="cf90ab60ec4b5844" providerId="LiveId" clId="{ACAC1771-F09D-4340-9DD5-6153187C3B4B}" dt="2025-08-07T15:24:06.083" v="2376" actId="1036"/>
          <ac:picMkLst>
            <pc:docMk/>
            <pc:sldMk cId="901845363" sldId="270"/>
            <ac:picMk id="15" creationId="{E6D4324A-088B-2AEC-C8D7-222880AA610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E1EB853-AF52-4CAB-90C0-5E31BEF6001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5FB04AE-FB1D-40A4-8823-862E16372CEF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0D939FF-268A-427F-A388-AEEAC7DD368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D62F82E5-9130-4CEF-891B-D0C877B8BC6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Jigsa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7D818B5F-0BDD-4F62-ACEE-27D277968A2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FCB0AAF8-E3A1-4147-BC7D-C917E7B1B65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ulle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A2DAB91B-7CB6-4612-8CC1-391DC454DF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9B77C4-161D-4767-BB85-A85D6DDFFCD1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F0255B3-E4DB-4BBF-8865-1F4A6EA6A4F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43B10C2-3114-43D9-A7C0-328FA7C265C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499CE792-7B1C-4892-AC9D-895452F4FB8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5FBB3015-4731-4C4F-951A-795F7A57044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ulle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AE8B249-57F5-4BEE-97EA-603C91AEDF9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1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9206F7D7-7D20-4E99-BA41-F791D3821D9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E01FC3B6-1CC9-4F4C-AFDE-6EA5901C43D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0" y="0"/>
            <a:ext cx="10080720" cy="4114800"/>
            <a:chOff x="0" y="0"/>
            <a:chExt cx="10080720" cy="4114800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0" y="0"/>
              <a:ext cx="10080720" cy="411480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0" y="1280160"/>
              <a:ext cx="1554480" cy="640080"/>
            </a:xfrm>
            <a:prstGeom prst="rect">
              <a:avLst/>
            </a:prstGeom>
            <a:solidFill>
              <a:srgbClr val="343A40">
                <a:alpha val="2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914400" y="1920240"/>
              <a:ext cx="1280160" cy="182880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194560" y="548640"/>
              <a:ext cx="1280160" cy="18288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474720" y="118872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206240" y="0"/>
              <a:ext cx="1463040" cy="914400"/>
            </a:xfrm>
            <a:prstGeom prst="rect">
              <a:avLst/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663440" y="914400"/>
              <a:ext cx="1005840" cy="457200"/>
            </a:xfrm>
            <a:prstGeom prst="rect">
              <a:avLst/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474720" y="1737360"/>
              <a:ext cx="3108960" cy="1005840"/>
            </a:xfrm>
            <a:prstGeom prst="rect">
              <a:avLst/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14800" y="2743200"/>
              <a:ext cx="1463040" cy="100584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583680" y="1463040"/>
              <a:ext cx="1554480" cy="457200"/>
            </a:xfrm>
            <a:prstGeom prst="rect">
              <a:avLst/>
            </a:prstGeom>
            <a:solidFill>
              <a:srgbClr val="B2B2B2">
                <a:alpha val="6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15200" y="1920240"/>
              <a:ext cx="1463040" cy="1645920"/>
            </a:xfrm>
            <a:prstGeom prst="rect">
              <a:avLst/>
            </a:prstGeom>
            <a:solidFill>
              <a:srgbClr val="B2B2B2">
                <a:alpha val="3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43200" y="2377440"/>
              <a:ext cx="548640" cy="82296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595360" y="0"/>
              <a:ext cx="1485360" cy="1463040"/>
            </a:xfrm>
            <a:prstGeom prst="rect">
              <a:avLst/>
            </a:prstGeom>
            <a:solidFill>
              <a:srgbClr val="DDDDD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766560" y="0"/>
              <a:ext cx="274320" cy="1005840"/>
            </a:xfrm>
            <a:prstGeom prst="rect">
              <a:avLst/>
            </a:prstGeom>
            <a:solidFill>
              <a:srgbClr val="2F4550">
                <a:alpha val="50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54480" y="0"/>
              <a:ext cx="182880" cy="914400"/>
            </a:xfrm>
            <a:prstGeom prst="rect">
              <a:avLst/>
            </a:prstGeom>
            <a:solidFill>
              <a:srgbClr val="80808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0" y="3017520"/>
              <a:ext cx="365760" cy="1097280"/>
            </a:xfrm>
            <a:prstGeom prst="rect">
              <a:avLst/>
            </a:prstGeom>
            <a:solidFill>
              <a:srgbClr val="F4F4F9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601200" y="2560320"/>
              <a:ext cx="365760" cy="1554480"/>
            </a:xfrm>
            <a:prstGeom prst="rect">
              <a:avLst/>
            </a:prstGeom>
            <a:solidFill>
              <a:srgbClr val="B2B2B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8778240" y="1828800"/>
              <a:ext cx="365760" cy="365760"/>
            </a:xfrm>
            <a:prstGeom prst="rect">
              <a:avLst/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68000" y="4114800"/>
            <a:ext cx="9144000" cy="950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68000" y="468000"/>
            <a:ext cx="9144000" cy="3636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22" name="PlaceHolder 3"/>
          <p:cNvSpPr>
            <a:spLocks noGrp="1"/>
          </p:cNvSpPr>
          <p:nvPr>
            <p:ph type="dt" idx="1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23" name="PlaceHolder 4"/>
          <p:cNvSpPr>
            <a:spLocks noGrp="1"/>
          </p:cNvSpPr>
          <p:nvPr>
            <p:ph type="ftr" idx="2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2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55FD9413-9517-4D65-8926-DE40786CC701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1499760" y="1774080"/>
            <a:ext cx="2926080" cy="2926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1225080" y="1134360"/>
            <a:ext cx="1189080" cy="118836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420000" y="4242960"/>
            <a:ext cx="640080" cy="640080"/>
          </a:xfrm>
          <a:prstGeom prst="ellipse">
            <a:avLst/>
          </a:prstGeom>
          <a:solidFill>
            <a:srgbClr val="CCCCCC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61632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7491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34" name="PlaceHolder 3"/>
          <p:cNvSpPr>
            <a:spLocks noGrp="1"/>
          </p:cNvSpPr>
          <p:nvPr>
            <p:ph type="dt" idx="4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35" name="PlaceHolder 4"/>
          <p:cNvSpPr>
            <a:spLocks noGrp="1"/>
          </p:cNvSpPr>
          <p:nvPr>
            <p:ph type="ftr" idx="5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sldNum" idx="6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3B37F2F1-396A-488A-BB38-E2BCC1A35C38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7406640" y="3566160"/>
            <a:ext cx="2377440" cy="4297680"/>
            <a:chOff x="7406640" y="3566160"/>
            <a:chExt cx="2377440" cy="4297680"/>
          </a:xfrm>
        </p:grpSpPr>
        <p:sp>
          <p:nvSpPr>
            <p:cNvPr id="42" name="Rectangle 41"/>
            <p:cNvSpPr/>
            <p:nvPr/>
          </p:nvSpPr>
          <p:spPr>
            <a:xfrm>
              <a:off x="8138160" y="475488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961120" y="356616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8503920" y="5120640"/>
              <a:ext cx="128016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8321040" y="530352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869680" y="5486400"/>
              <a:ext cx="914400" cy="91440"/>
            </a:xfrm>
            <a:prstGeom prst="rect">
              <a:avLst/>
            </a:prstGeom>
            <a:solidFill>
              <a:srgbClr val="CCCCCC">
                <a:alpha val="75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7406640" y="5303520"/>
              <a:ext cx="457200" cy="2560320"/>
            </a:xfrm>
            <a:prstGeom prst="rect">
              <a:avLst/>
            </a:prstGeom>
            <a:blipFill rotWithShape="0">
              <a:blip r:embed="rId3"/>
              <a:srcRect/>
              <a:tile tx="0" ty="0" sx="74822" sy="74822" algn="ctr"/>
            </a:blip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 flipH="1" flipV="1">
            <a:off x="1462680" y="-155448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Rectangle 48"/>
          <p:cNvSpPr/>
          <p:nvPr/>
        </p:nvSpPr>
        <p:spPr>
          <a:xfrm flipH="1" flipV="1">
            <a:off x="639720" y="-36540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Rectangle 49"/>
          <p:cNvSpPr/>
          <p:nvPr/>
        </p:nvSpPr>
        <p:spPr>
          <a:xfrm flipH="1" flipV="1">
            <a:off x="274320" y="548640"/>
            <a:ext cx="128016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1" name="Rectangle 50"/>
          <p:cNvSpPr/>
          <p:nvPr/>
        </p:nvSpPr>
        <p:spPr>
          <a:xfrm flipH="1" flipV="1">
            <a:off x="822960" y="36576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2" name="Rectangle 51"/>
          <p:cNvSpPr/>
          <p:nvPr/>
        </p:nvSpPr>
        <p:spPr>
          <a:xfrm flipH="1" flipV="1">
            <a:off x="274320" y="182880"/>
            <a:ext cx="914400" cy="91440"/>
          </a:xfrm>
          <a:prstGeom prst="rect">
            <a:avLst/>
          </a:prstGeom>
          <a:solidFill>
            <a:srgbClr val="CCCCCC">
              <a:alpha val="7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3" name="Rectangle 52"/>
          <p:cNvSpPr/>
          <p:nvPr/>
        </p:nvSpPr>
        <p:spPr>
          <a:xfrm flipH="1" flipV="1">
            <a:off x="2194560" y="-2103120"/>
            <a:ext cx="457200" cy="2560320"/>
          </a:xfrm>
          <a:prstGeom prst="rect">
            <a:avLst/>
          </a:prstGeom>
          <a:blipFill rotWithShape="0">
            <a:blip r:embed="rId3"/>
            <a:srcRect/>
            <a:tile tx="0" ty="0" sx="74822" sy="74822" algn="ctr"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3474720" y="2560320"/>
            <a:ext cx="2743200" cy="27432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u="wavyHeavy" strike="noStrike" spc="-1">
                <a:solidFill>
                  <a:srgbClr val="000000"/>
                </a:solidFill>
                <a:uFillTx/>
                <a:latin typeface="Noto Sans"/>
              </a:rPr>
              <a:t>Click to edit the title text format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57" name="PlaceHolder 3"/>
          <p:cNvSpPr>
            <a:spLocks noGrp="1"/>
          </p:cNvSpPr>
          <p:nvPr>
            <p:ph type="dt" idx="7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ftr" idx="8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59" name="PlaceHolder 5"/>
          <p:cNvSpPr>
            <a:spLocks noGrp="1"/>
          </p:cNvSpPr>
          <p:nvPr>
            <p:ph type="sldNum" idx="9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B95283C2-41F4-4ADD-AAF8-EF2D00CC9048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61"/>
          <p:cNvSpPr/>
          <p:nvPr/>
        </p:nvSpPr>
        <p:spPr>
          <a:xfrm>
            <a:off x="822960" y="24688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Oval 62"/>
          <p:cNvSpPr/>
          <p:nvPr/>
        </p:nvSpPr>
        <p:spPr>
          <a:xfrm>
            <a:off x="4480560" y="155448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4" name="Oval 63"/>
          <p:cNvSpPr/>
          <p:nvPr/>
        </p:nvSpPr>
        <p:spPr>
          <a:xfrm>
            <a:off x="6583680" y="3108960"/>
            <a:ext cx="1463040" cy="1463040"/>
          </a:xfrm>
          <a:prstGeom prst="ellipse">
            <a:avLst/>
          </a:prstGeom>
          <a:solidFill>
            <a:srgbClr val="EEEEEE"/>
          </a:solidFill>
          <a:ln w="0">
            <a:noFill/>
          </a:ln>
          <a:effectLst>
            <a:outerShdw dist="103350" dir="2700000" rotWithShape="0">
              <a:srgbClr val="808080">
                <a:alpha val="2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5" name="Freeform: Shape 64"/>
          <p:cNvSpPr/>
          <p:nvPr/>
        </p:nvSpPr>
        <p:spPr>
          <a:xfrm>
            <a:off x="1554480" y="4114800"/>
            <a:ext cx="914400" cy="657360"/>
          </a:xfrm>
          <a:custGeom>
            <a:avLst/>
            <a:gdLst/>
            <a:ahLst/>
            <a:cxnLst/>
            <a:rect l="0" t="0" r="r" b="b"/>
            <a:pathLst>
              <a:path w="2540" h="1826" fill="none">
                <a:moveTo>
                  <a:pt x="0" y="0"/>
                </a:moveTo>
                <a:cubicBezTo>
                  <a:pt x="508" y="2286"/>
                  <a:pt x="2540" y="1778"/>
                  <a:pt x="2540" y="1778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6" name="Freeform: Shape 65"/>
          <p:cNvSpPr/>
          <p:nvPr/>
        </p:nvSpPr>
        <p:spPr>
          <a:xfrm>
            <a:off x="3657600" y="1188720"/>
            <a:ext cx="822960" cy="640080"/>
          </a:xfrm>
          <a:custGeom>
            <a:avLst/>
            <a:gdLst/>
            <a:ahLst/>
            <a:cxnLst/>
            <a:rect l="0" t="0" r="r" b="b"/>
            <a:pathLst>
              <a:path w="2286" h="1778" fill="none">
                <a:moveTo>
                  <a:pt x="2286" y="1778"/>
                </a:moveTo>
                <a:cubicBezTo>
                  <a:pt x="1016" y="1778"/>
                  <a:pt x="2033" y="0"/>
                  <a:pt x="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Freeform: Shape 66"/>
          <p:cNvSpPr/>
          <p:nvPr/>
        </p:nvSpPr>
        <p:spPr>
          <a:xfrm>
            <a:off x="7955280" y="2011680"/>
            <a:ext cx="1464120" cy="1188720"/>
          </a:xfrm>
          <a:custGeom>
            <a:avLst/>
            <a:gdLst/>
            <a:ahLst/>
            <a:cxnLst/>
            <a:rect l="0" t="0" r="r" b="b"/>
            <a:pathLst>
              <a:path w="4067" h="3302" fill="none">
                <a:moveTo>
                  <a:pt x="3302" y="0"/>
                </a:moveTo>
                <a:cubicBezTo>
                  <a:pt x="4826" y="1016"/>
                  <a:pt x="3810" y="2286"/>
                  <a:pt x="2540" y="2286"/>
                </a:cubicBezTo>
                <a:cubicBezTo>
                  <a:pt x="1269" y="2286"/>
                  <a:pt x="253" y="2540"/>
                  <a:pt x="0" y="3302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Oval 67"/>
          <p:cNvSpPr/>
          <p:nvPr/>
        </p:nvSpPr>
        <p:spPr>
          <a:xfrm>
            <a:off x="2468880" y="822960"/>
            <a:ext cx="1410480" cy="137160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9" name="Oval 68"/>
          <p:cNvSpPr/>
          <p:nvPr/>
        </p:nvSpPr>
        <p:spPr>
          <a:xfrm>
            <a:off x="3931920" y="466344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0" name="Oval 69"/>
          <p:cNvSpPr/>
          <p:nvPr/>
        </p:nvSpPr>
        <p:spPr>
          <a:xfrm>
            <a:off x="8412480" y="1280160"/>
            <a:ext cx="1097280" cy="10058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73" name="PlaceHolder 3"/>
          <p:cNvSpPr>
            <a:spLocks noGrp="1"/>
          </p:cNvSpPr>
          <p:nvPr>
            <p:ph type="dt" idx="10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74" name="PlaceHolder 4"/>
          <p:cNvSpPr>
            <a:spLocks noGrp="1"/>
          </p:cNvSpPr>
          <p:nvPr>
            <p:ph type="ftr" idx="11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75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0D1518F-F085-4A31-BDE7-6168D6986E0C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Oval 77"/>
          <p:cNvSpPr/>
          <p:nvPr/>
        </p:nvSpPr>
        <p:spPr>
          <a:xfrm>
            <a:off x="2103480" y="36583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823320" y="-27324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7955640" y="310968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9601560" y="915120"/>
            <a:ext cx="164592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918240" y="1136520"/>
            <a:ext cx="2433600" cy="4339080"/>
            <a:chOff x="3918240" y="1136520"/>
            <a:chExt cx="2433600" cy="4339080"/>
          </a:xfrm>
        </p:grpSpPr>
        <p:sp>
          <p:nvSpPr>
            <p:cNvPr id="83" name="Parallelogram 82"/>
            <p:cNvSpPr/>
            <p:nvPr/>
          </p:nvSpPr>
          <p:spPr>
            <a:xfrm rot="5330400" flipH="1" flipV="1">
              <a:off x="4853880" y="37389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DEE2E6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4" name="Parallelogram 83"/>
            <p:cNvSpPr/>
            <p:nvPr/>
          </p:nvSpPr>
          <p:spPr>
            <a:xfrm rot="5330400" flipH="1" flipV="1">
              <a:off x="4023360" y="270072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CED4D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5" name="Parallelogram 84"/>
            <p:cNvSpPr/>
            <p:nvPr/>
          </p:nvSpPr>
          <p:spPr>
            <a:xfrm rot="5330400" flipH="1" flipV="1">
              <a:off x="4920480" y="243648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ADB5B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86" name="Parallelogram 85"/>
            <p:cNvSpPr/>
            <p:nvPr/>
          </p:nvSpPr>
          <p:spPr>
            <a:xfrm rot="5330400" flipH="1" flipV="1">
              <a:off x="3977280" y="134280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6C757D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7" name="Parallelogram 86"/>
            <p:cNvSpPr/>
            <p:nvPr/>
          </p:nvSpPr>
          <p:spPr>
            <a:xfrm rot="5330400" flipH="1" flipV="1">
              <a:off x="4911480" y="110484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343A40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88" name="Parallelogram 87"/>
            <p:cNvSpPr/>
            <p:nvPr/>
          </p:nvSpPr>
          <p:spPr>
            <a:xfrm rot="5330400" flipH="1" flipV="1">
              <a:off x="4032000" y="4043160"/>
              <a:ext cx="1371600" cy="1463040"/>
            </a:xfrm>
            <a:prstGeom prst="parallelogram">
              <a:avLst>
                <a:gd name="adj" fmla="val 50564"/>
              </a:avLst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91" name="PlaceHolder 3"/>
          <p:cNvSpPr>
            <a:spLocks noGrp="1"/>
          </p:cNvSpPr>
          <p:nvPr>
            <p:ph type="dt" idx="13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92" name="PlaceHolder 4"/>
          <p:cNvSpPr>
            <a:spLocks noGrp="1"/>
          </p:cNvSpPr>
          <p:nvPr>
            <p:ph type="ftr" idx="14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93" name="PlaceHolder 5"/>
          <p:cNvSpPr>
            <a:spLocks noGrp="1"/>
          </p:cNvSpPr>
          <p:nvPr>
            <p:ph type="sldNum" idx="15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039E5F3D-8B59-44EA-8F4C-F35EB7722B1F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677196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7" name="Rectangle 96"/>
          <p:cNvSpPr/>
          <p:nvPr/>
        </p:nvSpPr>
        <p:spPr>
          <a:xfrm>
            <a:off x="5813280" y="38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7589520" y="2560320"/>
            <a:ext cx="2194560" cy="219456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200400" y="7315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1424160" y="348912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01" name="Freeform: Shape 100"/>
          <p:cNvSpPr/>
          <p:nvPr/>
        </p:nvSpPr>
        <p:spPr>
          <a:xfrm>
            <a:off x="700920" y="1900080"/>
            <a:ext cx="1402200" cy="1848960"/>
          </a:xfrm>
          <a:custGeom>
            <a:avLst/>
            <a:gdLst/>
            <a:ahLst/>
            <a:cxnLst/>
            <a:rect l="0" t="0" r="r" b="b"/>
            <a:pathLst>
              <a:path w="3895" h="5136" fill="none">
                <a:moveTo>
                  <a:pt x="339" y="0"/>
                </a:moveTo>
                <a:cubicBezTo>
                  <a:pt x="-931" y="2540"/>
                  <a:pt x="1609" y="5588"/>
                  <a:pt x="3895" y="508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2" name="Freeform: Shape 101"/>
          <p:cNvSpPr/>
          <p:nvPr/>
        </p:nvSpPr>
        <p:spPr>
          <a:xfrm>
            <a:off x="3931920" y="201168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3" name="Freeform: Shape 102"/>
          <p:cNvSpPr/>
          <p:nvPr/>
        </p:nvSpPr>
        <p:spPr>
          <a:xfrm>
            <a:off x="7724880" y="2103120"/>
            <a:ext cx="779040" cy="1463040"/>
          </a:xfrm>
          <a:custGeom>
            <a:avLst/>
            <a:gdLst/>
            <a:ahLst/>
            <a:cxnLst/>
            <a:rect l="0" t="0" r="r" b="b"/>
            <a:pathLst>
              <a:path w="2164" h="4064" fill="none">
                <a:moveTo>
                  <a:pt x="132" y="4064"/>
                </a:moveTo>
                <a:cubicBezTo>
                  <a:pt x="-630" y="3301"/>
                  <a:pt x="2164" y="3555"/>
                  <a:pt x="2164" y="2794"/>
                </a:cubicBezTo>
                <a:cubicBezTo>
                  <a:pt x="2164" y="2032"/>
                  <a:pt x="-630" y="1778"/>
                  <a:pt x="132" y="2540"/>
                </a:cubicBezTo>
                <a:cubicBezTo>
                  <a:pt x="894" y="3302"/>
                  <a:pt x="1910" y="508"/>
                  <a:pt x="894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triangle" w="med" len="med"/>
            <a:tailEnd type="triangle" w="med" len="med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1424160" y="475488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2887200" y="1300320"/>
            <a:ext cx="861840" cy="182880"/>
          </a:xfrm>
          <a:prstGeom prst="rect">
            <a:avLst/>
          </a:prstGeom>
          <a:pattFill prst="wdUpDiag">
            <a:fgClr>
              <a:srgbClr val="000000"/>
            </a:fgClr>
            <a:bgClr>
              <a:srgbClr val="FFFFFF">
                <a:alpha val="0"/>
              </a:srgbClr>
            </a:bgClr>
          </a:patt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08" name="PlaceHolder 3"/>
          <p:cNvSpPr>
            <a:spLocks noGrp="1"/>
          </p:cNvSpPr>
          <p:nvPr>
            <p:ph type="dt" idx="16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09" name="PlaceHolder 4"/>
          <p:cNvSpPr>
            <a:spLocks noGrp="1"/>
          </p:cNvSpPr>
          <p:nvPr>
            <p:ph type="ftr" idx="17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10" name="PlaceHolder 5"/>
          <p:cNvSpPr>
            <a:spLocks noGrp="1"/>
          </p:cNvSpPr>
          <p:nvPr>
            <p:ph type="sldNum" idx="18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9A54248D-CC0C-4B54-8620-0D0CA03F7996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2982960" y="1585440"/>
            <a:ext cx="5982480" cy="3150000"/>
            <a:chOff x="2982960" y="1585440"/>
            <a:chExt cx="5982480" cy="3150000"/>
          </a:xfrm>
        </p:grpSpPr>
        <p:sp>
          <p:nvSpPr>
            <p:cNvPr id="114" name="Rectangle 113"/>
            <p:cNvSpPr/>
            <p:nvPr/>
          </p:nvSpPr>
          <p:spPr>
            <a:xfrm>
              <a:off x="3570480" y="1888200"/>
              <a:ext cx="4927320" cy="2623320"/>
            </a:xfrm>
            <a:prstGeom prst="rect">
              <a:avLst/>
            </a:prstGeom>
            <a:solidFill>
              <a:srgbClr val="E9ECE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3763800" y="1585440"/>
              <a:ext cx="4927320" cy="2623320"/>
            </a:xfrm>
            <a:prstGeom prst="rect">
              <a:avLst/>
            </a:prstGeom>
            <a:noFill/>
            <a:ln w="18360">
              <a:solidFill>
                <a:srgbClr val="000000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9000" tIns="54000" rIns="99000" bIns="54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3844800" y="1768320"/>
              <a:ext cx="1097280" cy="14742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8000" b="0" strike="noStrike" spc="-1">
                  <a:solidFill>
                    <a:srgbClr val="000000"/>
                  </a:solidFill>
                  <a:latin typeface="Noto Sans"/>
                </a:rPr>
                <a:t>“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868160" y="3399840"/>
              <a:ext cx="1097280" cy="1335600"/>
            </a:xfrm>
            <a:prstGeom prst="rect">
              <a:avLst/>
            </a:prstGeom>
            <a:noFill/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r>
                <a:rPr lang="en-US" sz="7200" b="0" strike="noStrike" spc="-1">
                  <a:solidFill>
                    <a:srgbClr val="000000"/>
                  </a:solidFill>
                  <a:latin typeface="Noto Sans"/>
                </a:rPr>
                <a:t>”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2982960" y="4117320"/>
              <a:ext cx="1044720" cy="302760"/>
            </a:xfrm>
            <a:prstGeom prst="rect">
              <a:avLst/>
            </a:prstGeom>
            <a:pattFill prst="wdUpDiag">
              <a:fgClr>
                <a:srgbClr val="000000"/>
              </a:fgClr>
              <a:bgClr>
                <a:srgbClr val="FFFFFF">
                  <a:alpha val="0"/>
                </a:srgbClr>
              </a:bgClr>
            </a:patt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-2094120" y="-402480"/>
            <a:ext cx="4946760" cy="8521920"/>
            <a:chOff x="-2094120" y="-402480"/>
            <a:chExt cx="4946760" cy="8521920"/>
          </a:xfrm>
        </p:grpSpPr>
        <p:sp>
          <p:nvSpPr>
            <p:cNvPr id="120" name="Freeform: Shape 119"/>
            <p:cNvSpPr/>
            <p:nvPr/>
          </p:nvSpPr>
          <p:spPr>
            <a:xfrm>
              <a:off x="-893160" y="4486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1" name="Freeform: Shape 120"/>
            <p:cNvSpPr/>
            <p:nvPr/>
          </p:nvSpPr>
          <p:spPr>
            <a:xfrm rot="5358000">
              <a:off x="-897480" y="5153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-228960" y="5161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F8F9F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3" name="Freeform: Shape 122"/>
            <p:cNvSpPr/>
            <p:nvPr/>
          </p:nvSpPr>
          <p:spPr>
            <a:xfrm rot="5358000">
              <a:off x="-219960" y="448884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-228960" y="3826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5" name="Freeform: Shape 124"/>
            <p:cNvSpPr/>
            <p:nvPr/>
          </p:nvSpPr>
          <p:spPr>
            <a:xfrm rot="5358000">
              <a:off x="-1586160" y="44946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6" name="Freeform: Shape 125"/>
            <p:cNvSpPr/>
            <p:nvPr/>
          </p:nvSpPr>
          <p:spPr>
            <a:xfrm rot="5358000">
              <a:off x="-223848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7" name="Freeform: Shape 126"/>
            <p:cNvSpPr/>
            <p:nvPr/>
          </p:nvSpPr>
          <p:spPr>
            <a:xfrm rot="5358000">
              <a:off x="-8971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28" name="Freeform: Shape 127"/>
            <p:cNvSpPr/>
            <p:nvPr/>
          </p:nvSpPr>
          <p:spPr>
            <a:xfrm rot="5358000">
              <a:off x="-222120" y="3154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455040" y="4477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0" name="Freeform: Shape 129"/>
            <p:cNvSpPr/>
            <p:nvPr/>
          </p:nvSpPr>
          <p:spPr>
            <a:xfrm rot="5358000">
              <a:off x="470520" y="38214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1158840" y="51706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-1561680" y="51627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3" name="Freeform: Shape 132"/>
            <p:cNvSpPr/>
            <p:nvPr/>
          </p:nvSpPr>
          <p:spPr>
            <a:xfrm rot="5358000">
              <a:off x="461520" y="517068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4" name="Freeform: Shape 133"/>
            <p:cNvSpPr/>
            <p:nvPr/>
          </p:nvSpPr>
          <p:spPr>
            <a:xfrm rot="16242000" flipH="1">
              <a:off x="-232200" y="179388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212529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5" name="Freeform: Shape 134"/>
            <p:cNvSpPr/>
            <p:nvPr/>
          </p:nvSpPr>
          <p:spPr>
            <a:xfrm rot="16242000" flipH="1">
              <a:off x="419760" y="2469960"/>
              <a:ext cx="1068840" cy="766440"/>
            </a:xfrm>
            <a:custGeom>
              <a:avLst/>
              <a:gdLst>
                <a:gd name="textAreaLeft" fmla="*/ 276840 w 1068840"/>
                <a:gd name="textAreaRight" fmla="*/ 79164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6" name="Freeform: Shape 135"/>
            <p:cNvSpPr/>
            <p:nvPr/>
          </p:nvSpPr>
          <p:spPr>
            <a:xfrm flipH="1">
              <a:off x="-246600" y="2462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1107720" y="1135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38" name="Freeform: Shape 137"/>
            <p:cNvSpPr/>
            <p:nvPr/>
          </p:nvSpPr>
          <p:spPr>
            <a:xfrm rot="5358000">
              <a:off x="1103040" y="18018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39" name="Freeform: Shape 138"/>
            <p:cNvSpPr/>
            <p:nvPr/>
          </p:nvSpPr>
          <p:spPr>
            <a:xfrm rot="5358000">
              <a:off x="414360" y="114300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5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439200" y="18111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423720" y="45108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2" name="Freeform: Shape 141"/>
            <p:cNvSpPr/>
            <p:nvPr/>
          </p:nvSpPr>
          <p:spPr>
            <a:xfrm rot="5358000">
              <a:off x="-246600" y="4388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3" name="Freeform: Shape 142"/>
            <p:cNvSpPr/>
            <p:nvPr/>
          </p:nvSpPr>
          <p:spPr>
            <a:xfrm rot="5358000">
              <a:off x="434880" y="-24624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1779480" y="179460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1106280" y="-257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-908280" y="17906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7" name="Freeform: Shape 146"/>
            <p:cNvSpPr/>
            <p:nvPr/>
          </p:nvSpPr>
          <p:spPr>
            <a:xfrm rot="5358000">
              <a:off x="-245880" y="58251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427320" y="585396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blipFill rotWithShape="0">
              <a:blip r:embed="rId4"/>
              <a:srcRect/>
              <a:tile tx="0" ty="0" sx="74822" sy="74822" algn="ctr"/>
            </a:blip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-236880" y="6494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CED4DA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0" name="Freeform: Shape 149"/>
            <p:cNvSpPr/>
            <p:nvPr/>
          </p:nvSpPr>
          <p:spPr>
            <a:xfrm rot="5358000">
              <a:off x="-929880" y="650196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E9ECEF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1" name="Freeform: Shape 150"/>
            <p:cNvSpPr/>
            <p:nvPr/>
          </p:nvSpPr>
          <p:spPr>
            <a:xfrm rot="5358000">
              <a:off x="-246600" y="7197120"/>
              <a:ext cx="1068480" cy="766440"/>
            </a:xfrm>
            <a:custGeom>
              <a:avLst/>
              <a:gdLst>
                <a:gd name="textAreaLeft" fmla="*/ 276840 w 1068480"/>
                <a:gd name="textAreaRight" fmla="*/ 791640 w 106848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343A40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  <p:sp>
          <p:nvSpPr>
            <p:cNvPr id="152" name="Freeform: Shape 151"/>
            <p:cNvSpPr/>
            <p:nvPr/>
          </p:nvSpPr>
          <p:spPr>
            <a:xfrm rot="5358000">
              <a:off x="426600" y="6518520"/>
              <a:ext cx="1068840" cy="766440"/>
            </a:xfrm>
            <a:custGeom>
              <a:avLst/>
              <a:gdLst>
                <a:gd name="textAreaLeft" fmla="*/ 277200 w 1068840"/>
                <a:gd name="textAreaRight" fmla="*/ 792000 w 106884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DEE2E6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1103400" y="6530040"/>
              <a:ext cx="1073160" cy="766440"/>
            </a:xfrm>
            <a:custGeom>
              <a:avLst/>
              <a:gdLst>
                <a:gd name="textAreaLeft" fmla="*/ 278280 w 1073160"/>
                <a:gd name="textAreaRight" fmla="*/ 794880 w 1073160"/>
                <a:gd name="textAreaTop" fmla="*/ 258840 h 766440"/>
                <a:gd name="textAreaBottom" fmla="*/ 507600 h 766440"/>
              </a:gdLst>
              <a:ahLst/>
              <a:cxnLst/>
              <a:rect l="textAreaLeft" t="textAreaTop" r="textAreaRight" b="textAreaBottom"/>
              <a:pathLst>
                <a:path w="21600" h="21600">
                  <a:moveTo>
                    <a:pt x="3822" y="20239"/>
                  </a:moveTo>
                  <a:cubicBezTo>
                    <a:pt x="5451" y="20418"/>
                    <a:pt x="7281" y="21646"/>
                    <a:pt x="8714" y="20776"/>
                  </a:cubicBezTo>
                  <a:cubicBezTo>
                    <a:pt x="8865" y="20686"/>
                    <a:pt x="8964" y="20455"/>
                    <a:pt x="9019" y="20239"/>
                  </a:cubicBezTo>
                  <a:cubicBezTo>
                    <a:pt x="9071" y="20036"/>
                    <a:pt x="9053" y="19804"/>
                    <a:pt x="9019" y="19597"/>
                  </a:cubicBezTo>
                  <a:cubicBezTo>
                    <a:pt x="8966" y="19288"/>
                    <a:pt x="8781" y="19048"/>
                    <a:pt x="8714" y="18743"/>
                  </a:cubicBezTo>
                  <a:cubicBezTo>
                    <a:pt x="8601" y="18227"/>
                    <a:pt x="8526" y="17674"/>
                    <a:pt x="8560" y="17138"/>
                  </a:cubicBezTo>
                  <a:cubicBezTo>
                    <a:pt x="8584" y="16800"/>
                    <a:pt x="8662" y="16459"/>
                    <a:pt x="8790" y="16170"/>
                  </a:cubicBezTo>
                  <a:cubicBezTo>
                    <a:pt x="8923" y="15870"/>
                    <a:pt x="9117" y="15626"/>
                    <a:pt x="9326" y="15422"/>
                  </a:cubicBezTo>
                  <a:cubicBezTo>
                    <a:pt x="9578" y="15179"/>
                    <a:pt x="9865" y="14979"/>
                    <a:pt x="10164" y="14886"/>
                  </a:cubicBezTo>
                  <a:cubicBezTo>
                    <a:pt x="10338" y="14833"/>
                    <a:pt x="10527" y="14833"/>
                    <a:pt x="10701" y="14886"/>
                  </a:cubicBezTo>
                  <a:cubicBezTo>
                    <a:pt x="11112" y="15016"/>
                    <a:pt x="11507" y="15284"/>
                    <a:pt x="11846" y="15638"/>
                  </a:cubicBezTo>
                  <a:cubicBezTo>
                    <a:pt x="12122" y="15922"/>
                    <a:pt x="12397" y="16268"/>
                    <a:pt x="12534" y="16707"/>
                  </a:cubicBezTo>
                  <a:cubicBezTo>
                    <a:pt x="12687" y="17203"/>
                    <a:pt x="12716" y="17792"/>
                    <a:pt x="12641" y="18321"/>
                  </a:cubicBezTo>
                  <a:cubicBezTo>
                    <a:pt x="12586" y="18707"/>
                    <a:pt x="12368" y="19012"/>
                    <a:pt x="12246" y="19365"/>
                  </a:cubicBezTo>
                  <a:cubicBezTo>
                    <a:pt x="12151" y="19646"/>
                    <a:pt x="12009" y="19914"/>
                    <a:pt x="11983" y="20223"/>
                  </a:cubicBezTo>
                  <a:cubicBezTo>
                    <a:pt x="11962" y="20471"/>
                    <a:pt x="11930" y="20808"/>
                    <a:pt x="12070" y="20963"/>
                  </a:cubicBezTo>
                  <a:cubicBezTo>
                    <a:pt x="13488" y="22552"/>
                    <a:pt x="15695" y="20678"/>
                    <a:pt x="17507" y="20532"/>
                  </a:cubicBezTo>
                  <a:lnTo>
                    <a:pt x="17542" y="20524"/>
                  </a:lnTo>
                  <a:cubicBezTo>
                    <a:pt x="17438" y="17983"/>
                    <a:pt x="16101" y="14890"/>
                    <a:pt x="17235" y="12902"/>
                  </a:cubicBezTo>
                  <a:cubicBezTo>
                    <a:pt x="17345" y="12707"/>
                    <a:pt x="17586" y="12752"/>
                    <a:pt x="17762" y="12780"/>
                  </a:cubicBezTo>
                  <a:cubicBezTo>
                    <a:pt x="17983" y="12817"/>
                    <a:pt x="18174" y="13016"/>
                    <a:pt x="18374" y="13150"/>
                  </a:cubicBezTo>
                  <a:cubicBezTo>
                    <a:pt x="18627" y="13321"/>
                    <a:pt x="18844" y="13626"/>
                    <a:pt x="19120" y="13703"/>
                  </a:cubicBezTo>
                  <a:cubicBezTo>
                    <a:pt x="19497" y="13809"/>
                    <a:pt x="19917" y="13768"/>
                    <a:pt x="20271" y="13553"/>
                  </a:cubicBezTo>
                  <a:cubicBezTo>
                    <a:pt x="20584" y="13362"/>
                    <a:pt x="20831" y="12975"/>
                    <a:pt x="21034" y="12589"/>
                  </a:cubicBezTo>
                  <a:cubicBezTo>
                    <a:pt x="21286" y="12114"/>
                    <a:pt x="21477" y="11561"/>
                    <a:pt x="21570" y="10984"/>
                  </a:cubicBezTo>
                  <a:cubicBezTo>
                    <a:pt x="21608" y="10740"/>
                    <a:pt x="21608" y="10476"/>
                    <a:pt x="21570" y="10232"/>
                  </a:cubicBezTo>
                  <a:cubicBezTo>
                    <a:pt x="21504" y="9813"/>
                    <a:pt x="21361" y="9411"/>
                    <a:pt x="21187" y="9057"/>
                  </a:cubicBezTo>
                  <a:cubicBezTo>
                    <a:pt x="21042" y="8764"/>
                    <a:pt x="20868" y="8492"/>
                    <a:pt x="20654" y="8305"/>
                  </a:cubicBezTo>
                  <a:cubicBezTo>
                    <a:pt x="20448" y="8126"/>
                    <a:pt x="20204" y="8016"/>
                    <a:pt x="19964" y="7984"/>
                  </a:cubicBezTo>
                  <a:cubicBezTo>
                    <a:pt x="19581" y="7935"/>
                    <a:pt x="19186" y="8041"/>
                    <a:pt x="18818" y="8199"/>
                  </a:cubicBezTo>
                  <a:cubicBezTo>
                    <a:pt x="18601" y="8293"/>
                    <a:pt x="18429" y="8553"/>
                    <a:pt x="18209" y="8626"/>
                  </a:cubicBezTo>
                  <a:cubicBezTo>
                    <a:pt x="18061" y="8675"/>
                    <a:pt x="17896" y="8699"/>
                    <a:pt x="17751" y="8626"/>
                  </a:cubicBezTo>
                  <a:cubicBezTo>
                    <a:pt x="17597" y="8549"/>
                    <a:pt x="17432" y="8411"/>
                    <a:pt x="17368" y="8199"/>
                  </a:cubicBezTo>
                  <a:cubicBezTo>
                    <a:pt x="16747" y="6191"/>
                    <a:pt x="17623" y="3631"/>
                    <a:pt x="17751" y="1342"/>
                  </a:cubicBezTo>
                  <a:lnTo>
                    <a:pt x="17722" y="1358"/>
                  </a:lnTo>
                  <a:cubicBezTo>
                    <a:pt x="16089" y="1180"/>
                    <a:pt x="14262" y="-48"/>
                    <a:pt x="12829" y="822"/>
                  </a:cubicBezTo>
                  <a:cubicBezTo>
                    <a:pt x="12679" y="911"/>
                    <a:pt x="12580" y="1143"/>
                    <a:pt x="12525" y="1358"/>
                  </a:cubicBezTo>
                  <a:cubicBezTo>
                    <a:pt x="12473" y="1562"/>
                    <a:pt x="12490" y="1793"/>
                    <a:pt x="12525" y="2001"/>
                  </a:cubicBezTo>
                  <a:cubicBezTo>
                    <a:pt x="12577" y="2310"/>
                    <a:pt x="12763" y="2549"/>
                    <a:pt x="12829" y="2854"/>
                  </a:cubicBezTo>
                  <a:cubicBezTo>
                    <a:pt x="12942" y="3370"/>
                    <a:pt x="13018" y="3923"/>
                    <a:pt x="12983" y="4460"/>
                  </a:cubicBezTo>
                  <a:cubicBezTo>
                    <a:pt x="12960" y="4797"/>
                    <a:pt x="12882" y="5139"/>
                    <a:pt x="12754" y="5427"/>
                  </a:cubicBezTo>
                  <a:cubicBezTo>
                    <a:pt x="12621" y="5728"/>
                    <a:pt x="12426" y="5972"/>
                    <a:pt x="12217" y="6175"/>
                  </a:cubicBezTo>
                  <a:cubicBezTo>
                    <a:pt x="11965" y="6419"/>
                    <a:pt x="11678" y="6618"/>
                    <a:pt x="11379" y="6712"/>
                  </a:cubicBezTo>
                  <a:cubicBezTo>
                    <a:pt x="11205" y="6765"/>
                    <a:pt x="11017" y="6765"/>
                    <a:pt x="10843" y="6712"/>
                  </a:cubicBezTo>
                  <a:cubicBezTo>
                    <a:pt x="10431" y="6582"/>
                    <a:pt x="10037" y="6313"/>
                    <a:pt x="9697" y="5960"/>
                  </a:cubicBezTo>
                  <a:cubicBezTo>
                    <a:pt x="9422" y="5675"/>
                    <a:pt x="9146" y="5330"/>
                    <a:pt x="9010" y="4891"/>
                  </a:cubicBezTo>
                  <a:cubicBezTo>
                    <a:pt x="8856" y="4395"/>
                    <a:pt x="8827" y="3805"/>
                    <a:pt x="8903" y="3277"/>
                  </a:cubicBezTo>
                  <a:cubicBezTo>
                    <a:pt x="8958" y="2891"/>
                    <a:pt x="9175" y="2586"/>
                    <a:pt x="9297" y="2232"/>
                  </a:cubicBezTo>
                  <a:cubicBezTo>
                    <a:pt x="9393" y="1952"/>
                    <a:pt x="9535" y="1684"/>
                    <a:pt x="9561" y="1375"/>
                  </a:cubicBezTo>
                  <a:cubicBezTo>
                    <a:pt x="9581" y="1127"/>
                    <a:pt x="9613" y="789"/>
                    <a:pt x="9474" y="635"/>
                  </a:cubicBezTo>
                  <a:cubicBezTo>
                    <a:pt x="8056" y="-954"/>
                    <a:pt x="5849" y="924"/>
                    <a:pt x="4036" y="1066"/>
                  </a:cubicBezTo>
                  <a:lnTo>
                    <a:pt x="4057" y="1127"/>
                  </a:lnTo>
                  <a:cubicBezTo>
                    <a:pt x="4158" y="3667"/>
                    <a:pt x="5498" y="6760"/>
                    <a:pt x="4364" y="8748"/>
                  </a:cubicBezTo>
                  <a:cubicBezTo>
                    <a:pt x="4254" y="8943"/>
                    <a:pt x="4013" y="8899"/>
                    <a:pt x="3836" y="8870"/>
                  </a:cubicBezTo>
                  <a:cubicBezTo>
                    <a:pt x="3616" y="8833"/>
                    <a:pt x="3424" y="8634"/>
                    <a:pt x="3224" y="8500"/>
                  </a:cubicBezTo>
                  <a:cubicBezTo>
                    <a:pt x="2972" y="8329"/>
                    <a:pt x="2754" y="8025"/>
                    <a:pt x="2479" y="7947"/>
                  </a:cubicBezTo>
                  <a:cubicBezTo>
                    <a:pt x="2102" y="7842"/>
                    <a:pt x="1681" y="7882"/>
                    <a:pt x="1328" y="8098"/>
                  </a:cubicBezTo>
                  <a:cubicBezTo>
                    <a:pt x="1014" y="8289"/>
                    <a:pt x="768" y="8675"/>
                    <a:pt x="565" y="9061"/>
                  </a:cubicBezTo>
                  <a:cubicBezTo>
                    <a:pt x="312" y="9537"/>
                    <a:pt x="121" y="10089"/>
                    <a:pt x="28" y="10667"/>
                  </a:cubicBezTo>
                  <a:cubicBezTo>
                    <a:pt x="-9" y="10911"/>
                    <a:pt x="-9" y="11175"/>
                    <a:pt x="28" y="11419"/>
                  </a:cubicBezTo>
                  <a:cubicBezTo>
                    <a:pt x="95" y="11837"/>
                    <a:pt x="237" y="12240"/>
                    <a:pt x="411" y="12593"/>
                  </a:cubicBezTo>
                  <a:cubicBezTo>
                    <a:pt x="556" y="12886"/>
                    <a:pt x="730" y="13158"/>
                    <a:pt x="945" y="13345"/>
                  </a:cubicBezTo>
                  <a:cubicBezTo>
                    <a:pt x="1151" y="13524"/>
                    <a:pt x="1394" y="13634"/>
                    <a:pt x="1635" y="13666"/>
                  </a:cubicBezTo>
                  <a:cubicBezTo>
                    <a:pt x="2018" y="13715"/>
                    <a:pt x="2412" y="13610"/>
                    <a:pt x="2780" y="13451"/>
                  </a:cubicBezTo>
                  <a:cubicBezTo>
                    <a:pt x="2998" y="13358"/>
                    <a:pt x="3169" y="13097"/>
                    <a:pt x="3390" y="13024"/>
                  </a:cubicBezTo>
                  <a:cubicBezTo>
                    <a:pt x="3537" y="12975"/>
                    <a:pt x="3703" y="12951"/>
                    <a:pt x="3848" y="13024"/>
                  </a:cubicBezTo>
                  <a:cubicBezTo>
                    <a:pt x="4001" y="13101"/>
                    <a:pt x="4167" y="13240"/>
                    <a:pt x="4231" y="13451"/>
                  </a:cubicBezTo>
                  <a:cubicBezTo>
                    <a:pt x="4851" y="15459"/>
                    <a:pt x="3975" y="18024"/>
                    <a:pt x="3848" y="20308"/>
                  </a:cubicBezTo>
                  <a:lnTo>
                    <a:pt x="3822" y="20239"/>
                  </a:lnTo>
                  <a:close/>
                </a:path>
              </a:pathLst>
            </a:custGeom>
            <a:solidFill>
              <a:srgbClr val="6C757D"/>
            </a:solidFill>
            <a:ln w="0">
              <a:solidFill>
                <a:srgbClr val="000000"/>
              </a:solidFill>
            </a:ln>
            <a:effectLst>
              <a:outerShdw dist="103350" dir="2700000" rotWithShape="0">
                <a:srgbClr val="808080">
                  <a:alpha val="2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strike="noStrike" spc="-1">
                <a:solidFill>
                  <a:srgbClr val="FFFFFF"/>
                </a:solidFill>
                <a:latin typeface="Noto Sans"/>
              </a:endParaRPr>
            </a:p>
          </p:txBody>
        </p:sp>
      </p:grpSp>
      <p:sp>
        <p:nvSpPr>
          <p:cNvPr id="154" name="Freeform: Shape 153"/>
          <p:cNvSpPr/>
          <p:nvPr/>
        </p:nvSpPr>
        <p:spPr>
          <a:xfrm>
            <a:off x="8538120" y="3877200"/>
            <a:ext cx="975960" cy="1371600"/>
          </a:xfrm>
          <a:custGeom>
            <a:avLst/>
            <a:gdLst/>
            <a:ahLst/>
            <a:cxnLst/>
            <a:rect l="0" t="0" r="r" b="b"/>
            <a:pathLst>
              <a:path w="2711" h="3810" fill="none">
                <a:moveTo>
                  <a:pt x="0" y="3810"/>
                </a:moveTo>
                <a:cubicBezTo>
                  <a:pt x="762" y="3048"/>
                  <a:pt x="1271" y="3556"/>
                  <a:pt x="1270" y="2795"/>
                </a:cubicBezTo>
                <a:cubicBezTo>
                  <a:pt x="1270" y="2032"/>
                  <a:pt x="3301" y="2286"/>
                  <a:pt x="2540" y="3048"/>
                </a:cubicBezTo>
                <a:cubicBezTo>
                  <a:pt x="1778" y="3810"/>
                  <a:pt x="1524" y="508"/>
                  <a:pt x="2540" y="0"/>
                </a:cubicBezTo>
              </a:path>
            </a:pathLst>
          </a:custGeom>
          <a:ln w="36720">
            <a:solidFill>
              <a:srgbClr val="666666"/>
            </a:solidFill>
            <a:custDash>
              <a:ds d="600000" sp="300000"/>
            </a:custDash>
            <a:round/>
            <a:headEnd type="oval" w="lg" len="sm"/>
            <a:tailEnd type="oval" w="lg" len="sm"/>
          </a:ln>
        </p:spPr>
        <p:txBody>
          <a:bodyPr lIns="108360" tIns="63360" rIns="108360" bIns="63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55" name="Oval 154"/>
          <p:cNvSpPr/>
          <p:nvPr/>
        </p:nvSpPr>
        <p:spPr>
          <a:xfrm>
            <a:off x="7372080" y="4974480"/>
            <a:ext cx="1684800" cy="164592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6" name="Oval 155"/>
          <p:cNvSpPr/>
          <p:nvPr/>
        </p:nvSpPr>
        <p:spPr>
          <a:xfrm>
            <a:off x="7868160" y="-329040"/>
            <a:ext cx="2011680" cy="201168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1800000" y="468000"/>
            <a:ext cx="7740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58" name="PlaceHolder 2"/>
          <p:cNvSpPr>
            <a:spLocks noGrp="1"/>
          </p:cNvSpPr>
          <p:nvPr>
            <p:ph type="body"/>
          </p:nvPr>
        </p:nvSpPr>
        <p:spPr>
          <a:xfrm>
            <a:off x="3924000" y="2160000"/>
            <a:ext cx="4572000" cy="1944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2182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59" name="PlaceHolder 3"/>
          <p:cNvSpPr>
            <a:spLocks noGrp="1"/>
          </p:cNvSpPr>
          <p:nvPr>
            <p:ph type="dt" idx="19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60" name="PlaceHolder 4"/>
          <p:cNvSpPr>
            <a:spLocks noGrp="1"/>
          </p:cNvSpPr>
          <p:nvPr>
            <p:ph type="ftr" idx="20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61" name="PlaceHolder 5"/>
          <p:cNvSpPr>
            <a:spLocks noGrp="1"/>
          </p:cNvSpPr>
          <p:nvPr>
            <p:ph type="sldNum" idx="21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C9B99312-197E-4690-91CD-888451D8FF5F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val 163"/>
          <p:cNvSpPr/>
          <p:nvPr/>
        </p:nvSpPr>
        <p:spPr>
          <a:xfrm>
            <a:off x="8266320" y="41155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65" name="Oval 164"/>
          <p:cNvSpPr/>
          <p:nvPr/>
        </p:nvSpPr>
        <p:spPr>
          <a:xfrm>
            <a:off x="7717680" y="-54828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grpSp>
        <p:nvGrpSpPr>
          <p:cNvPr id="166" name="Group 165"/>
          <p:cNvGrpSpPr/>
          <p:nvPr/>
        </p:nvGrpSpPr>
        <p:grpSpPr>
          <a:xfrm>
            <a:off x="-147600" y="-296280"/>
            <a:ext cx="915840" cy="1281240"/>
            <a:chOff x="-147600" y="-296280"/>
            <a:chExt cx="915840" cy="1281240"/>
          </a:xfrm>
        </p:grpSpPr>
        <p:sp>
          <p:nvSpPr>
            <p:cNvPr id="167" name="Oval 166"/>
            <p:cNvSpPr/>
            <p:nvPr/>
          </p:nvSpPr>
          <p:spPr>
            <a:xfrm rot="5395800" flipV="1">
              <a:off x="219240" y="8010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8" name="Oval 167"/>
            <p:cNvSpPr/>
            <p:nvPr/>
          </p:nvSpPr>
          <p:spPr>
            <a:xfrm rot="5395800" flipV="1">
              <a:off x="218880" y="4352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69" name="Oval 168"/>
            <p:cNvSpPr/>
            <p:nvPr/>
          </p:nvSpPr>
          <p:spPr>
            <a:xfrm rot="5395800" flipV="1">
              <a:off x="21852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0" name="Oval 169"/>
            <p:cNvSpPr/>
            <p:nvPr/>
          </p:nvSpPr>
          <p:spPr>
            <a:xfrm rot="5395800" flipV="1">
              <a:off x="217800" y="-295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1" name="Oval 170"/>
            <p:cNvSpPr/>
            <p:nvPr/>
          </p:nvSpPr>
          <p:spPr>
            <a:xfrm rot="5395800" flipV="1">
              <a:off x="583920" y="-2962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2" name="Oval 171"/>
            <p:cNvSpPr/>
            <p:nvPr/>
          </p:nvSpPr>
          <p:spPr>
            <a:xfrm rot="5395800" flipV="1">
              <a:off x="584280" y="691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3" name="Oval 172"/>
            <p:cNvSpPr/>
            <p:nvPr/>
          </p:nvSpPr>
          <p:spPr>
            <a:xfrm rot="5395800" flipV="1">
              <a:off x="584280" y="4348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4" name="Oval 173"/>
            <p:cNvSpPr/>
            <p:nvPr/>
          </p:nvSpPr>
          <p:spPr>
            <a:xfrm rot="5395800" flipV="1">
              <a:off x="585000" y="8010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5" name="Oval 174"/>
            <p:cNvSpPr/>
            <p:nvPr/>
          </p:nvSpPr>
          <p:spPr>
            <a:xfrm rot="5395800" flipV="1">
              <a:off x="-146160" y="8013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6" name="Oval 175"/>
            <p:cNvSpPr/>
            <p:nvPr/>
          </p:nvSpPr>
          <p:spPr>
            <a:xfrm rot="5395800" flipV="1">
              <a:off x="-146880" y="4359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7" name="Oval 176"/>
            <p:cNvSpPr/>
            <p:nvPr/>
          </p:nvSpPr>
          <p:spPr>
            <a:xfrm rot="5395800" flipV="1">
              <a:off x="-146880" y="698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78" name="Oval 177"/>
            <p:cNvSpPr/>
            <p:nvPr/>
          </p:nvSpPr>
          <p:spPr>
            <a:xfrm rot="5395800" flipV="1">
              <a:off x="-147240" y="-2955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grpSp>
        <p:nvGrpSpPr>
          <p:cNvPr id="179" name="Group 178"/>
          <p:cNvGrpSpPr/>
          <p:nvPr/>
        </p:nvGrpSpPr>
        <p:grpSpPr>
          <a:xfrm>
            <a:off x="9545040" y="4645800"/>
            <a:ext cx="915840" cy="1281240"/>
            <a:chOff x="9545040" y="4645800"/>
            <a:chExt cx="915840" cy="1281240"/>
          </a:xfrm>
        </p:grpSpPr>
        <p:sp>
          <p:nvSpPr>
            <p:cNvPr id="180" name="Oval 179"/>
            <p:cNvSpPr/>
            <p:nvPr/>
          </p:nvSpPr>
          <p:spPr>
            <a:xfrm rot="5395800" flipV="1">
              <a:off x="9911880" y="57430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 rot="5395800" flipV="1">
              <a:off x="9911520" y="53773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 rot="5395800" flipV="1">
              <a:off x="9911160" y="5011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3" name="Oval 182"/>
            <p:cNvSpPr/>
            <p:nvPr/>
          </p:nvSpPr>
          <p:spPr>
            <a:xfrm rot="5395800" flipV="1">
              <a:off x="9910440" y="46458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4" name="Oval 183"/>
            <p:cNvSpPr/>
            <p:nvPr/>
          </p:nvSpPr>
          <p:spPr>
            <a:xfrm rot="5395800" flipV="1">
              <a:off x="10276560" y="46454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5" name="Oval 184"/>
            <p:cNvSpPr/>
            <p:nvPr/>
          </p:nvSpPr>
          <p:spPr>
            <a:xfrm rot="5395800" flipV="1">
              <a:off x="10276920" y="501120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6" name="Oval 185"/>
            <p:cNvSpPr/>
            <p:nvPr/>
          </p:nvSpPr>
          <p:spPr>
            <a:xfrm rot="5395800" flipV="1">
              <a:off x="10276920" y="53769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7" name="Oval 186"/>
            <p:cNvSpPr/>
            <p:nvPr/>
          </p:nvSpPr>
          <p:spPr>
            <a:xfrm rot="5395800" flipV="1">
              <a:off x="10277640" y="574308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8" name="Oval 187"/>
            <p:cNvSpPr/>
            <p:nvPr/>
          </p:nvSpPr>
          <p:spPr>
            <a:xfrm rot="5395800" flipV="1">
              <a:off x="9546120" y="57434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89" name="Oval 188"/>
            <p:cNvSpPr/>
            <p:nvPr/>
          </p:nvSpPr>
          <p:spPr>
            <a:xfrm rot="5395800" flipV="1">
              <a:off x="9545400" y="537804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0" name="Oval 189"/>
            <p:cNvSpPr/>
            <p:nvPr/>
          </p:nvSpPr>
          <p:spPr>
            <a:xfrm rot="5395800" flipV="1">
              <a:off x="9545400" y="501192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  <p:sp>
          <p:nvSpPr>
            <p:cNvPr id="191" name="Oval 190"/>
            <p:cNvSpPr/>
            <p:nvPr/>
          </p:nvSpPr>
          <p:spPr>
            <a:xfrm rot="5395800" flipV="1">
              <a:off x="9545040" y="4646160"/>
              <a:ext cx="182880" cy="182880"/>
            </a:xfrm>
            <a:prstGeom prst="ellipse">
              <a:avLst/>
            </a:prstGeom>
            <a:blipFill rotWithShape="0">
              <a:blip r:embed="rId4"/>
              <a:srcRect/>
              <a:tile tx="0" ty="0" sx="74822" sy="74822" algn="ctr"/>
            </a:blipFill>
            <a:ln w="0">
              <a:noFill/>
            </a:ln>
            <a:effectLst>
              <a:outerShdw dist="103350" dir="2700000" rotWithShape="0">
                <a:srgbClr val="808080">
                  <a:alpha val="65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>
              <a:noAutofit/>
            </a:bodyPr>
            <a:lstStyle/>
            <a:p>
              <a:endParaRPr lang="en-US" sz="1800" b="0" strike="noStrike" spc="-1">
                <a:solidFill>
                  <a:srgbClr val="000000"/>
                </a:solidFill>
                <a:latin typeface="Noto Sans"/>
              </a:endParaRPr>
            </a:p>
          </p:txBody>
        </p:sp>
      </p:grpSp>
      <p:sp>
        <p:nvSpPr>
          <p:cNvPr id="192" name="Oval 191"/>
          <p:cNvSpPr/>
          <p:nvPr/>
        </p:nvSpPr>
        <p:spPr>
          <a:xfrm>
            <a:off x="-146160" y="3109320"/>
            <a:ext cx="1920240" cy="1920240"/>
          </a:xfrm>
          <a:prstGeom prst="ellipse">
            <a:avLst/>
          </a:prstGeom>
          <a:solidFill>
            <a:srgbClr val="8D99AE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Click to edit the title text format</a:t>
            </a: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468000" y="1800000"/>
            <a:ext cx="9072000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Noto Sans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Noto Sans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Noto Sans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Seventh Outline Level</a:t>
            </a:r>
          </a:p>
        </p:txBody>
      </p:sp>
      <p:sp>
        <p:nvSpPr>
          <p:cNvPr id="195" name="PlaceHolder 3"/>
          <p:cNvSpPr>
            <a:spLocks noGrp="1"/>
          </p:cNvSpPr>
          <p:nvPr>
            <p:ph type="dt" idx="22"/>
          </p:nvPr>
        </p:nvSpPr>
        <p:spPr>
          <a:xfrm>
            <a:off x="46800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&lt;date/time&gt;</a:t>
            </a:r>
          </a:p>
        </p:txBody>
      </p:sp>
      <p:sp>
        <p:nvSpPr>
          <p:cNvPr id="196" name="PlaceHolder 4"/>
          <p:cNvSpPr>
            <a:spLocks noGrp="1"/>
          </p:cNvSpPr>
          <p:nvPr>
            <p:ph type="ftr" idx="23"/>
          </p:nvPr>
        </p:nvSpPr>
        <p:spPr>
          <a:xfrm>
            <a:off x="3442680" y="516600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</a:p>
        </p:txBody>
      </p:sp>
      <p:sp>
        <p:nvSpPr>
          <p:cNvPr id="197" name="PlaceHolder 5"/>
          <p:cNvSpPr>
            <a:spLocks noGrp="1"/>
          </p:cNvSpPr>
          <p:nvPr>
            <p:ph type="sldNum" idx="24"/>
          </p:nvPr>
        </p:nvSpPr>
        <p:spPr>
          <a:xfrm>
            <a:off x="7227360" y="516600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9D62E63D-1A06-45C1-B214-41F1B4AF3D1D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Noto San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214"/>
          <p:cNvSpPr txBox="1"/>
          <p:nvPr/>
        </p:nvSpPr>
        <p:spPr>
          <a:xfrm>
            <a:off x="7132322" y="4837320"/>
            <a:ext cx="2948303" cy="4942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1300" b="0" strike="noStrike" spc="-1" dirty="0">
                <a:solidFill>
                  <a:srgbClr val="000000"/>
                </a:solidFill>
                <a:latin typeface="Noto Sans"/>
              </a:rPr>
              <a:t>Team Quantotto: Yevgeny Menaker</a:t>
            </a:r>
          </a:p>
          <a:p>
            <a:pPr>
              <a:lnSpc>
                <a:spcPct val="100000"/>
              </a:lnSpc>
            </a:pPr>
            <a:r>
              <a:rPr lang="en-US" sz="1050" b="0" strike="noStrike" spc="-1" dirty="0">
                <a:solidFill>
                  <a:srgbClr val="000000"/>
                </a:solidFill>
                <a:latin typeface="Noto Sans"/>
              </a:rPr>
              <a:t>09 August 2025</a:t>
            </a:r>
          </a:p>
        </p:txBody>
      </p:sp>
      <p:sp>
        <p:nvSpPr>
          <p:cNvPr id="216" name="Straight Connector 215"/>
          <p:cNvSpPr/>
          <p:nvPr/>
        </p:nvSpPr>
        <p:spPr>
          <a:xfrm>
            <a:off x="7132320" y="4375440"/>
            <a:ext cx="0" cy="1005840"/>
          </a:xfrm>
          <a:prstGeom prst="line">
            <a:avLst/>
          </a:prstGeom>
          <a:ln w="54720">
            <a:solidFill>
              <a:srgbClr val="999999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17360" tIns="72360" rIns="117360" bIns="7236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28600" y="4114800"/>
            <a:ext cx="6667200" cy="72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>
              <a:buNone/>
            </a:pPr>
            <a:r>
              <a:rPr lang="en-US" sz="3200" b="1" strike="noStrike" spc="-1">
                <a:solidFill>
                  <a:srgbClr val="000000"/>
                </a:solidFill>
                <a:latin typeface="Noto Sans"/>
              </a:rPr>
              <a:t>Random Walks and Monte Carlo</a:t>
            </a:r>
          </a:p>
        </p:txBody>
      </p:sp>
      <p:sp>
        <p:nvSpPr>
          <p:cNvPr id="218" name="PlaceHolder 2"/>
          <p:cNvSpPr>
            <a:spLocks noGrp="1"/>
          </p:cNvSpPr>
          <p:nvPr>
            <p:ph type="subTitle"/>
          </p:nvPr>
        </p:nvSpPr>
        <p:spPr>
          <a:xfrm>
            <a:off x="914400" y="4717800"/>
            <a:ext cx="5981400" cy="76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r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Noto Sans"/>
              </a:rPr>
              <a:t>WISER Quantum Projects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232E4-A32C-87DA-97BD-4FE2BDDB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090" y="115046"/>
            <a:ext cx="6171698" cy="462876"/>
          </a:xfrm>
        </p:spPr>
        <p:txBody>
          <a:bodyPr/>
          <a:lstStyle/>
          <a:p>
            <a:r>
              <a:rPr lang="en-US" sz="3600" dirty="0"/>
              <a:t>Real Backend Execution</a:t>
            </a:r>
            <a:endParaRPr lang="en-IL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7C961-3EA1-1C0A-FFCA-37EB1F16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0" y="665140"/>
            <a:ext cx="2365816" cy="1855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5FF5F-68DB-787E-0EE6-EFB5DE488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090" y="2600499"/>
            <a:ext cx="2365816" cy="17505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8562AD-15DE-15A1-4058-C4A3255EA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0696" y="665139"/>
            <a:ext cx="2410687" cy="1855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94FD8C-D884-DF90-BB96-FCDB10B2A8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0696" y="2600498"/>
            <a:ext cx="2365816" cy="17516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7B8660-90F9-A5D8-2E35-70045F7DF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8173" y="661239"/>
            <a:ext cx="2386211" cy="185594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D4324A-088B-2AEC-C8D7-222880AA61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8173" y="2600498"/>
            <a:ext cx="2386211" cy="17505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3EA8291-04A1-2036-5EBF-3E72DD916385}"/>
              </a:ext>
            </a:extLst>
          </p:cNvPr>
          <p:cNvSpPr txBox="1"/>
          <p:nvPr/>
        </p:nvSpPr>
        <p:spPr>
          <a:xfrm>
            <a:off x="748090" y="4438656"/>
            <a:ext cx="8898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Despite large distances from the reference, the distribution shapes are identifiable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N</a:t>
            </a: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oise reduction using the M3 package had minimal impact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Overall, the IBM Torino backend performed impressively!!! 🎉🎉🎉</a:t>
            </a:r>
            <a:endParaRPr lang="en-IL" sz="1200" dirty="0"/>
          </a:p>
        </p:txBody>
      </p:sp>
    </p:spTree>
    <p:extLst>
      <p:ext uri="{BB962C8B-B14F-4D97-AF65-F5344CB8AC3E}">
        <p14:creationId xmlns:p14="http://schemas.microsoft.com/office/powerpoint/2010/main" val="901845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391800" y="154734"/>
            <a:ext cx="9072000" cy="51413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 dirty="0">
                <a:solidFill>
                  <a:srgbClr val="000000"/>
                </a:solidFill>
                <a:latin typeface="Noto Sans"/>
              </a:rPr>
              <a:t>Circuit Depth Study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E2371-B314-394A-4AAB-4C5A4BFFE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58" y="839763"/>
            <a:ext cx="2947642" cy="2312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88F6FE-E7CA-502D-C6F0-C06E7D3AD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58" y="3258078"/>
            <a:ext cx="2947642" cy="2166938"/>
          </a:xfrm>
          <a:prstGeom prst="rect">
            <a:avLst/>
          </a:prstGeom>
        </p:spPr>
      </p:pic>
      <p:sp>
        <p:nvSpPr>
          <p:cNvPr id="6" name="PlaceHolder 2">
            <a:extLst>
              <a:ext uri="{FF2B5EF4-FFF2-40B4-BE49-F238E27FC236}">
                <a16:creationId xmlns:a16="http://schemas.microsoft.com/office/drawing/2014/main" id="{8BA3B20E-B413-685C-31EB-D2980B06AF5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860800" y="922296"/>
            <a:ext cx="6104466" cy="2243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Optimized circuit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Maintaining a constant depth-to-levels ratio results in a linear dependency on levels.</a:t>
            </a: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​​</a:t>
            </a: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b="1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Non-optimized circuits</a:t>
            </a:r>
            <a:endParaRPr lang="en-US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0" indent="0" algn="l" rtl="0" eaLnBrk="1" latinLnBrk="0" hangingPunct="1">
              <a:lnSpc>
                <a:spcPct val="90000"/>
              </a:lnSpc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linearly increasing ratio leads to a quadratic dependency on levels.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586532" y="1537533"/>
            <a:ext cx="8953467" cy="328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Demonstrated universal distribution simulator with Hamming Weight 1</a:t>
            </a:r>
          </a:p>
          <a:p>
            <a:pPr>
              <a:lnSpc>
                <a:spcPct val="110000"/>
              </a:lnSpc>
            </a:pP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Galton board method shows promise on NISQ devices</a:t>
            </a:r>
          </a:p>
          <a:p>
            <a:pPr>
              <a:lnSpc>
                <a:spcPct val="110000"/>
              </a:lnSpc>
            </a:pP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Reduced qubits needed from 2n+2 to n+3</a:t>
            </a:r>
          </a:p>
          <a:p>
            <a:pPr>
              <a:lnSpc>
                <a:spcPct val="110000"/>
              </a:lnSpc>
            </a:pP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Improved circuit depth from O(n</a:t>
            </a:r>
            <a:r>
              <a:rPr lang="pt-BR" sz="3200" dirty="0"/>
              <a:t>²</a:t>
            </a: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to O(n) ensuring resource efficiency and noise resilience</a:t>
            </a:r>
          </a:p>
          <a:p>
            <a:pPr>
              <a:lnSpc>
                <a:spcPct val="110000"/>
              </a:lnSpc>
            </a:pPr>
            <a:r>
              <a:rPr lang="en-US" sz="29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MSE distance stayed below 5 at most levels</a:t>
            </a:r>
          </a:p>
        </p:txBody>
      </p:sp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Conclusions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7748-D76C-352A-BD40-6826F0BD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AB9AC4-1098-05A5-D102-672F57A67E57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68000" y="1692908"/>
            <a:ext cx="9072000" cy="3288240"/>
          </a:xfrm>
        </p:spPr>
        <p:txBody>
          <a:bodyPr anchor="t"/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State Preparation in Quantum Computing: Apply the Universal Statistical Simulator method to generate a range of distributions within quantum states.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Quantum Galton Board Implementation: Construct a quantum analogue of the n-level Galton Board to illustrate symmetric Gaussian distributions.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Distribution Adjustment: Alter quantum pegs and coin parameters to produce various distributions, including Exponential and Hadamard Random Walk (Bi-Modal).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Noise-Resilient Optimization: Design a Galton Board-inspired method to load arbitrary distributions and demonstrate outcomes on noisy simulators using the IBM ibm_torino noise model.</a:t>
            </a: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160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Performance and Depth Analysis: Evaluate circuit behavior under noisy conditions and examine the relationship between circuit depth and the number of Galton Board levels.</a:t>
            </a:r>
            <a:endParaRPr lang="en-IL" sz="1600" dirty="0"/>
          </a:p>
        </p:txBody>
      </p:sp>
    </p:spTree>
    <p:extLst>
      <p:ext uri="{BB962C8B-B14F-4D97-AF65-F5344CB8AC3E}">
        <p14:creationId xmlns:p14="http://schemas.microsoft.com/office/powerpoint/2010/main" val="576253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>
                <a:solidFill>
                  <a:srgbClr val="000000"/>
                </a:solidFill>
                <a:latin typeface="Noto Sans"/>
              </a:rPr>
              <a:t>Galton Board as Decision DAG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1DBB936-DF03-5848-F483-A92BA95C1B9C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103" y="1414440"/>
            <a:ext cx="3295081" cy="378811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06072E-F959-9860-E461-C7498C09FD53}"/>
              </a:ext>
            </a:extLst>
          </p:cNvPr>
          <p:cNvSpPr txBox="1"/>
          <p:nvPr/>
        </p:nvSpPr>
        <p:spPr>
          <a:xfrm>
            <a:off x="467999" y="1792224"/>
            <a:ext cx="528928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Galton Board is a decision DAG (Directed Acyclic Graph)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p=1/2, a symmetric normal distribution is achieved in the tally bins.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Modifying the probability ( p ) will skew the distribution either to the left or right.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Moving from level to level, the required distribution is reached in the tally bins.</a:t>
            </a:r>
          </a:p>
          <a:p>
            <a:endParaRPr lang="en-I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68000" y="468000"/>
            <a:ext cx="9297792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600" b="1" strike="noStrike" spc="-1" dirty="0">
                <a:solidFill>
                  <a:srgbClr val="000000"/>
                </a:solidFill>
                <a:latin typeface="Noto Sans"/>
              </a:rPr>
              <a:t>n-levels Galton Board: Quantum Circuit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F5E2071-1C34-5C8E-50DF-E7E70A63E008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310573" y="1762897"/>
            <a:ext cx="9393600" cy="2759676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E74EBD-6772-475A-E4E1-E6B3F83B883F}"/>
              </a:ext>
            </a:extLst>
          </p:cNvPr>
          <p:cNvSpPr txBox="1"/>
          <p:nvPr/>
        </p:nvSpPr>
        <p:spPr>
          <a:xfrm>
            <a:off x="468000" y="4654378"/>
            <a:ext cx="8040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/>
              <a:t>Qubits: 2n + 2</a:t>
            </a:r>
          </a:p>
          <a:p>
            <a:pPr marL="0" indent="0">
              <a:buNone/>
            </a:pPr>
            <a:r>
              <a:rPr lang="pt-BR" dirty="0"/>
              <a:t>Depth:  4 + 8 + 12 + … + 3n = 2(n² + n) = O(n²)</a:t>
            </a:r>
            <a:endParaRPr lang="en-I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385622" y="122011"/>
            <a:ext cx="9072000" cy="471113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 dirty="0">
                <a:solidFill>
                  <a:srgbClr val="000000"/>
                </a:solidFill>
                <a:latin typeface="Noto Sans"/>
              </a:rPr>
              <a:t>Exponential Distribution</a:t>
            </a:r>
          </a:p>
        </p:txBody>
      </p:sp>
      <p:pic>
        <p:nvPicPr>
          <p:cNvPr id="3" name="Content Placeholder 2" descr="A diagram of a diagram of circles and circles&#10;&#10;AI-generated content may be incorrect.">
            <a:extLst>
              <a:ext uri="{FF2B5EF4-FFF2-40B4-BE49-F238E27FC236}">
                <a16:creationId xmlns:a16="http://schemas.microsoft.com/office/drawing/2014/main" id="{EF00D367-5F76-D210-AE9A-4D8DA7EC6D9A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054" y="974634"/>
            <a:ext cx="3610661" cy="4150909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685C85-1405-D980-82A1-AB9DD5C948BE}"/>
              </a:ext>
            </a:extLst>
          </p:cNvPr>
          <p:cNvSpPr txBox="1"/>
          <p:nvPr/>
        </p:nvSpPr>
        <p:spPr>
          <a:xfrm>
            <a:off x="5115697" y="820390"/>
            <a:ext cx="47285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achieve a different distribution, probabilities must be adjusted at each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figure illustrates assigning probabilities only to the rightmost quantum peg, requiring either a rotation of the "coin" qubit by a specific angle or flipping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the quantum circuit, this involves modifying the quantum coin function using controlled RY rotations to bias the "coin" accordingly.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Arial" panose="020B0604020202020204" pitchFamily="34" charset="0"/>
              </a:rPr>
              <a:t>The angle of rotation is given by </a:t>
            </a:r>
            <a:endParaRPr lang="en-IL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CE206-C606-CE6A-B277-77805C291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928" y="2785817"/>
            <a:ext cx="1183175" cy="3410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76B971-4E6D-C7BE-5B1C-325808CF3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1547" y="3151589"/>
            <a:ext cx="3706596" cy="245648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68000" y="423000"/>
            <a:ext cx="9361800" cy="103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000" b="1" strike="noStrike" spc="-1">
                <a:solidFill>
                  <a:srgbClr val="000000"/>
                </a:solidFill>
                <a:latin typeface="Noto Sans"/>
              </a:rPr>
              <a:t>Hadamard Random Walk (bi-modal) Distribution</a:t>
            </a: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68000" y="1892926"/>
            <a:ext cx="3947481" cy="310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The walk must be conducted in superposition to maintain the interference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Alternate the control value for each CSWAP gate to simulate stepping in superposition.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Refrain from resetting the coin state to preserve interference.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Execute a final swap after all levels have been applied to ensure a symmetric distribution.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93170-16FA-C590-0A49-5EE355FC7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578" y="1171231"/>
            <a:ext cx="5651437" cy="18850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FAE8F-18FD-49DB-51A6-A0ABF270F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416" y="3012802"/>
            <a:ext cx="4415481" cy="26310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11901" y="113773"/>
            <a:ext cx="9072000" cy="66694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200" b="1" strike="noStrike" spc="-1" dirty="0">
                <a:solidFill>
                  <a:srgbClr val="000000"/>
                </a:solidFill>
                <a:latin typeface="Noto Sans"/>
              </a:rPr>
              <a:t>Symmetric DAG =&gt; Optimal Decision Tree</a:t>
            </a:r>
          </a:p>
        </p:txBody>
      </p:sp>
      <p:pic>
        <p:nvPicPr>
          <p:cNvPr id="3" name="Content Placeholder 2" descr="A diagram of a diagram&#10;&#10;AI-generated content may be incorrect.">
            <a:extLst>
              <a:ext uri="{FF2B5EF4-FFF2-40B4-BE49-F238E27FC236}">
                <a16:creationId xmlns:a16="http://schemas.microsoft.com/office/drawing/2014/main" id="{F7C0FE9D-9626-000A-64E9-BFC38C611D64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38" y="926341"/>
            <a:ext cx="2420778" cy="4126136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" name="Picture 6" descr="A diagram of a diagram of circles and circles&#10;&#10;AI-generated content may be incorrect.">
            <a:extLst>
              <a:ext uri="{FF2B5EF4-FFF2-40B4-BE49-F238E27FC236}">
                <a16:creationId xmlns:a16="http://schemas.microsoft.com/office/drawing/2014/main" id="{F9483D58-51F4-CF0B-1F07-5330C8F37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01" y="957834"/>
            <a:ext cx="3239872" cy="4013701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AB97F963-C60B-FAFA-E863-7928D3E8CDA6}"/>
              </a:ext>
            </a:extLst>
          </p:cNvPr>
          <p:cNvSpPr/>
          <p:nvPr/>
        </p:nvSpPr>
        <p:spPr>
          <a:xfrm>
            <a:off x="4431683" y="2261808"/>
            <a:ext cx="1217258" cy="6669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C9440-043D-C57F-A2CB-15422D00211B}"/>
              </a:ext>
            </a:extLst>
          </p:cNvPr>
          <p:cNvSpPr txBox="1"/>
          <p:nvPr/>
        </p:nvSpPr>
        <p:spPr>
          <a:xfrm>
            <a:off x="727131" y="5148649"/>
            <a:ext cx="8756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thinking was inspired by observing the Exponential Distribution decision DAG</a:t>
            </a:r>
            <a:endParaRPr lang="en-I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C4B5B-5D80-5017-1AD0-B92C4F2D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312" y="54230"/>
            <a:ext cx="9072000" cy="553492"/>
          </a:xfrm>
        </p:spPr>
        <p:txBody>
          <a:bodyPr/>
          <a:lstStyle/>
          <a:p>
            <a:r>
              <a:rPr lang="en-US" sz="3200" dirty="0"/>
              <a:t>Optimal Decision Tree for Arbitrary Distribution</a:t>
            </a:r>
            <a:endParaRPr lang="en-IL" sz="3200" dirty="0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5E829B63-A58E-601E-8E0B-12730A778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78" y="648912"/>
            <a:ext cx="2512540" cy="47482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E42DD81-9E69-AE50-4B2D-E51048E1B210}"/>
              </a:ext>
            </a:extLst>
          </p:cNvPr>
          <p:cNvSpPr txBox="1"/>
          <p:nvPr/>
        </p:nvSpPr>
        <p:spPr>
          <a:xfrm>
            <a:off x="504312" y="963828"/>
            <a:ext cx="557700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Given the vector of n+1 probabilities, we can build an optimized coin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Quantum circuit will assure the ball reaches each tally bin with the desired probability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Rotation angle for level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/>
              <a:t> is given by:</a:t>
            </a:r>
          </a:p>
          <a:p>
            <a:endParaRPr lang="en-IL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24D7EF-62C9-918C-387F-49D3B8B0D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3" y="3031524"/>
            <a:ext cx="7021691" cy="19368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3D4FD4-3ED9-282A-C5BE-965282EFD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8432" y="2413686"/>
            <a:ext cx="2070374" cy="4088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CFB806-D132-4715-24C0-4C6C2DABA0C6}"/>
              </a:ext>
            </a:extLst>
          </p:cNvPr>
          <p:cNvSpPr txBox="1"/>
          <p:nvPr/>
        </p:nvSpPr>
        <p:spPr>
          <a:xfrm>
            <a:off x="504312" y="4923177"/>
            <a:ext cx="2988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pt-BR" dirty="0"/>
              <a:t>Qubits: n + 3</a:t>
            </a:r>
          </a:p>
          <a:p>
            <a:pPr marL="0" indent="0">
              <a:buNone/>
            </a:pPr>
            <a:r>
              <a:rPr lang="pt-BR" dirty="0"/>
              <a:t>Depth:  4n = O(n)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79091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315600" y="87000"/>
            <a:ext cx="9072000" cy="54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1" strike="noStrike" spc="-1" dirty="0">
                <a:solidFill>
                  <a:srgbClr val="000000"/>
                </a:solidFill>
                <a:latin typeface="Noto Sans"/>
              </a:rPr>
              <a:t>Noisy Simulations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E99070-675F-276A-FA61-4D7E38FBC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83" y="762506"/>
            <a:ext cx="2921530" cy="22840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3BD53-D8E1-8D08-DDF0-20ED909CE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459" y="762506"/>
            <a:ext cx="2961689" cy="22840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222156-6787-C0DF-2919-DE9022DEB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094" y="758568"/>
            <a:ext cx="2921531" cy="22840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8B290-BEE9-CA79-D35F-0F8BD0607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83" y="3174026"/>
            <a:ext cx="2933794" cy="2409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F5D35D-23E0-F9C0-E315-DD41BCEC8C4A}"/>
              </a:ext>
            </a:extLst>
          </p:cNvPr>
          <p:cNvSpPr txBox="1"/>
          <p:nvPr/>
        </p:nvSpPr>
        <p:spPr>
          <a:xfrm>
            <a:off x="3447459" y="3207054"/>
            <a:ext cx="5940141" cy="222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3464" indent="-283464" algn="l" rtl="0" eaLnBrk="1" latinLnBrk="0" hangingPunct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exponential distribution demonstrated the greatest improvement in accuracy following the Galton Board optimizations.</a:t>
            </a:r>
          </a:p>
          <a:p>
            <a:pPr marL="283464" indent="-283464" algn="l" rtl="0" eaLnBrk="1" latinLnBrk="0" hangingPunct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By decreasing the number of required qubits from 2n+2 to n+3 and markedly reducing the circuit depth, the results remained sufficiently close to the reference values for all distributions despite the presence of noise.</a:t>
            </a:r>
          </a:p>
          <a:p>
            <a:pPr marL="283464" indent="-283464" algn="l" rtl="0" eaLnBrk="1" latinLnBrk="0" hangingPunct="1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visual similarity of the distributions is preserved even when noise is introduced.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ibreOffice">
    <a:dk1>
      <a:srgbClr val="000000"/>
    </a:dk1>
    <a:lt1>
      <a:srgbClr val="FFFFFF"/>
    </a:lt1>
    <a:dk2>
      <a:srgbClr val="000000"/>
    </a:dk2>
    <a:lt2>
      <a:srgbClr val="FFFFFF"/>
    </a:lt2>
    <a:accent1>
      <a:srgbClr val="18A303"/>
    </a:accent1>
    <a:accent2>
      <a:srgbClr val="0369A3"/>
    </a:accent2>
    <a:accent3>
      <a:srgbClr val="A33E03"/>
    </a:accent3>
    <a:accent4>
      <a:srgbClr val="8E03A3"/>
    </a:accent4>
    <a:accent5>
      <a:srgbClr val="C99C00"/>
    </a:accent5>
    <a:accent6>
      <a:srgbClr val="C9211E"/>
    </a:accent6>
    <a:hlink>
      <a:srgbClr val="0000EE"/>
    </a:hlink>
    <a:folHlink>
      <a:srgbClr val="551A8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Words>643</Words>
  <Application>Microsoft Office PowerPoint</Application>
  <PresentationFormat>Custom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Courier New</vt:lpstr>
      <vt:lpstr>Noto Sans</vt:lpstr>
      <vt:lpstr>Symbol</vt:lpstr>
      <vt:lpstr>Wingdings</vt:lpstr>
      <vt:lpstr>Office</vt:lpstr>
      <vt:lpstr>Office</vt:lpstr>
      <vt:lpstr>Office</vt:lpstr>
      <vt:lpstr>Office</vt:lpstr>
      <vt:lpstr>Office</vt:lpstr>
      <vt:lpstr>Office</vt:lpstr>
      <vt:lpstr>Office</vt:lpstr>
      <vt:lpstr>Office</vt:lpstr>
      <vt:lpstr>Random Walks and Monte Carlo</vt:lpstr>
      <vt:lpstr>Project Goals</vt:lpstr>
      <vt:lpstr>Galton Board as Decision DAG</vt:lpstr>
      <vt:lpstr>n-levels Galton Board: Quantum Circuit</vt:lpstr>
      <vt:lpstr>Exponential Distribution</vt:lpstr>
      <vt:lpstr>Hadamard Random Walk (bi-modal) Distribution</vt:lpstr>
      <vt:lpstr>Symmetric DAG =&gt; Optimal Decision Tree</vt:lpstr>
      <vt:lpstr>Optimal Decision Tree for Arbitrary Distribution</vt:lpstr>
      <vt:lpstr>Noisy Simulations</vt:lpstr>
      <vt:lpstr>Real Backend Execution</vt:lpstr>
      <vt:lpstr>Circuit Depth Study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Grey Elegant</dc:title>
  <dc:subject/>
  <dc:creator/>
  <dc:description>Credits:
Illustrations by Pixeltrue https://icons8.com/illustrations/author/5ec7b0e101d0360016f3d1b3 on icon8 (master slide "Table of content")
Photo by Dave Hoefler https://unsplash.com/fr/@iamthedave on Unsplash https://unsplash.com/fr/licence (slide 9)
    </dc:description>
  <cp:lastModifiedBy>Yevgeny Menaker</cp:lastModifiedBy>
  <cp:revision>3</cp:revision>
  <dcterms:created xsi:type="dcterms:W3CDTF">2025-08-07T13:04:33Z</dcterms:created>
  <dcterms:modified xsi:type="dcterms:W3CDTF">2025-08-07T15:25:17Z</dcterms:modified>
  <dc:language>en-US</dc:language>
</cp:coreProperties>
</file>