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5.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6.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7.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 id="2147483654" r:id="rId3"/>
    <p:sldMasterId id="2147483656" r:id="rId4"/>
    <p:sldMasterId id="2147483659" r:id="rId5"/>
    <p:sldMasterId id="2147483662" r:id="rId6"/>
    <p:sldMasterId id="2147483665" r:id="rId7"/>
    <p:sldMasterId id="2147483668" r:id="rId8"/>
  </p:sldMasterIdLst>
  <p:notesMasterIdLst>
    <p:notesMasterId r:id="rId22"/>
  </p:notesMasterIdLst>
  <p:sldIdLst>
    <p:sldId id="256" r:id="rId9"/>
    <p:sldId id="268" r:id="rId10"/>
    <p:sldId id="258" r:id="rId11"/>
    <p:sldId id="260" r:id="rId12"/>
    <p:sldId id="261" r:id="rId13"/>
    <p:sldId id="262" r:id="rId14"/>
    <p:sldId id="263" r:id="rId15"/>
    <p:sldId id="269" r:id="rId16"/>
    <p:sldId id="264" r:id="rId17"/>
    <p:sldId id="270" r:id="rId18"/>
    <p:sldId id="265" r:id="rId19"/>
    <p:sldId id="266" r:id="rId20"/>
    <p:sldId id="271" r:id="rId21"/>
  </p:sldIdLst>
  <p:sldSz cx="10080625" cy="5670550"/>
  <p:notesSz cx="7559675" cy="10691813"/>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F9CD9-FB25-403D-9A82-D3F541407AE9}" v="49" dt="2025-08-08T15:27:03.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2613" autoAdjust="0"/>
  </p:normalViewPr>
  <p:slideViewPr>
    <p:cSldViewPr snapToGrid="0">
      <p:cViewPr varScale="1">
        <p:scale>
          <a:sx n="87" d="100"/>
          <a:sy n="87" d="100"/>
        </p:scale>
        <p:origin x="2052" y="3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evgeny Menaker" userId="cf90ab60ec4b5844" providerId="LiveId" clId="{ACAC1771-F09D-4340-9DD5-6153187C3B4B}"/>
    <pc:docChg chg="undo redo custSel addSld delSld modSld sldOrd">
      <pc:chgData name="Yevgeny Menaker" userId="cf90ab60ec4b5844" providerId="LiveId" clId="{ACAC1771-F09D-4340-9DD5-6153187C3B4B}" dt="2025-08-07T15:47:46.281" v="2689" actId="20577"/>
      <pc:docMkLst>
        <pc:docMk/>
      </pc:docMkLst>
      <pc:sldChg chg="modSp mod">
        <pc:chgData name="Yevgeny Menaker" userId="cf90ab60ec4b5844" providerId="LiveId" clId="{ACAC1771-F09D-4340-9DD5-6153187C3B4B}" dt="2025-08-07T14:04:39.193" v="1586" actId="1076"/>
        <pc:sldMkLst>
          <pc:docMk/>
          <pc:sldMk cId="0" sldId="256"/>
        </pc:sldMkLst>
        <pc:spChg chg="mod">
          <ac:chgData name="Yevgeny Menaker" userId="cf90ab60ec4b5844" providerId="LiveId" clId="{ACAC1771-F09D-4340-9DD5-6153187C3B4B}" dt="2025-08-07T14:04:39.193" v="1586" actId="1076"/>
          <ac:spMkLst>
            <pc:docMk/>
            <pc:sldMk cId="0" sldId="256"/>
            <ac:spMk id="215" creationId="{00000000-0000-0000-0000-000000000000}"/>
          </ac:spMkLst>
        </pc:spChg>
      </pc:sldChg>
      <pc:sldChg chg="addSp delSp modSp del mod">
        <pc:chgData name="Yevgeny Menaker" userId="cf90ab60ec4b5844" providerId="LiveId" clId="{ACAC1771-F09D-4340-9DD5-6153187C3B4B}" dt="2025-08-07T12:45:41.407" v="7" actId="47"/>
        <pc:sldMkLst>
          <pc:docMk/>
          <pc:sldMk cId="0" sldId="257"/>
        </pc:sldMkLst>
        <pc:spChg chg="add mod">
          <ac:chgData name="Yevgeny Menaker" userId="cf90ab60ec4b5844" providerId="LiveId" clId="{ACAC1771-F09D-4340-9DD5-6153187C3B4B}" dt="2025-08-07T12:45:07.873" v="3" actId="34807"/>
          <ac:spMkLst>
            <pc:docMk/>
            <pc:sldMk cId="0" sldId="257"/>
            <ac:spMk id="2" creationId="{43898C3B-29D5-0AEB-CEC5-D98162F45376}"/>
          </ac:spMkLst>
        </pc:spChg>
        <pc:spChg chg="del mod">
          <ac:chgData name="Yevgeny Menaker" userId="cf90ab60ec4b5844" providerId="LiveId" clId="{ACAC1771-F09D-4340-9DD5-6153187C3B4B}" dt="2025-08-07T12:44:31.705" v="2"/>
          <ac:spMkLst>
            <pc:docMk/>
            <pc:sldMk cId="0" sldId="257"/>
            <ac:spMk id="220" creationId="{00000000-0000-0000-0000-000000000000}"/>
          </ac:spMkLst>
        </pc:spChg>
      </pc:sldChg>
      <pc:sldChg chg="addSp delSp modSp mod">
        <pc:chgData name="Yevgeny Menaker" userId="cf90ab60ec4b5844" providerId="LiveId" clId="{ACAC1771-F09D-4340-9DD5-6153187C3B4B}" dt="2025-08-07T15:39:58.655" v="2549" actId="20577"/>
        <pc:sldMkLst>
          <pc:docMk/>
          <pc:sldMk cId="0" sldId="258"/>
        </pc:sldMkLst>
        <pc:spChg chg="add del mod">
          <ac:chgData name="Yevgeny Menaker" userId="cf90ab60ec4b5844" providerId="LiveId" clId="{ACAC1771-F09D-4340-9DD5-6153187C3B4B}" dt="2025-08-07T12:52:31.095" v="273"/>
          <ac:spMkLst>
            <pc:docMk/>
            <pc:sldMk cId="0" sldId="258"/>
            <ac:spMk id="4" creationId="{DFF21A4D-E982-3A4A-28A8-7480E7EC87CD}"/>
          </ac:spMkLst>
        </pc:spChg>
        <pc:spChg chg="add mod">
          <ac:chgData name="Yevgeny Menaker" userId="cf90ab60ec4b5844" providerId="LiveId" clId="{ACAC1771-F09D-4340-9DD5-6153187C3B4B}" dt="2025-08-07T15:39:58.655" v="2549" actId="20577"/>
          <ac:spMkLst>
            <pc:docMk/>
            <pc:sldMk cId="0" sldId="258"/>
            <ac:spMk id="5" creationId="{BE06072E-F959-9860-E461-C7498C09FD53}"/>
          </ac:spMkLst>
        </pc:spChg>
        <pc:spChg chg="add">
          <ac:chgData name="Yevgeny Menaker" userId="cf90ab60ec4b5844" providerId="LiveId" clId="{ACAC1771-F09D-4340-9DD5-6153187C3B4B}" dt="2025-08-07T12:54:38.286" v="277"/>
          <ac:spMkLst>
            <pc:docMk/>
            <pc:sldMk cId="0" sldId="258"/>
            <ac:spMk id="6" creationId="{6D1B9E48-8FD4-A44B-09EA-5CE091485581}"/>
          </ac:spMkLst>
        </pc:spChg>
        <pc:spChg chg="del">
          <ac:chgData name="Yevgeny Menaker" userId="cf90ab60ec4b5844" providerId="LiveId" clId="{ACAC1771-F09D-4340-9DD5-6153187C3B4B}" dt="2025-08-07T12:50:34.830" v="260" actId="931"/>
          <ac:spMkLst>
            <pc:docMk/>
            <pc:sldMk cId="0" sldId="258"/>
            <ac:spMk id="222" creationId="{00000000-0000-0000-0000-000000000000}"/>
          </ac:spMkLst>
        </pc:spChg>
        <pc:picChg chg="add mod">
          <ac:chgData name="Yevgeny Menaker" userId="cf90ab60ec4b5844" providerId="LiveId" clId="{ACAC1771-F09D-4340-9DD5-6153187C3B4B}" dt="2025-08-07T12:51:19.832" v="269" actId="14100"/>
          <ac:picMkLst>
            <pc:docMk/>
            <pc:sldMk cId="0" sldId="258"/>
            <ac:picMk id="3" creationId="{01DBB936-DF03-5848-F483-A92BA95C1B9C}"/>
          </ac:picMkLst>
        </pc:picChg>
      </pc:sldChg>
      <pc:sldChg chg="del">
        <pc:chgData name="Yevgeny Menaker" userId="cf90ab60ec4b5844" providerId="LiveId" clId="{ACAC1771-F09D-4340-9DD5-6153187C3B4B}" dt="2025-08-07T12:57:36.390" v="460" actId="2696"/>
        <pc:sldMkLst>
          <pc:docMk/>
          <pc:sldMk cId="0" sldId="259"/>
        </pc:sldMkLst>
      </pc:sldChg>
      <pc:sldChg chg="addSp delSp modSp mod">
        <pc:chgData name="Yevgeny Menaker" userId="cf90ab60ec4b5844" providerId="LiveId" clId="{ACAC1771-F09D-4340-9DD5-6153187C3B4B}" dt="2025-08-07T15:44:21.922" v="2595" actId="1076"/>
        <pc:sldMkLst>
          <pc:docMk/>
          <pc:sldMk cId="0" sldId="260"/>
        </pc:sldMkLst>
        <pc:spChg chg="add mod">
          <ac:chgData name="Yevgeny Menaker" userId="cf90ab60ec4b5844" providerId="LiveId" clId="{ACAC1771-F09D-4340-9DD5-6153187C3B4B}" dt="2025-08-07T15:40:53.703" v="2571" actId="20577"/>
          <ac:spMkLst>
            <pc:docMk/>
            <pc:sldMk cId="0" sldId="260"/>
            <ac:spMk id="2" creationId="{F4889E05-F4B9-C510-5E36-15818BD77CC7}"/>
          </ac:spMkLst>
        </pc:spChg>
        <pc:spChg chg="add mod">
          <ac:chgData name="Yevgeny Menaker" userId="cf90ab60ec4b5844" providerId="LiveId" clId="{ACAC1771-F09D-4340-9DD5-6153187C3B4B}" dt="2025-08-07T15:43:54.921" v="2590" actId="1076"/>
          <ac:spMkLst>
            <pc:docMk/>
            <pc:sldMk cId="0" sldId="260"/>
            <ac:spMk id="4" creationId="{ACE74EBD-6772-475A-E4E1-E6B3F83B883F}"/>
          </ac:spMkLst>
        </pc:spChg>
        <pc:spChg chg="mod">
          <ac:chgData name="Yevgeny Menaker" userId="cf90ab60ec4b5844" providerId="LiveId" clId="{ACAC1771-F09D-4340-9DD5-6153187C3B4B}" dt="2025-08-07T12:58:23.776" v="501" actId="255"/>
          <ac:spMkLst>
            <pc:docMk/>
            <pc:sldMk cId="0" sldId="260"/>
            <ac:spMk id="225" creationId="{00000000-0000-0000-0000-000000000000}"/>
          </ac:spMkLst>
        </pc:spChg>
        <pc:spChg chg="del">
          <ac:chgData name="Yevgeny Menaker" userId="cf90ab60ec4b5844" providerId="LiveId" clId="{ACAC1771-F09D-4340-9DD5-6153187C3B4B}" dt="2025-08-07T12:59:02.139" v="502" actId="22"/>
          <ac:spMkLst>
            <pc:docMk/>
            <pc:sldMk cId="0" sldId="260"/>
            <ac:spMk id="226" creationId="{00000000-0000-0000-0000-000000000000}"/>
          </ac:spMkLst>
        </pc:spChg>
        <pc:picChg chg="add mod ord">
          <ac:chgData name="Yevgeny Menaker" userId="cf90ab60ec4b5844" providerId="LiveId" clId="{ACAC1771-F09D-4340-9DD5-6153187C3B4B}" dt="2025-08-07T15:43:46.470" v="2589" actId="14100"/>
          <ac:picMkLst>
            <pc:docMk/>
            <pc:sldMk cId="0" sldId="260"/>
            <ac:picMk id="3" creationId="{3F5E2071-1C34-5C8E-50DF-E7E70A63E008}"/>
          </ac:picMkLst>
        </pc:picChg>
        <pc:picChg chg="add mod">
          <ac:chgData name="Yevgeny Menaker" userId="cf90ab60ec4b5844" providerId="LiveId" clId="{ACAC1771-F09D-4340-9DD5-6153187C3B4B}" dt="2025-08-07T15:44:21.922" v="2595" actId="1076"/>
          <ac:picMkLst>
            <pc:docMk/>
            <pc:sldMk cId="0" sldId="260"/>
            <ac:picMk id="6" creationId="{7EC8C2E6-AC36-4DDD-8C13-C9ACF2FFBA90}"/>
          </ac:picMkLst>
        </pc:picChg>
      </pc:sldChg>
      <pc:sldChg chg="addSp delSp modSp mod">
        <pc:chgData name="Yevgeny Menaker" userId="cf90ab60ec4b5844" providerId="LiveId" clId="{ACAC1771-F09D-4340-9DD5-6153187C3B4B}" dt="2025-08-07T13:31:01.073" v="839" actId="1037"/>
        <pc:sldMkLst>
          <pc:docMk/>
          <pc:sldMk cId="0" sldId="261"/>
        </pc:sldMkLst>
        <pc:spChg chg="add mod">
          <ac:chgData name="Yevgeny Menaker" userId="cf90ab60ec4b5844" providerId="LiveId" clId="{ACAC1771-F09D-4340-9DD5-6153187C3B4B}" dt="2025-08-07T13:30:23.104" v="793" actId="404"/>
          <ac:spMkLst>
            <pc:docMk/>
            <pc:sldMk cId="0" sldId="261"/>
            <ac:spMk id="4" creationId="{E3685C85-1405-D980-82A1-AB9DD5C948BE}"/>
          </ac:spMkLst>
        </pc:spChg>
        <pc:spChg chg="mod">
          <ac:chgData name="Yevgeny Menaker" userId="cf90ab60ec4b5844" providerId="LiveId" clId="{ACAC1771-F09D-4340-9DD5-6153187C3B4B}" dt="2025-08-07T13:29:27.346" v="780" actId="14100"/>
          <ac:spMkLst>
            <pc:docMk/>
            <pc:sldMk cId="0" sldId="261"/>
            <ac:spMk id="227" creationId="{00000000-0000-0000-0000-000000000000}"/>
          </ac:spMkLst>
        </pc:spChg>
        <pc:spChg chg="del">
          <ac:chgData name="Yevgeny Menaker" userId="cf90ab60ec4b5844" providerId="LiveId" clId="{ACAC1771-F09D-4340-9DD5-6153187C3B4B}" dt="2025-08-07T13:13:51.526" v="585" actId="931"/>
          <ac:spMkLst>
            <pc:docMk/>
            <pc:sldMk cId="0" sldId="261"/>
            <ac:spMk id="228" creationId="{00000000-0000-0000-0000-000000000000}"/>
          </ac:spMkLst>
        </pc:spChg>
        <pc:picChg chg="add mod">
          <ac:chgData name="Yevgeny Menaker" userId="cf90ab60ec4b5844" providerId="LiveId" clId="{ACAC1771-F09D-4340-9DD5-6153187C3B4B}" dt="2025-08-07T13:31:01.073" v="839" actId="1037"/>
          <ac:picMkLst>
            <pc:docMk/>
            <pc:sldMk cId="0" sldId="261"/>
            <ac:picMk id="3" creationId="{EF00D367-5F76-D210-AE9A-4D8DA7EC6D9A}"/>
          </ac:picMkLst>
        </pc:picChg>
        <pc:picChg chg="add mod">
          <ac:chgData name="Yevgeny Menaker" userId="cf90ab60ec4b5844" providerId="LiveId" clId="{ACAC1771-F09D-4340-9DD5-6153187C3B4B}" dt="2025-08-07T13:30:49.450" v="813" actId="1035"/>
          <ac:picMkLst>
            <pc:docMk/>
            <pc:sldMk cId="0" sldId="261"/>
            <ac:picMk id="6" creationId="{421CE206-C606-CE6A-B277-77805C291090}"/>
          </ac:picMkLst>
        </pc:picChg>
        <pc:picChg chg="add mod">
          <ac:chgData name="Yevgeny Menaker" userId="cf90ab60ec4b5844" providerId="LiveId" clId="{ACAC1771-F09D-4340-9DD5-6153187C3B4B}" dt="2025-08-07T13:30:45.793" v="811" actId="1038"/>
          <ac:picMkLst>
            <pc:docMk/>
            <pc:sldMk cId="0" sldId="261"/>
            <ac:picMk id="8" creationId="{DD76B971-4E6D-C7BE-5B1C-325808CF364D}"/>
          </ac:picMkLst>
        </pc:picChg>
      </pc:sldChg>
      <pc:sldChg chg="addSp modSp mod">
        <pc:chgData name="Yevgeny Menaker" userId="cf90ab60ec4b5844" providerId="LiveId" clId="{ACAC1771-F09D-4340-9DD5-6153187C3B4B}" dt="2025-08-07T13:28:14.989" v="778" actId="14100"/>
        <pc:sldMkLst>
          <pc:docMk/>
          <pc:sldMk cId="0" sldId="262"/>
        </pc:sldMkLst>
        <pc:spChg chg="mod">
          <ac:chgData name="Yevgeny Menaker" userId="cf90ab60ec4b5844" providerId="LiveId" clId="{ACAC1771-F09D-4340-9DD5-6153187C3B4B}" dt="2025-08-07T13:26:49.820" v="763" actId="14100"/>
          <ac:spMkLst>
            <pc:docMk/>
            <pc:sldMk cId="0" sldId="262"/>
            <ac:spMk id="230" creationId="{00000000-0000-0000-0000-000000000000}"/>
          </ac:spMkLst>
        </pc:spChg>
        <pc:picChg chg="add mod">
          <ac:chgData name="Yevgeny Menaker" userId="cf90ab60ec4b5844" providerId="LiveId" clId="{ACAC1771-F09D-4340-9DD5-6153187C3B4B}" dt="2025-08-07T13:27:27.644" v="770" actId="1076"/>
          <ac:picMkLst>
            <pc:docMk/>
            <pc:sldMk cId="0" sldId="262"/>
            <ac:picMk id="3" creationId="{4C593170-16FA-C590-0A49-5EE355FC7C08}"/>
          </ac:picMkLst>
        </pc:picChg>
        <pc:picChg chg="add mod">
          <ac:chgData name="Yevgeny Menaker" userId="cf90ab60ec4b5844" providerId="LiveId" clId="{ACAC1771-F09D-4340-9DD5-6153187C3B4B}" dt="2025-08-07T13:28:14.989" v="778" actId="14100"/>
          <ac:picMkLst>
            <pc:docMk/>
            <pc:sldMk cId="0" sldId="262"/>
            <ac:picMk id="5" creationId="{7D4FAE8F-18FD-49DB-51A6-A0ABF270FCB5}"/>
          </ac:picMkLst>
        </pc:picChg>
      </pc:sldChg>
      <pc:sldChg chg="addSp delSp modSp mod">
        <pc:chgData name="Yevgeny Menaker" userId="cf90ab60ec4b5844" providerId="LiveId" clId="{ACAC1771-F09D-4340-9DD5-6153187C3B4B}" dt="2025-08-07T14:19:14.057" v="1740" actId="14100"/>
        <pc:sldMkLst>
          <pc:docMk/>
          <pc:sldMk cId="0" sldId="263"/>
        </pc:sldMkLst>
        <pc:spChg chg="add mod">
          <ac:chgData name="Yevgeny Menaker" userId="cf90ab60ec4b5844" providerId="LiveId" clId="{ACAC1771-F09D-4340-9DD5-6153187C3B4B}" dt="2025-08-07T14:17:42.210" v="1628" actId="1076"/>
          <ac:spMkLst>
            <pc:docMk/>
            <pc:sldMk cId="0" sldId="263"/>
            <ac:spMk id="8" creationId="{AB97F963-C60B-FAFA-E863-7928D3E8CDA6}"/>
          </ac:spMkLst>
        </pc:spChg>
        <pc:spChg chg="add del mod">
          <ac:chgData name="Yevgeny Menaker" userId="cf90ab60ec4b5844" providerId="LiveId" clId="{ACAC1771-F09D-4340-9DD5-6153187C3B4B}" dt="2025-08-07T14:17:23.193" v="1621" actId="478"/>
          <ac:spMkLst>
            <pc:docMk/>
            <pc:sldMk cId="0" sldId="263"/>
            <ac:spMk id="9" creationId="{B397F9F7-8E4E-EAF5-788D-DCDC0CEAA881}"/>
          </ac:spMkLst>
        </pc:spChg>
        <pc:spChg chg="add del mod">
          <ac:chgData name="Yevgeny Menaker" userId="cf90ab60ec4b5844" providerId="LiveId" clId="{ACAC1771-F09D-4340-9DD5-6153187C3B4B}" dt="2025-08-07T14:17:21.079" v="1620" actId="21"/>
          <ac:spMkLst>
            <pc:docMk/>
            <pc:sldMk cId="0" sldId="263"/>
            <ac:spMk id="10" creationId="{AE42DD81-9E69-AE50-4B2D-E51048E1B210}"/>
          </ac:spMkLst>
        </pc:spChg>
        <pc:spChg chg="add mod">
          <ac:chgData name="Yevgeny Menaker" userId="cf90ab60ec4b5844" providerId="LiveId" clId="{ACAC1771-F09D-4340-9DD5-6153187C3B4B}" dt="2025-08-07T14:18:57.329" v="1736" actId="14100"/>
          <ac:spMkLst>
            <pc:docMk/>
            <pc:sldMk cId="0" sldId="263"/>
            <ac:spMk id="11" creationId="{670C9440-043D-C57F-A2CB-15422D00211B}"/>
          </ac:spMkLst>
        </pc:spChg>
        <pc:spChg chg="mod">
          <ac:chgData name="Yevgeny Menaker" userId="cf90ab60ec4b5844" providerId="LiveId" clId="{ACAC1771-F09D-4340-9DD5-6153187C3B4B}" dt="2025-08-07T13:36:21.688" v="1004" actId="14100"/>
          <ac:spMkLst>
            <pc:docMk/>
            <pc:sldMk cId="0" sldId="263"/>
            <ac:spMk id="231" creationId="{00000000-0000-0000-0000-000000000000}"/>
          </ac:spMkLst>
        </pc:spChg>
        <pc:spChg chg="del">
          <ac:chgData name="Yevgeny Menaker" userId="cf90ab60ec4b5844" providerId="LiveId" clId="{ACAC1771-F09D-4340-9DD5-6153187C3B4B}" dt="2025-08-07T13:31:32.893" v="840" actId="931"/>
          <ac:spMkLst>
            <pc:docMk/>
            <pc:sldMk cId="0" sldId="263"/>
            <ac:spMk id="232" creationId="{00000000-0000-0000-0000-000000000000}"/>
          </ac:spMkLst>
        </pc:spChg>
        <pc:picChg chg="add mod">
          <ac:chgData name="Yevgeny Menaker" userId="cf90ab60ec4b5844" providerId="LiveId" clId="{ACAC1771-F09D-4340-9DD5-6153187C3B4B}" dt="2025-08-07T14:19:14.057" v="1740" actId="14100"/>
          <ac:picMkLst>
            <pc:docMk/>
            <pc:sldMk cId="0" sldId="263"/>
            <ac:picMk id="3" creationId="{F7C0FE9D-9626-000A-64E9-BFC38C611D64}"/>
          </ac:picMkLst>
        </pc:picChg>
        <pc:picChg chg="add del mod">
          <ac:chgData name="Yevgeny Menaker" userId="cf90ab60ec4b5844" providerId="LiveId" clId="{ACAC1771-F09D-4340-9DD5-6153187C3B4B}" dt="2025-08-07T14:17:21.079" v="1620" actId="21"/>
          <ac:picMkLst>
            <pc:docMk/>
            <pc:sldMk cId="0" sldId="263"/>
            <ac:picMk id="5" creationId="{5E829B63-A58E-601E-8E0B-12730A778241}"/>
          </ac:picMkLst>
        </pc:picChg>
        <pc:picChg chg="add mod">
          <ac:chgData name="Yevgeny Menaker" userId="cf90ab60ec4b5844" providerId="LiveId" clId="{ACAC1771-F09D-4340-9DD5-6153187C3B4B}" dt="2025-08-07T14:19:07.881" v="1737" actId="1076"/>
          <ac:picMkLst>
            <pc:docMk/>
            <pc:sldMk cId="0" sldId="263"/>
            <ac:picMk id="7" creationId="{F9483D58-51F4-CF0B-1F07-5330C8F37BE6}"/>
          </ac:picMkLst>
        </pc:picChg>
      </pc:sldChg>
      <pc:sldChg chg="addSp delSp modSp mod">
        <pc:chgData name="Yevgeny Menaker" userId="cf90ab60ec4b5844" providerId="LiveId" clId="{ACAC1771-F09D-4340-9DD5-6153187C3B4B}" dt="2025-08-07T14:40:10.699" v="2163" actId="1036"/>
        <pc:sldMkLst>
          <pc:docMk/>
          <pc:sldMk cId="0" sldId="264"/>
        </pc:sldMkLst>
        <pc:spChg chg="add mod">
          <ac:chgData name="Yevgeny Menaker" userId="cf90ab60ec4b5844" providerId="LiveId" clId="{ACAC1771-F09D-4340-9DD5-6153187C3B4B}" dt="2025-08-07T14:40:10.699" v="2163" actId="1036"/>
          <ac:spMkLst>
            <pc:docMk/>
            <pc:sldMk cId="0" sldId="264"/>
            <ac:spMk id="10" creationId="{C2F5D35D-23E0-F9C0-E315-DD41BCEC8C4A}"/>
          </ac:spMkLst>
        </pc:spChg>
        <pc:spChg chg="mod">
          <ac:chgData name="Yevgeny Menaker" userId="cf90ab60ec4b5844" providerId="LiveId" clId="{ACAC1771-F09D-4340-9DD5-6153187C3B4B}" dt="2025-08-07T13:43:23.910" v="1036" actId="14100"/>
          <ac:spMkLst>
            <pc:docMk/>
            <pc:sldMk cId="0" sldId="264"/>
            <ac:spMk id="233" creationId="{00000000-0000-0000-0000-000000000000}"/>
          </ac:spMkLst>
        </pc:spChg>
        <pc:spChg chg="del">
          <ac:chgData name="Yevgeny Menaker" userId="cf90ab60ec4b5844" providerId="LiveId" clId="{ACAC1771-F09D-4340-9DD5-6153187C3B4B}" dt="2025-08-07T13:40:35.308" v="1006" actId="478"/>
          <ac:spMkLst>
            <pc:docMk/>
            <pc:sldMk cId="0" sldId="264"/>
            <ac:spMk id="234" creationId="{00000000-0000-0000-0000-000000000000}"/>
          </ac:spMkLst>
        </pc:spChg>
        <pc:picChg chg="add mod">
          <ac:chgData name="Yevgeny Menaker" userId="cf90ab60ec4b5844" providerId="LiveId" clId="{ACAC1771-F09D-4340-9DD5-6153187C3B4B}" dt="2025-08-07T13:43:31.471" v="1060" actId="1036"/>
          <ac:picMkLst>
            <pc:docMk/>
            <pc:sldMk cId="0" sldId="264"/>
            <ac:picMk id="3" creationId="{11E99070-675F-276A-FA61-4D7E38FBCE55}"/>
          </ac:picMkLst>
        </pc:picChg>
        <pc:picChg chg="add mod">
          <ac:chgData name="Yevgeny Menaker" userId="cf90ab60ec4b5844" providerId="LiveId" clId="{ACAC1771-F09D-4340-9DD5-6153187C3B4B}" dt="2025-08-07T13:43:31.471" v="1060" actId="1036"/>
          <ac:picMkLst>
            <pc:docMk/>
            <pc:sldMk cId="0" sldId="264"/>
            <ac:picMk id="5" creationId="{B743BD53-D8E1-8D08-DDF0-20ED909CE807}"/>
          </ac:picMkLst>
        </pc:picChg>
        <pc:picChg chg="add mod">
          <ac:chgData name="Yevgeny Menaker" userId="cf90ab60ec4b5844" providerId="LiveId" clId="{ACAC1771-F09D-4340-9DD5-6153187C3B4B}" dt="2025-08-07T13:43:31.471" v="1060" actId="1036"/>
          <ac:picMkLst>
            <pc:docMk/>
            <pc:sldMk cId="0" sldId="264"/>
            <ac:picMk id="7" creationId="{6C222156-6787-C0DF-2919-DE9022DEB7F8}"/>
          </ac:picMkLst>
        </pc:picChg>
        <pc:picChg chg="add mod">
          <ac:chgData name="Yevgeny Menaker" userId="cf90ab60ec4b5844" providerId="LiveId" clId="{ACAC1771-F09D-4340-9DD5-6153187C3B4B}" dt="2025-08-07T13:43:45.967" v="1064" actId="14100"/>
          <ac:picMkLst>
            <pc:docMk/>
            <pc:sldMk cId="0" sldId="264"/>
            <ac:picMk id="9" creationId="{6848B290-BEE9-CA79-D35F-0F8BD060730A}"/>
          </ac:picMkLst>
        </pc:picChg>
      </pc:sldChg>
      <pc:sldChg chg="addSp delSp modSp mod">
        <pc:chgData name="Yevgeny Menaker" userId="cf90ab60ec4b5844" providerId="LiveId" clId="{ACAC1771-F09D-4340-9DD5-6153187C3B4B}" dt="2025-08-07T15:46:27.355" v="2612" actId="20577"/>
        <pc:sldMkLst>
          <pc:docMk/>
          <pc:sldMk cId="0" sldId="265"/>
        </pc:sldMkLst>
        <pc:spChg chg="add mod">
          <ac:chgData name="Yevgeny Menaker" userId="cf90ab60ec4b5844" providerId="LiveId" clId="{ACAC1771-F09D-4340-9DD5-6153187C3B4B}" dt="2025-08-07T15:46:27.355" v="2612" actId="20577"/>
          <ac:spMkLst>
            <pc:docMk/>
            <pc:sldMk cId="0" sldId="265"/>
            <ac:spMk id="6" creationId="{8BA3B20E-B413-685C-31EB-D2980B06AF51}"/>
          </ac:spMkLst>
        </pc:spChg>
        <pc:spChg chg="mod">
          <ac:chgData name="Yevgeny Menaker" userId="cf90ab60ec4b5844" providerId="LiveId" clId="{ACAC1771-F09D-4340-9DD5-6153187C3B4B}" dt="2025-08-07T13:44:36.070" v="1071" actId="14100"/>
          <ac:spMkLst>
            <pc:docMk/>
            <pc:sldMk cId="0" sldId="265"/>
            <ac:spMk id="235" creationId="{00000000-0000-0000-0000-000000000000}"/>
          </ac:spMkLst>
        </pc:spChg>
        <pc:spChg chg="del">
          <ac:chgData name="Yevgeny Menaker" userId="cf90ab60ec4b5844" providerId="LiveId" clId="{ACAC1771-F09D-4340-9DD5-6153187C3B4B}" dt="2025-08-07T13:44:12.397" v="1065" actId="478"/>
          <ac:spMkLst>
            <pc:docMk/>
            <pc:sldMk cId="0" sldId="265"/>
            <ac:spMk id="236" creationId="{00000000-0000-0000-0000-000000000000}"/>
          </ac:spMkLst>
        </pc:spChg>
        <pc:picChg chg="add mod">
          <ac:chgData name="Yevgeny Menaker" userId="cf90ab60ec4b5844" providerId="LiveId" clId="{ACAC1771-F09D-4340-9DD5-6153187C3B4B}" dt="2025-08-07T13:44:54.390" v="1076" actId="1076"/>
          <ac:picMkLst>
            <pc:docMk/>
            <pc:sldMk cId="0" sldId="265"/>
            <ac:picMk id="3" creationId="{05DE2371-B314-394A-4AAB-4C5A4BFFEC72}"/>
          </ac:picMkLst>
        </pc:picChg>
        <pc:picChg chg="add mod">
          <ac:chgData name="Yevgeny Menaker" userId="cf90ab60ec4b5844" providerId="LiveId" clId="{ACAC1771-F09D-4340-9DD5-6153187C3B4B}" dt="2025-08-07T13:45:00.616" v="1078" actId="14100"/>
          <ac:picMkLst>
            <pc:docMk/>
            <pc:sldMk cId="0" sldId="265"/>
            <ac:picMk id="5" creationId="{D988F6FE-E7CA-502D-C6F0-C06E7D3ADBB2}"/>
          </ac:picMkLst>
        </pc:picChg>
      </pc:sldChg>
      <pc:sldChg chg="addSp delSp modSp mod setBg">
        <pc:chgData name="Yevgeny Menaker" userId="cf90ab60ec4b5844" providerId="LiveId" clId="{ACAC1771-F09D-4340-9DD5-6153187C3B4B}" dt="2025-08-07T15:47:46.281" v="2689" actId="20577"/>
        <pc:sldMkLst>
          <pc:docMk/>
          <pc:sldMk cId="0" sldId="266"/>
        </pc:sldMkLst>
        <pc:spChg chg="add del mod">
          <ac:chgData name="Yevgeny Menaker" userId="cf90ab60ec4b5844" providerId="LiveId" clId="{ACAC1771-F09D-4340-9DD5-6153187C3B4B}" dt="2025-08-07T13:47:36.123" v="1095" actId="478"/>
          <ac:spMkLst>
            <pc:docMk/>
            <pc:sldMk cId="0" sldId="266"/>
            <ac:spMk id="2" creationId="{AB70AF22-26D9-4917-5482-8096B27C302E}"/>
          </ac:spMkLst>
        </pc:spChg>
        <pc:spChg chg="mod">
          <ac:chgData name="Yevgeny Menaker" userId="cf90ab60ec4b5844" providerId="LiveId" clId="{ACAC1771-F09D-4340-9DD5-6153187C3B4B}" dt="2025-08-07T13:46:38.114" v="1085"/>
          <ac:spMkLst>
            <pc:docMk/>
            <pc:sldMk cId="0" sldId="266"/>
            <ac:spMk id="237" creationId="{00000000-0000-0000-0000-000000000000}"/>
          </ac:spMkLst>
        </pc:spChg>
        <pc:spChg chg="mod">
          <ac:chgData name="Yevgeny Menaker" userId="cf90ab60ec4b5844" providerId="LiveId" clId="{ACAC1771-F09D-4340-9DD5-6153187C3B4B}" dt="2025-08-07T15:47:46.281" v="2689" actId="20577"/>
          <ac:spMkLst>
            <pc:docMk/>
            <pc:sldMk cId="0" sldId="266"/>
            <ac:spMk id="238" creationId="{00000000-0000-0000-0000-000000000000}"/>
          </ac:spMkLst>
        </pc:spChg>
      </pc:sldChg>
      <pc:sldChg chg="del">
        <pc:chgData name="Yevgeny Menaker" userId="cf90ab60ec4b5844" providerId="LiveId" clId="{ACAC1771-F09D-4340-9DD5-6153187C3B4B}" dt="2025-08-07T13:13:35.458" v="584" actId="2696"/>
        <pc:sldMkLst>
          <pc:docMk/>
          <pc:sldMk cId="3141630681" sldId="267"/>
        </pc:sldMkLst>
      </pc:sldChg>
      <pc:sldChg chg="addSp delSp modSp new mod ord">
        <pc:chgData name="Yevgeny Menaker" userId="cf90ab60ec4b5844" providerId="LiveId" clId="{ACAC1771-F09D-4340-9DD5-6153187C3B4B}" dt="2025-08-07T15:38:31.189" v="2545" actId="20577"/>
        <pc:sldMkLst>
          <pc:docMk/>
          <pc:sldMk cId="576253988" sldId="268"/>
        </pc:sldMkLst>
        <pc:spChg chg="mod">
          <ac:chgData name="Yevgeny Menaker" userId="cf90ab60ec4b5844" providerId="LiveId" clId="{ACAC1771-F09D-4340-9DD5-6153187C3B4B}" dt="2025-08-07T12:45:48.890" v="20" actId="20577"/>
          <ac:spMkLst>
            <pc:docMk/>
            <pc:sldMk cId="576253988" sldId="268"/>
            <ac:spMk id="2" creationId="{21A67748-D76C-352A-BD40-6826F0BD69E1}"/>
          </ac:spMkLst>
        </pc:spChg>
        <pc:spChg chg="add del mod">
          <ac:chgData name="Yevgeny Menaker" userId="cf90ab60ec4b5844" providerId="LiveId" clId="{ACAC1771-F09D-4340-9DD5-6153187C3B4B}" dt="2025-08-07T15:38:31.189" v="2545" actId="20577"/>
          <ac:spMkLst>
            <pc:docMk/>
            <pc:sldMk cId="576253988" sldId="268"/>
            <ac:spMk id="3" creationId="{3FAB9AC4-1098-05A5-D102-672F57A67E57}"/>
          </ac:spMkLst>
        </pc:spChg>
        <pc:spChg chg="add mod">
          <ac:chgData name="Yevgeny Menaker" userId="cf90ab60ec4b5844" providerId="LiveId" clId="{ACAC1771-F09D-4340-9DD5-6153187C3B4B}" dt="2025-08-07T12:45:52.924" v="22"/>
          <ac:spMkLst>
            <pc:docMk/>
            <pc:sldMk cId="576253988" sldId="268"/>
            <ac:spMk id="4" creationId="{F1DB745F-8074-0888-D5B0-596EDB3BF1E1}"/>
          </ac:spMkLst>
        </pc:spChg>
      </pc:sldChg>
      <pc:sldChg chg="addSp delSp modSp new mod">
        <pc:chgData name="Yevgeny Menaker" userId="cf90ab60ec4b5844" providerId="LiveId" clId="{ACAC1771-F09D-4340-9DD5-6153187C3B4B}" dt="2025-08-07T15:45:09.515" v="2598" actId="20577"/>
        <pc:sldMkLst>
          <pc:docMk/>
          <pc:sldMk cId="3979091466" sldId="269"/>
        </pc:sldMkLst>
        <pc:spChg chg="mod">
          <ac:chgData name="Yevgeny Menaker" userId="cf90ab60ec4b5844" providerId="LiveId" clId="{ACAC1771-F09D-4340-9DD5-6153187C3B4B}" dt="2025-08-07T15:45:09.515" v="2598" actId="20577"/>
          <ac:spMkLst>
            <pc:docMk/>
            <pc:sldMk cId="3979091466" sldId="269"/>
            <ac:spMk id="2" creationId="{8AEC4B5B-5D80-5017-1AD0-B92C4F2D8446}"/>
          </ac:spMkLst>
        </pc:spChg>
        <pc:spChg chg="del">
          <ac:chgData name="Yevgeny Menaker" userId="cf90ab60ec4b5844" providerId="LiveId" clId="{ACAC1771-F09D-4340-9DD5-6153187C3B4B}" dt="2025-08-07T14:19:40.477" v="1742" actId="478"/>
          <ac:spMkLst>
            <pc:docMk/>
            <pc:sldMk cId="3979091466" sldId="269"/>
            <ac:spMk id="3" creationId="{8F95E4BF-75BD-72BC-A815-264FC181296E}"/>
          </ac:spMkLst>
        </pc:spChg>
        <pc:spChg chg="add mod">
          <ac:chgData name="Yevgeny Menaker" userId="cf90ab60ec4b5844" providerId="LiveId" clId="{ACAC1771-F09D-4340-9DD5-6153187C3B4B}" dt="2025-08-07T14:36:19.307" v="2033" actId="14100"/>
          <ac:spMkLst>
            <pc:docMk/>
            <pc:sldMk cId="3979091466" sldId="269"/>
            <ac:spMk id="9" creationId="{DBCFB806-D132-4715-24C0-4C6C2DABA0C6}"/>
          </ac:spMkLst>
        </pc:spChg>
        <pc:spChg chg="add mod">
          <ac:chgData name="Yevgeny Menaker" userId="cf90ab60ec4b5844" providerId="LiveId" clId="{ACAC1771-F09D-4340-9DD5-6153187C3B4B}" dt="2025-08-07T14:32:22.177" v="1900" actId="2711"/>
          <ac:spMkLst>
            <pc:docMk/>
            <pc:sldMk cId="3979091466" sldId="269"/>
            <ac:spMk id="10" creationId="{AE42DD81-9E69-AE50-4B2D-E51048E1B210}"/>
          </ac:spMkLst>
        </pc:spChg>
        <pc:picChg chg="add mod">
          <ac:chgData name="Yevgeny Menaker" userId="cf90ab60ec4b5844" providerId="LiveId" clId="{ACAC1771-F09D-4340-9DD5-6153187C3B4B}" dt="2025-08-07T14:35:07.709" v="1983" actId="1035"/>
          <ac:picMkLst>
            <pc:docMk/>
            <pc:sldMk cId="3979091466" sldId="269"/>
            <ac:picMk id="5" creationId="{5E829B63-A58E-601E-8E0B-12730A778241}"/>
          </ac:picMkLst>
        </pc:picChg>
        <pc:picChg chg="add mod">
          <ac:chgData name="Yevgeny Menaker" userId="cf90ab60ec4b5844" providerId="LiveId" clId="{ACAC1771-F09D-4340-9DD5-6153187C3B4B}" dt="2025-08-07T14:35:27.739" v="2011" actId="1036"/>
          <ac:picMkLst>
            <pc:docMk/>
            <pc:sldMk cId="3979091466" sldId="269"/>
            <ac:picMk id="6" creationId="{4324D7EF-62C9-918C-387F-49D3B8B0D0BB}"/>
          </ac:picMkLst>
        </pc:picChg>
        <pc:picChg chg="add mod">
          <ac:chgData name="Yevgeny Menaker" userId="cf90ab60ec4b5844" providerId="LiveId" clId="{ACAC1771-F09D-4340-9DD5-6153187C3B4B}" dt="2025-08-07T14:32:57.875" v="1911" actId="1037"/>
          <ac:picMkLst>
            <pc:docMk/>
            <pc:sldMk cId="3979091466" sldId="269"/>
            <ac:picMk id="8" creationId="{9F3D4FD4-3ED9-282A-C5BE-965282EFD726}"/>
          </ac:picMkLst>
        </pc:picChg>
      </pc:sldChg>
      <pc:sldChg chg="addSp delSp modSp new mod">
        <pc:chgData name="Yevgeny Menaker" userId="cf90ab60ec4b5844" providerId="LiveId" clId="{ACAC1771-F09D-4340-9DD5-6153187C3B4B}" dt="2025-08-07T15:25:09.174" v="2417" actId="1036"/>
        <pc:sldMkLst>
          <pc:docMk/>
          <pc:sldMk cId="901845363" sldId="270"/>
        </pc:sldMkLst>
        <pc:spChg chg="mod">
          <ac:chgData name="Yevgeny Menaker" userId="cf90ab60ec4b5844" providerId="LiveId" clId="{ACAC1771-F09D-4340-9DD5-6153187C3B4B}" dt="2025-08-07T15:24:47.689" v="2415" actId="1076"/>
          <ac:spMkLst>
            <pc:docMk/>
            <pc:sldMk cId="901845363" sldId="270"/>
            <ac:spMk id="2" creationId="{6D6232E4-A32C-87DA-97BD-4FE2BDDB627A}"/>
          </ac:spMkLst>
        </pc:spChg>
        <pc:spChg chg="del">
          <ac:chgData name="Yevgeny Menaker" userId="cf90ab60ec4b5844" providerId="LiveId" clId="{ACAC1771-F09D-4340-9DD5-6153187C3B4B}" dt="2025-08-07T14:54:27.556" v="2221" actId="478"/>
          <ac:spMkLst>
            <pc:docMk/>
            <pc:sldMk cId="901845363" sldId="270"/>
            <ac:spMk id="3" creationId="{5CCAF0F8-E8D7-97A0-3868-C301F79E8499}"/>
          </ac:spMkLst>
        </pc:spChg>
        <pc:spChg chg="add del">
          <ac:chgData name="Yevgeny Menaker" userId="cf90ab60ec4b5844" providerId="LiveId" clId="{ACAC1771-F09D-4340-9DD5-6153187C3B4B}" dt="2025-08-07T15:20:26.563" v="2288" actId="22"/>
          <ac:spMkLst>
            <pc:docMk/>
            <pc:sldMk cId="901845363" sldId="270"/>
            <ac:spMk id="17" creationId="{0B303C5D-CDC0-1422-2EFE-891B9F1FECF1}"/>
          </ac:spMkLst>
        </pc:spChg>
        <pc:spChg chg="add mod">
          <ac:chgData name="Yevgeny Menaker" userId="cf90ab60ec4b5844" providerId="LiveId" clId="{ACAC1771-F09D-4340-9DD5-6153187C3B4B}" dt="2025-08-07T15:25:09.174" v="2417" actId="1036"/>
          <ac:spMkLst>
            <pc:docMk/>
            <pc:sldMk cId="901845363" sldId="270"/>
            <ac:spMk id="18" creationId="{23EA8291-04A1-2036-5EBF-3E72DD916385}"/>
          </ac:spMkLst>
        </pc:spChg>
        <pc:picChg chg="add mod">
          <ac:chgData name="Yevgeny Menaker" userId="cf90ab60ec4b5844" providerId="LiveId" clId="{ACAC1771-F09D-4340-9DD5-6153187C3B4B}" dt="2025-08-07T15:24:06.083" v="2376" actId="1036"/>
          <ac:picMkLst>
            <pc:docMk/>
            <pc:sldMk cId="901845363" sldId="270"/>
            <ac:picMk id="5" creationId="{11A7C961-3EA1-1C0A-FFCA-37EB1F16E1B5}"/>
          </ac:picMkLst>
        </pc:picChg>
        <pc:picChg chg="add mod">
          <ac:chgData name="Yevgeny Menaker" userId="cf90ab60ec4b5844" providerId="LiveId" clId="{ACAC1771-F09D-4340-9DD5-6153187C3B4B}" dt="2025-08-07T15:24:06.083" v="2376" actId="1036"/>
          <ac:picMkLst>
            <pc:docMk/>
            <pc:sldMk cId="901845363" sldId="270"/>
            <ac:picMk id="7" creationId="{C655FF5F-68DB-787E-0EE6-EFB5DE488820}"/>
          </ac:picMkLst>
        </pc:picChg>
        <pc:picChg chg="add mod">
          <ac:chgData name="Yevgeny Menaker" userId="cf90ab60ec4b5844" providerId="LiveId" clId="{ACAC1771-F09D-4340-9DD5-6153187C3B4B}" dt="2025-08-07T15:24:06.083" v="2376" actId="1036"/>
          <ac:picMkLst>
            <pc:docMk/>
            <pc:sldMk cId="901845363" sldId="270"/>
            <ac:picMk id="9" creationId="{AE8562AD-15DE-15A1-4058-C4A3255EABD1}"/>
          </ac:picMkLst>
        </pc:picChg>
        <pc:picChg chg="add mod">
          <ac:chgData name="Yevgeny Menaker" userId="cf90ab60ec4b5844" providerId="LiveId" clId="{ACAC1771-F09D-4340-9DD5-6153187C3B4B}" dt="2025-08-07T15:24:06.083" v="2376" actId="1036"/>
          <ac:picMkLst>
            <pc:docMk/>
            <pc:sldMk cId="901845363" sldId="270"/>
            <ac:picMk id="11" creationId="{5A94FD8C-D884-DF90-BB96-FCDB10B2A889}"/>
          </ac:picMkLst>
        </pc:picChg>
        <pc:picChg chg="add mod">
          <ac:chgData name="Yevgeny Menaker" userId="cf90ab60ec4b5844" providerId="LiveId" clId="{ACAC1771-F09D-4340-9DD5-6153187C3B4B}" dt="2025-08-07T15:24:06.083" v="2376" actId="1036"/>
          <ac:picMkLst>
            <pc:docMk/>
            <pc:sldMk cId="901845363" sldId="270"/>
            <ac:picMk id="13" creationId="{957B8660-90F9-A5D8-2E35-70045F7DF436}"/>
          </ac:picMkLst>
        </pc:picChg>
        <pc:picChg chg="add mod">
          <ac:chgData name="Yevgeny Menaker" userId="cf90ab60ec4b5844" providerId="LiveId" clId="{ACAC1771-F09D-4340-9DD5-6153187C3B4B}" dt="2025-08-07T15:24:06.083" v="2376" actId="1036"/>
          <ac:picMkLst>
            <pc:docMk/>
            <pc:sldMk cId="901845363" sldId="270"/>
            <ac:picMk id="15" creationId="{E6D4324A-088B-2AEC-C8D7-222880AA610F}"/>
          </ac:picMkLst>
        </pc:picChg>
      </pc:sldChg>
    </pc:docChg>
  </pc:docChgLst>
  <pc:docChgLst>
    <pc:chgData name="Yevgeny Menaker" userId="cf90ab60ec4b5844" providerId="LiveId" clId="{062F9CD9-FB25-403D-9A82-D3F541407AE9}"/>
    <pc:docChg chg="custSel addSld modSld">
      <pc:chgData name="Yevgeny Menaker" userId="cf90ab60ec4b5844" providerId="LiveId" clId="{062F9CD9-FB25-403D-9A82-D3F541407AE9}" dt="2025-08-08T19:49:30.918" v="825" actId="14100"/>
      <pc:docMkLst>
        <pc:docMk/>
      </pc:docMkLst>
      <pc:sldChg chg="addSp delSp modSp mod modTransition delAnim modAnim modNotesTx">
        <pc:chgData name="Yevgeny Menaker" userId="cf90ab60ec4b5844" providerId="LiveId" clId="{062F9CD9-FB25-403D-9A82-D3F541407AE9}" dt="2025-08-08T19:49:30.918" v="825" actId="14100"/>
        <pc:sldMkLst>
          <pc:docMk/>
          <pc:sldMk cId="0" sldId="256"/>
        </pc:sldMkLst>
        <pc:spChg chg="mod">
          <ac:chgData name="Yevgeny Menaker" userId="cf90ab60ec4b5844" providerId="LiveId" clId="{062F9CD9-FB25-403D-9A82-D3F541407AE9}" dt="2025-08-08T19:49:30.918" v="825" actId="14100"/>
          <ac:spMkLst>
            <pc:docMk/>
            <pc:sldMk cId="0" sldId="256"/>
            <ac:spMk id="217" creationId="{00000000-0000-0000-0000-000000000000}"/>
          </ac:spMkLst>
        </pc:spChg>
        <pc:picChg chg="add del mod">
          <ac:chgData name="Yevgeny Menaker" userId="cf90ab60ec4b5844" providerId="LiveId" clId="{062F9CD9-FB25-403D-9A82-D3F541407AE9}" dt="2025-08-08T15:04:02.263" v="754"/>
          <ac:picMkLst>
            <pc:docMk/>
            <pc:sldMk cId="0" sldId="256"/>
            <ac:picMk id="4" creationId="{3D246F84-8670-14F9-5A44-56BF45F4EBA5}"/>
          </ac:picMkLst>
        </pc:picChg>
        <pc:picChg chg="add del mod ord">
          <ac:chgData name="Yevgeny Menaker" userId="cf90ab60ec4b5844" providerId="LiveId" clId="{062F9CD9-FB25-403D-9A82-D3F541407AE9}" dt="2025-08-08T15:04:36.178" v="755"/>
          <ac:picMkLst>
            <pc:docMk/>
            <pc:sldMk cId="0" sldId="256"/>
            <ac:picMk id="7" creationId="{718A140C-9F90-FD5A-A6AA-1F73F7D35BE8}"/>
          </ac:picMkLst>
        </pc:picChg>
        <pc:picChg chg="add del mod">
          <ac:chgData name="Yevgeny Menaker" userId="cf90ab60ec4b5844" providerId="LiveId" clId="{062F9CD9-FB25-403D-9A82-D3F541407AE9}" dt="2025-08-08T15:05:51.859" v="757"/>
          <ac:picMkLst>
            <pc:docMk/>
            <pc:sldMk cId="0" sldId="256"/>
            <ac:picMk id="8" creationId="{24DAF787-E463-01C8-EFBD-41FAA622C9FA}"/>
          </ac:picMkLst>
        </pc:picChg>
        <pc:picChg chg="add del mod ord">
          <ac:chgData name="Yevgeny Menaker" userId="cf90ab60ec4b5844" providerId="LiveId" clId="{062F9CD9-FB25-403D-9A82-D3F541407AE9}" dt="2025-08-08T15:06:20.146" v="758"/>
          <ac:picMkLst>
            <pc:docMk/>
            <pc:sldMk cId="0" sldId="256"/>
            <ac:picMk id="11" creationId="{6ECFD327-269D-4F8B-BA84-DC1677E2BF00}"/>
          </ac:picMkLst>
        </pc:picChg>
        <pc:picChg chg="add del mod">
          <ac:chgData name="Yevgeny Menaker" userId="cf90ab60ec4b5844" providerId="LiveId" clId="{062F9CD9-FB25-403D-9A82-D3F541407AE9}" dt="2025-08-08T15:06:57.194" v="760"/>
          <ac:picMkLst>
            <pc:docMk/>
            <pc:sldMk cId="0" sldId="256"/>
            <ac:picMk id="12" creationId="{EA54ADCF-4EE3-7ADA-0812-58595933BBA1}"/>
          </ac:picMkLst>
        </pc:picChg>
        <pc:picChg chg="add del mod ord">
          <ac:chgData name="Yevgeny Menaker" userId="cf90ab60ec4b5844" providerId="LiveId" clId="{062F9CD9-FB25-403D-9A82-D3F541407AE9}" dt="2025-08-08T15:07:08.247" v="761"/>
          <ac:picMkLst>
            <pc:docMk/>
            <pc:sldMk cId="0" sldId="256"/>
            <ac:picMk id="15" creationId="{3D3A9D83-1192-76D1-6138-DCE3C56986F3}"/>
          </ac:picMkLst>
        </pc:picChg>
        <pc:picChg chg="add del mod">
          <ac:chgData name="Yevgeny Menaker" userId="cf90ab60ec4b5844" providerId="LiveId" clId="{062F9CD9-FB25-403D-9A82-D3F541407AE9}" dt="2025-08-08T15:07:17.069" v="763"/>
          <ac:picMkLst>
            <pc:docMk/>
            <pc:sldMk cId="0" sldId="256"/>
            <ac:picMk id="16" creationId="{FA6B0285-699F-69A5-8183-9E3FE51FAA3E}"/>
          </ac:picMkLst>
        </pc:picChg>
        <pc:picChg chg="add del mod ord">
          <ac:chgData name="Yevgeny Menaker" userId="cf90ab60ec4b5844" providerId="LiveId" clId="{062F9CD9-FB25-403D-9A82-D3F541407AE9}" dt="2025-08-08T15:07:42.695" v="764"/>
          <ac:picMkLst>
            <pc:docMk/>
            <pc:sldMk cId="0" sldId="256"/>
            <ac:picMk id="19" creationId="{CE06DC5C-E15A-2DD4-0E9F-A1B88FB74DED}"/>
          </ac:picMkLst>
        </pc:picChg>
        <pc:picChg chg="add del mod">
          <ac:chgData name="Yevgeny Menaker" userId="cf90ab60ec4b5844" providerId="LiveId" clId="{062F9CD9-FB25-403D-9A82-D3F541407AE9}" dt="2025-08-08T15:09:00.465" v="766"/>
          <ac:picMkLst>
            <pc:docMk/>
            <pc:sldMk cId="0" sldId="256"/>
            <ac:picMk id="20" creationId="{BCC7D4C6-B9AA-4EFE-4D0B-87C981C61FB3}"/>
          </ac:picMkLst>
        </pc:picChg>
        <pc:picChg chg="add del mod ord">
          <ac:chgData name="Yevgeny Menaker" userId="cf90ab60ec4b5844" providerId="LiveId" clId="{062F9CD9-FB25-403D-9A82-D3F541407AE9}" dt="2025-08-08T15:09:33.103" v="767"/>
          <ac:picMkLst>
            <pc:docMk/>
            <pc:sldMk cId="0" sldId="256"/>
            <ac:picMk id="24" creationId="{64277174-FB91-56C5-3F47-ED6CAFD39BCB}"/>
          </ac:picMkLst>
        </pc:picChg>
        <pc:picChg chg="add del mod">
          <ac:chgData name="Yevgeny Menaker" userId="cf90ab60ec4b5844" providerId="LiveId" clId="{062F9CD9-FB25-403D-9A82-D3F541407AE9}" dt="2025-08-08T15:10:02.133" v="769"/>
          <ac:picMkLst>
            <pc:docMk/>
            <pc:sldMk cId="0" sldId="256"/>
            <ac:picMk id="25" creationId="{AEBD07A6-EA79-6563-8147-4721273E66F8}"/>
          </ac:picMkLst>
        </pc:picChg>
        <pc:picChg chg="add del mod ord">
          <ac:chgData name="Yevgeny Menaker" userId="cf90ab60ec4b5844" providerId="LiveId" clId="{062F9CD9-FB25-403D-9A82-D3F541407AE9}" dt="2025-08-08T15:10:06.777" v="770"/>
          <ac:picMkLst>
            <pc:docMk/>
            <pc:sldMk cId="0" sldId="256"/>
            <ac:picMk id="28" creationId="{D3ED512F-1C28-5AC2-F72A-87BF45241A30}"/>
          </ac:picMkLst>
        </pc:picChg>
        <pc:picChg chg="add del mod">
          <ac:chgData name="Yevgeny Menaker" userId="cf90ab60ec4b5844" providerId="LiveId" clId="{062F9CD9-FB25-403D-9A82-D3F541407AE9}" dt="2025-08-08T15:10:14.044" v="772"/>
          <ac:picMkLst>
            <pc:docMk/>
            <pc:sldMk cId="0" sldId="256"/>
            <ac:picMk id="29" creationId="{ADE6E56B-7787-B80D-F3C2-C8949B5A9456}"/>
          </ac:picMkLst>
        </pc:picChg>
        <pc:picChg chg="add del mod ord">
          <ac:chgData name="Yevgeny Menaker" userId="cf90ab60ec4b5844" providerId="LiveId" clId="{062F9CD9-FB25-403D-9A82-D3F541407AE9}" dt="2025-08-08T15:10:43.872" v="773"/>
          <ac:picMkLst>
            <pc:docMk/>
            <pc:sldMk cId="0" sldId="256"/>
            <ac:picMk id="32" creationId="{08CE51F6-48B3-73C3-F89D-7917BC67399F}"/>
          </ac:picMkLst>
        </pc:picChg>
        <pc:picChg chg="add del mod">
          <ac:chgData name="Yevgeny Menaker" userId="cf90ab60ec4b5844" providerId="LiveId" clId="{062F9CD9-FB25-403D-9A82-D3F541407AE9}" dt="2025-08-08T15:10:52.114" v="775"/>
          <ac:picMkLst>
            <pc:docMk/>
            <pc:sldMk cId="0" sldId="256"/>
            <ac:picMk id="33" creationId="{1A4F887F-1A84-9346-3ECF-ECEE2F1AADE0}"/>
          </ac:picMkLst>
        </pc:picChg>
        <pc:picChg chg="add del mod ord">
          <ac:chgData name="Yevgeny Menaker" userId="cf90ab60ec4b5844" providerId="LiveId" clId="{062F9CD9-FB25-403D-9A82-D3F541407AE9}" dt="2025-08-08T15:11:05.896" v="776"/>
          <ac:picMkLst>
            <pc:docMk/>
            <pc:sldMk cId="0" sldId="256"/>
            <ac:picMk id="36" creationId="{951B96DF-53D2-60E0-7DB1-9A3149684F55}"/>
          </ac:picMkLst>
        </pc:picChg>
        <pc:picChg chg="add del mod">
          <ac:chgData name="Yevgeny Menaker" userId="cf90ab60ec4b5844" providerId="LiveId" clId="{062F9CD9-FB25-403D-9A82-D3F541407AE9}" dt="2025-08-08T15:11:08.290" v="778"/>
          <ac:picMkLst>
            <pc:docMk/>
            <pc:sldMk cId="0" sldId="256"/>
            <ac:picMk id="37" creationId="{426A5E6F-2E13-46C3-1604-D10E4E61CE62}"/>
          </ac:picMkLst>
        </pc:picChg>
        <pc:picChg chg="add del mod ord">
          <ac:chgData name="Yevgeny Menaker" userId="cf90ab60ec4b5844" providerId="LiveId" clId="{062F9CD9-FB25-403D-9A82-D3F541407AE9}" dt="2025-08-08T15:11:17.171" v="779"/>
          <ac:picMkLst>
            <pc:docMk/>
            <pc:sldMk cId="0" sldId="256"/>
            <ac:picMk id="40" creationId="{79F339A1-2FBE-C685-4F39-5B0F54A51644}"/>
          </ac:picMkLst>
        </pc:picChg>
        <pc:picChg chg="add del mod">
          <ac:chgData name="Yevgeny Menaker" userId="cf90ab60ec4b5844" providerId="LiveId" clId="{062F9CD9-FB25-403D-9A82-D3F541407AE9}" dt="2025-08-08T15:11:20.765" v="781"/>
          <ac:picMkLst>
            <pc:docMk/>
            <pc:sldMk cId="0" sldId="256"/>
            <ac:picMk id="41" creationId="{9661039D-44E1-77BE-F461-579B241F3250}"/>
          </ac:picMkLst>
        </pc:picChg>
        <pc:picChg chg="add del mod ord">
          <ac:chgData name="Yevgeny Menaker" userId="cf90ab60ec4b5844" providerId="LiveId" clId="{062F9CD9-FB25-403D-9A82-D3F541407AE9}" dt="2025-08-08T15:11:35.914" v="782"/>
          <ac:picMkLst>
            <pc:docMk/>
            <pc:sldMk cId="0" sldId="256"/>
            <ac:picMk id="44" creationId="{FCF9E303-C134-5B5C-AADA-0F65E5A2CF15}"/>
          </ac:picMkLst>
        </pc:picChg>
        <pc:picChg chg="add del mod">
          <ac:chgData name="Yevgeny Menaker" userId="cf90ab60ec4b5844" providerId="LiveId" clId="{062F9CD9-FB25-403D-9A82-D3F541407AE9}" dt="2025-08-08T15:11:46.833" v="784"/>
          <ac:picMkLst>
            <pc:docMk/>
            <pc:sldMk cId="0" sldId="256"/>
            <ac:picMk id="45" creationId="{C6AB3CCD-382C-9FE6-ED73-DF1118B1A69E}"/>
          </ac:picMkLst>
        </pc:picChg>
        <pc:picChg chg="add del mod ord">
          <ac:chgData name="Yevgeny Menaker" userId="cf90ab60ec4b5844" providerId="LiveId" clId="{062F9CD9-FB25-403D-9A82-D3F541407AE9}" dt="2025-08-08T15:12:10.866" v="785"/>
          <ac:picMkLst>
            <pc:docMk/>
            <pc:sldMk cId="0" sldId="256"/>
            <ac:picMk id="48" creationId="{2D323FBC-DA59-656A-2446-B96FA2B32A1E}"/>
          </ac:picMkLst>
        </pc:picChg>
        <pc:picChg chg="add del mod">
          <ac:chgData name="Yevgeny Menaker" userId="cf90ab60ec4b5844" providerId="LiveId" clId="{062F9CD9-FB25-403D-9A82-D3F541407AE9}" dt="2025-08-08T15:12:36.789" v="787"/>
          <ac:picMkLst>
            <pc:docMk/>
            <pc:sldMk cId="0" sldId="256"/>
            <ac:picMk id="49" creationId="{D4154C21-F753-EF77-5D86-0F74E5D65616}"/>
          </ac:picMkLst>
        </pc:picChg>
        <pc:picChg chg="add del mod ord">
          <ac:chgData name="Yevgeny Menaker" userId="cf90ab60ec4b5844" providerId="LiveId" clId="{062F9CD9-FB25-403D-9A82-D3F541407AE9}" dt="2025-08-08T15:12:59.180" v="788"/>
          <ac:picMkLst>
            <pc:docMk/>
            <pc:sldMk cId="0" sldId="256"/>
            <ac:picMk id="52" creationId="{C14021AA-6602-8194-44FB-44410A4F2607}"/>
          </ac:picMkLst>
        </pc:picChg>
        <pc:picChg chg="add del mod">
          <ac:chgData name="Yevgeny Menaker" userId="cf90ab60ec4b5844" providerId="LiveId" clId="{062F9CD9-FB25-403D-9A82-D3F541407AE9}" dt="2025-08-08T15:13:11.849" v="790"/>
          <ac:picMkLst>
            <pc:docMk/>
            <pc:sldMk cId="0" sldId="256"/>
            <ac:picMk id="53" creationId="{BC5FA45E-3EF5-4D1C-3F32-255DDE74B883}"/>
          </ac:picMkLst>
        </pc:picChg>
        <pc:picChg chg="add del mod ord">
          <ac:chgData name="Yevgeny Menaker" userId="cf90ab60ec4b5844" providerId="LiveId" clId="{062F9CD9-FB25-403D-9A82-D3F541407AE9}" dt="2025-08-08T15:13:38.526" v="791"/>
          <ac:picMkLst>
            <pc:docMk/>
            <pc:sldMk cId="0" sldId="256"/>
            <ac:picMk id="56" creationId="{C17D34D2-45D8-0EB2-6E55-A143E5DA33F2}"/>
          </ac:picMkLst>
        </pc:picChg>
        <pc:picChg chg="add del mod">
          <ac:chgData name="Yevgeny Menaker" userId="cf90ab60ec4b5844" providerId="LiveId" clId="{062F9CD9-FB25-403D-9A82-D3F541407AE9}" dt="2025-08-08T15:13:57.079" v="793"/>
          <ac:picMkLst>
            <pc:docMk/>
            <pc:sldMk cId="0" sldId="256"/>
            <ac:picMk id="57" creationId="{08EAD0D4-10C9-A9D3-2770-6A28212F7F73}"/>
          </ac:picMkLst>
        </pc:picChg>
        <pc:picChg chg="add del mod ord">
          <ac:chgData name="Yevgeny Menaker" userId="cf90ab60ec4b5844" providerId="LiveId" clId="{062F9CD9-FB25-403D-9A82-D3F541407AE9}" dt="2025-08-08T15:14:22.608" v="794"/>
          <ac:picMkLst>
            <pc:docMk/>
            <pc:sldMk cId="0" sldId="256"/>
            <ac:picMk id="60" creationId="{376A1DD9-11B6-8AA7-5552-51DAD77A87E2}"/>
          </ac:picMkLst>
        </pc:picChg>
        <pc:picChg chg="add del mod">
          <ac:chgData name="Yevgeny Menaker" userId="cf90ab60ec4b5844" providerId="LiveId" clId="{062F9CD9-FB25-403D-9A82-D3F541407AE9}" dt="2025-08-08T16:05:19.303" v="807" actId="478"/>
          <ac:picMkLst>
            <pc:docMk/>
            <pc:sldMk cId="0" sldId="256"/>
            <ac:picMk id="61" creationId="{34D4F70F-A993-A7B8-9194-25E9C78EB2F8}"/>
          </ac:picMkLst>
        </pc:picChg>
      </pc:sldChg>
      <pc:sldChg chg="addSp delSp modSp mod delAnim modNotesTx">
        <pc:chgData name="Yevgeny Menaker" userId="cf90ab60ec4b5844" providerId="LiveId" clId="{062F9CD9-FB25-403D-9A82-D3F541407AE9}" dt="2025-08-08T16:05:27.092" v="808" actId="478"/>
        <pc:sldMkLst>
          <pc:docMk/>
          <pc:sldMk cId="0" sldId="258"/>
        </pc:sldMkLst>
        <pc:spChg chg="mod">
          <ac:chgData name="Yevgeny Menaker" userId="cf90ab60ec4b5844" providerId="LiveId" clId="{062F9CD9-FB25-403D-9A82-D3F541407AE9}" dt="2025-08-08T12:43:42.440" v="66" actId="20577"/>
          <ac:spMkLst>
            <pc:docMk/>
            <pc:sldMk cId="0" sldId="258"/>
            <ac:spMk id="5" creationId="{BE06072E-F959-9860-E461-C7498C09FD53}"/>
          </ac:spMkLst>
        </pc:spChg>
        <pc:spChg chg="mod">
          <ac:chgData name="Yevgeny Menaker" userId="cf90ab60ec4b5844" providerId="LiveId" clId="{062F9CD9-FB25-403D-9A82-D3F541407AE9}" dt="2025-08-08T13:17:04.384" v="415" actId="1076"/>
          <ac:spMkLst>
            <pc:docMk/>
            <pc:sldMk cId="0" sldId="258"/>
            <ac:spMk id="221" creationId="{00000000-0000-0000-0000-000000000000}"/>
          </ac:spMkLst>
        </pc:spChg>
        <pc:picChg chg="add del mod">
          <ac:chgData name="Yevgeny Menaker" userId="cf90ab60ec4b5844" providerId="LiveId" clId="{062F9CD9-FB25-403D-9A82-D3F541407AE9}" dt="2025-08-08T16:05:27.092" v="808" actId="478"/>
          <ac:picMkLst>
            <pc:docMk/>
            <pc:sldMk cId="0" sldId="258"/>
            <ac:picMk id="7" creationId="{0E504490-368B-F3F8-75F7-513A1F3A904E}"/>
          </ac:picMkLst>
        </pc:picChg>
      </pc:sldChg>
      <pc:sldChg chg="addSp delSp modSp mod delAnim modNotesTx">
        <pc:chgData name="Yevgeny Menaker" userId="cf90ab60ec4b5844" providerId="LiveId" clId="{062F9CD9-FB25-403D-9A82-D3F541407AE9}" dt="2025-08-08T16:05:32.487" v="809" actId="478"/>
        <pc:sldMkLst>
          <pc:docMk/>
          <pc:sldMk cId="0" sldId="260"/>
        </pc:sldMkLst>
        <pc:spChg chg="mod">
          <ac:chgData name="Yevgeny Menaker" userId="cf90ab60ec4b5844" providerId="LiveId" clId="{062F9CD9-FB25-403D-9A82-D3F541407AE9}" dt="2025-08-08T13:17:33.424" v="419" actId="1076"/>
          <ac:spMkLst>
            <pc:docMk/>
            <pc:sldMk cId="0" sldId="260"/>
            <ac:spMk id="225" creationId="{00000000-0000-0000-0000-000000000000}"/>
          </ac:spMkLst>
        </pc:spChg>
        <pc:picChg chg="add del mod">
          <ac:chgData name="Yevgeny Menaker" userId="cf90ab60ec4b5844" providerId="LiveId" clId="{062F9CD9-FB25-403D-9A82-D3F541407AE9}" dt="2025-08-08T16:05:32.487" v="809" actId="478"/>
          <ac:picMkLst>
            <pc:docMk/>
            <pc:sldMk cId="0" sldId="260"/>
            <ac:picMk id="9" creationId="{B43F9796-B17F-B492-D05D-9D6648BABE38}"/>
          </ac:picMkLst>
        </pc:picChg>
      </pc:sldChg>
      <pc:sldChg chg="addSp delSp modSp mod delAnim modNotesTx">
        <pc:chgData name="Yevgeny Menaker" userId="cf90ab60ec4b5844" providerId="LiveId" clId="{062F9CD9-FB25-403D-9A82-D3F541407AE9}" dt="2025-08-08T16:05:36.604" v="810" actId="478"/>
        <pc:sldMkLst>
          <pc:docMk/>
          <pc:sldMk cId="0" sldId="261"/>
        </pc:sldMkLst>
        <pc:spChg chg="mod">
          <ac:chgData name="Yevgeny Menaker" userId="cf90ab60ec4b5844" providerId="LiveId" clId="{062F9CD9-FB25-403D-9A82-D3F541407AE9}" dt="2025-08-08T12:43:49.832" v="69" actId="20577"/>
          <ac:spMkLst>
            <pc:docMk/>
            <pc:sldMk cId="0" sldId="261"/>
            <ac:spMk id="4" creationId="{E3685C85-1405-D980-82A1-AB9DD5C948BE}"/>
          </ac:spMkLst>
        </pc:spChg>
        <pc:spChg chg="mod">
          <ac:chgData name="Yevgeny Menaker" userId="cf90ab60ec4b5844" providerId="LiveId" clId="{062F9CD9-FB25-403D-9A82-D3F541407AE9}" dt="2025-08-08T13:19:21.560" v="468" actId="1036"/>
          <ac:spMkLst>
            <pc:docMk/>
            <pc:sldMk cId="0" sldId="261"/>
            <ac:spMk id="227" creationId="{00000000-0000-0000-0000-000000000000}"/>
          </ac:spMkLst>
        </pc:spChg>
        <pc:picChg chg="add del mod">
          <ac:chgData name="Yevgeny Menaker" userId="cf90ab60ec4b5844" providerId="LiveId" clId="{062F9CD9-FB25-403D-9A82-D3F541407AE9}" dt="2025-08-08T16:05:36.604" v="810" actId="478"/>
          <ac:picMkLst>
            <pc:docMk/>
            <pc:sldMk cId="0" sldId="261"/>
            <ac:picMk id="7" creationId="{B3A387D8-183E-C6C3-C248-F57BCD8D8219}"/>
          </ac:picMkLst>
        </pc:picChg>
      </pc:sldChg>
      <pc:sldChg chg="addSp delSp modSp mod delAnim modNotesTx">
        <pc:chgData name="Yevgeny Menaker" userId="cf90ab60ec4b5844" providerId="LiveId" clId="{062F9CD9-FB25-403D-9A82-D3F541407AE9}" dt="2025-08-08T16:05:41.004" v="811" actId="478"/>
        <pc:sldMkLst>
          <pc:docMk/>
          <pc:sldMk cId="0" sldId="262"/>
        </pc:sldMkLst>
        <pc:spChg chg="mod">
          <ac:chgData name="Yevgeny Menaker" userId="cf90ab60ec4b5844" providerId="LiveId" clId="{062F9CD9-FB25-403D-9A82-D3F541407AE9}" dt="2025-08-08T13:18:05.128" v="430" actId="14100"/>
          <ac:spMkLst>
            <pc:docMk/>
            <pc:sldMk cId="0" sldId="262"/>
            <ac:spMk id="229" creationId="{00000000-0000-0000-0000-000000000000}"/>
          </ac:spMkLst>
        </pc:spChg>
        <pc:spChg chg="mod">
          <ac:chgData name="Yevgeny Menaker" userId="cf90ab60ec4b5844" providerId="LiveId" clId="{062F9CD9-FB25-403D-9A82-D3F541407AE9}" dt="2025-08-08T13:35:02.384" v="716" actId="1035"/>
          <ac:spMkLst>
            <pc:docMk/>
            <pc:sldMk cId="0" sldId="262"/>
            <ac:spMk id="230" creationId="{00000000-0000-0000-0000-000000000000}"/>
          </ac:spMkLst>
        </pc:spChg>
        <pc:picChg chg="mod">
          <ac:chgData name="Yevgeny Menaker" userId="cf90ab60ec4b5844" providerId="LiveId" clId="{062F9CD9-FB25-403D-9A82-D3F541407AE9}" dt="2025-08-08T13:34:55.455" v="714" actId="1036"/>
          <ac:picMkLst>
            <pc:docMk/>
            <pc:sldMk cId="0" sldId="262"/>
            <ac:picMk id="3" creationId="{4C593170-16FA-C590-0A49-5EE355FC7C08}"/>
          </ac:picMkLst>
        </pc:picChg>
        <pc:picChg chg="mod">
          <ac:chgData name="Yevgeny Menaker" userId="cf90ab60ec4b5844" providerId="LiveId" clId="{062F9CD9-FB25-403D-9A82-D3F541407AE9}" dt="2025-08-08T13:34:55.455" v="714" actId="1036"/>
          <ac:picMkLst>
            <pc:docMk/>
            <pc:sldMk cId="0" sldId="262"/>
            <ac:picMk id="5" creationId="{7D4FAE8F-18FD-49DB-51A6-A0ABF270FCB5}"/>
          </ac:picMkLst>
        </pc:picChg>
        <pc:picChg chg="add del mod">
          <ac:chgData name="Yevgeny Menaker" userId="cf90ab60ec4b5844" providerId="LiveId" clId="{062F9CD9-FB25-403D-9A82-D3F541407AE9}" dt="2025-08-08T16:05:41.004" v="811" actId="478"/>
          <ac:picMkLst>
            <pc:docMk/>
            <pc:sldMk cId="0" sldId="262"/>
            <ac:picMk id="6" creationId="{78664EE1-0300-D782-4442-1A2F0AE8CB32}"/>
          </ac:picMkLst>
        </pc:picChg>
      </pc:sldChg>
      <pc:sldChg chg="modSp mod modNotesTx">
        <pc:chgData name="Yevgeny Menaker" userId="cf90ab60ec4b5844" providerId="LiveId" clId="{062F9CD9-FB25-403D-9A82-D3F541407AE9}" dt="2025-08-08T14:31:07.725" v="751" actId="34807"/>
        <pc:sldMkLst>
          <pc:docMk/>
          <pc:sldMk cId="0" sldId="263"/>
        </pc:sldMkLst>
        <pc:spChg chg="mod">
          <ac:chgData name="Yevgeny Menaker" userId="cf90ab60ec4b5844" providerId="LiveId" clId="{062F9CD9-FB25-403D-9A82-D3F541407AE9}" dt="2025-08-08T13:18:13.280" v="432" actId="404"/>
          <ac:spMkLst>
            <pc:docMk/>
            <pc:sldMk cId="0" sldId="263"/>
            <ac:spMk id="231" creationId="{00000000-0000-0000-0000-000000000000}"/>
          </ac:spMkLst>
        </pc:spChg>
      </pc:sldChg>
      <pc:sldChg chg="addSp delSp modSp mod delAnim modNotesTx">
        <pc:chgData name="Yevgeny Menaker" userId="cf90ab60ec4b5844" providerId="LiveId" clId="{062F9CD9-FB25-403D-9A82-D3F541407AE9}" dt="2025-08-08T16:06:05.894" v="813" actId="478"/>
        <pc:sldMkLst>
          <pc:docMk/>
          <pc:sldMk cId="0" sldId="264"/>
        </pc:sldMkLst>
        <pc:spChg chg="mod">
          <ac:chgData name="Yevgeny Menaker" userId="cf90ab60ec4b5844" providerId="LiveId" clId="{062F9CD9-FB25-403D-9A82-D3F541407AE9}" dt="2025-08-08T13:26:04.134" v="691" actId="20577"/>
          <ac:spMkLst>
            <pc:docMk/>
            <pc:sldMk cId="0" sldId="264"/>
            <ac:spMk id="10" creationId="{C2F5D35D-23E0-F9C0-E315-DD41BCEC8C4A}"/>
          </ac:spMkLst>
        </pc:spChg>
        <pc:spChg chg="mod">
          <ac:chgData name="Yevgeny Menaker" userId="cf90ab60ec4b5844" providerId="LiveId" clId="{062F9CD9-FB25-403D-9A82-D3F541407AE9}" dt="2025-08-08T13:21:45.697" v="511" actId="1076"/>
          <ac:spMkLst>
            <pc:docMk/>
            <pc:sldMk cId="0" sldId="264"/>
            <ac:spMk id="233" creationId="{00000000-0000-0000-0000-000000000000}"/>
          </ac:spMkLst>
        </pc:spChg>
        <pc:picChg chg="mod">
          <ac:chgData name="Yevgeny Menaker" userId="cf90ab60ec4b5844" providerId="LiveId" clId="{062F9CD9-FB25-403D-9A82-D3F541407AE9}" dt="2025-08-08T13:21:29.449" v="510" actId="1037"/>
          <ac:picMkLst>
            <pc:docMk/>
            <pc:sldMk cId="0" sldId="264"/>
            <ac:picMk id="3" creationId="{11E99070-675F-276A-FA61-4D7E38FBCE55}"/>
          </ac:picMkLst>
        </pc:picChg>
        <pc:picChg chg="mod">
          <ac:chgData name="Yevgeny Menaker" userId="cf90ab60ec4b5844" providerId="LiveId" clId="{062F9CD9-FB25-403D-9A82-D3F541407AE9}" dt="2025-08-08T13:21:29.449" v="510" actId="1037"/>
          <ac:picMkLst>
            <pc:docMk/>
            <pc:sldMk cId="0" sldId="264"/>
            <ac:picMk id="5" creationId="{B743BD53-D8E1-8D08-DDF0-20ED909CE807}"/>
          </ac:picMkLst>
        </pc:picChg>
        <pc:picChg chg="add del mod">
          <ac:chgData name="Yevgeny Menaker" userId="cf90ab60ec4b5844" providerId="LiveId" clId="{062F9CD9-FB25-403D-9A82-D3F541407AE9}" dt="2025-08-08T16:06:05.894" v="813" actId="478"/>
          <ac:picMkLst>
            <pc:docMk/>
            <pc:sldMk cId="0" sldId="264"/>
            <ac:picMk id="6" creationId="{B767E737-BD26-1806-6E3D-99406868F082}"/>
          </ac:picMkLst>
        </pc:picChg>
        <pc:picChg chg="mod">
          <ac:chgData name="Yevgeny Menaker" userId="cf90ab60ec4b5844" providerId="LiveId" clId="{062F9CD9-FB25-403D-9A82-D3F541407AE9}" dt="2025-08-08T13:21:29.449" v="510" actId="1037"/>
          <ac:picMkLst>
            <pc:docMk/>
            <pc:sldMk cId="0" sldId="264"/>
            <ac:picMk id="7" creationId="{6C222156-6787-C0DF-2919-DE9022DEB7F8}"/>
          </ac:picMkLst>
        </pc:picChg>
        <pc:picChg chg="mod">
          <ac:chgData name="Yevgeny Menaker" userId="cf90ab60ec4b5844" providerId="LiveId" clId="{062F9CD9-FB25-403D-9A82-D3F541407AE9}" dt="2025-08-08T13:21:29.449" v="510" actId="1037"/>
          <ac:picMkLst>
            <pc:docMk/>
            <pc:sldMk cId="0" sldId="264"/>
            <ac:picMk id="9" creationId="{6848B290-BEE9-CA79-D35F-0F8BD060730A}"/>
          </ac:picMkLst>
        </pc:picChg>
      </pc:sldChg>
      <pc:sldChg chg="addSp delSp modSp mod modTransition delAnim modAnim modNotesTx">
        <pc:chgData name="Yevgeny Menaker" userId="cf90ab60ec4b5844" providerId="LiveId" clId="{062F9CD9-FB25-403D-9A82-D3F541407AE9}" dt="2025-08-08T16:06:13.199" v="815" actId="478"/>
        <pc:sldMkLst>
          <pc:docMk/>
          <pc:sldMk cId="0" sldId="265"/>
        </pc:sldMkLst>
        <pc:spChg chg="mod">
          <ac:chgData name="Yevgeny Menaker" userId="cf90ab60ec4b5844" providerId="LiveId" clId="{062F9CD9-FB25-403D-9A82-D3F541407AE9}" dt="2025-08-08T13:40:46.978" v="750" actId="20577"/>
          <ac:spMkLst>
            <pc:docMk/>
            <pc:sldMk cId="0" sldId="265"/>
            <ac:spMk id="6" creationId="{8BA3B20E-B413-685C-31EB-D2980B06AF51}"/>
          </ac:spMkLst>
        </pc:spChg>
        <pc:spChg chg="mod">
          <ac:chgData name="Yevgeny Menaker" userId="cf90ab60ec4b5844" providerId="LiveId" clId="{062F9CD9-FB25-403D-9A82-D3F541407AE9}" dt="2025-08-08T13:13:24.337" v="351" actId="404"/>
          <ac:spMkLst>
            <pc:docMk/>
            <pc:sldMk cId="0" sldId="265"/>
            <ac:spMk id="235" creationId="{00000000-0000-0000-0000-000000000000}"/>
          </ac:spMkLst>
        </pc:spChg>
        <pc:picChg chg="del">
          <ac:chgData name="Yevgeny Menaker" userId="cf90ab60ec4b5844" providerId="LiveId" clId="{062F9CD9-FB25-403D-9A82-D3F541407AE9}" dt="2025-08-08T13:01:31.488" v="213" actId="478"/>
          <ac:picMkLst>
            <pc:docMk/>
            <pc:sldMk cId="0" sldId="265"/>
            <ac:picMk id="3" creationId="{05DE2371-B314-394A-4AAB-4C5A4BFFEC72}"/>
          </ac:picMkLst>
        </pc:picChg>
        <pc:picChg chg="add del mod">
          <ac:chgData name="Yevgeny Menaker" userId="cf90ab60ec4b5844" providerId="LiveId" clId="{062F9CD9-FB25-403D-9A82-D3F541407AE9}" dt="2025-08-08T13:01:47.981" v="230" actId="478"/>
          <ac:picMkLst>
            <pc:docMk/>
            <pc:sldMk cId="0" sldId="265"/>
            <ac:picMk id="4" creationId="{CAF1F211-B5A4-BFEE-AE94-C8530E6ED600}"/>
          </ac:picMkLst>
        </pc:picChg>
        <pc:picChg chg="del">
          <ac:chgData name="Yevgeny Menaker" userId="cf90ab60ec4b5844" providerId="LiveId" clId="{062F9CD9-FB25-403D-9A82-D3F541407AE9}" dt="2025-08-08T12:55:43.468" v="205" actId="478"/>
          <ac:picMkLst>
            <pc:docMk/>
            <pc:sldMk cId="0" sldId="265"/>
            <ac:picMk id="5" creationId="{D988F6FE-E7CA-502D-C6F0-C06E7D3ADBB2}"/>
          </ac:picMkLst>
        </pc:picChg>
        <pc:picChg chg="add mod">
          <ac:chgData name="Yevgeny Menaker" userId="cf90ab60ec4b5844" providerId="LiveId" clId="{062F9CD9-FB25-403D-9A82-D3F541407AE9}" dt="2025-08-08T13:15:36.279" v="406" actId="1036"/>
          <ac:picMkLst>
            <pc:docMk/>
            <pc:sldMk cId="0" sldId="265"/>
            <ac:picMk id="8" creationId="{95CBF11F-2287-9717-0517-A2A3565A4FD1}"/>
          </ac:picMkLst>
        </pc:picChg>
        <pc:picChg chg="add mod">
          <ac:chgData name="Yevgeny Menaker" userId="cf90ab60ec4b5844" providerId="LiveId" clId="{062F9CD9-FB25-403D-9A82-D3F541407AE9}" dt="2025-08-08T13:15:36.279" v="406" actId="1036"/>
          <ac:picMkLst>
            <pc:docMk/>
            <pc:sldMk cId="0" sldId="265"/>
            <ac:picMk id="10" creationId="{E6BD38BF-09FB-3791-2BF5-59A0C3FD70CB}"/>
          </ac:picMkLst>
        </pc:picChg>
        <pc:picChg chg="add del mod">
          <ac:chgData name="Yevgeny Menaker" userId="cf90ab60ec4b5844" providerId="LiveId" clId="{062F9CD9-FB25-403D-9A82-D3F541407AE9}" dt="2025-08-08T15:25:33.007" v="804"/>
          <ac:picMkLst>
            <pc:docMk/>
            <pc:sldMk cId="0" sldId="265"/>
            <ac:picMk id="13" creationId="{88BECADA-B07F-1F09-EC3A-0FC55E9219E9}"/>
          </ac:picMkLst>
        </pc:picChg>
        <pc:picChg chg="add del mod ord">
          <ac:chgData name="Yevgeny Menaker" userId="cf90ab60ec4b5844" providerId="LiveId" clId="{062F9CD9-FB25-403D-9A82-D3F541407AE9}" dt="2025-08-08T15:25:51.389" v="805"/>
          <ac:picMkLst>
            <pc:docMk/>
            <pc:sldMk cId="0" sldId="265"/>
            <ac:picMk id="16" creationId="{CAF132E2-128D-D38D-3414-23A3C3815214}"/>
          </ac:picMkLst>
        </pc:picChg>
        <pc:picChg chg="add del mod">
          <ac:chgData name="Yevgeny Menaker" userId="cf90ab60ec4b5844" providerId="LiveId" clId="{062F9CD9-FB25-403D-9A82-D3F541407AE9}" dt="2025-08-08T16:06:13.199" v="815" actId="478"/>
          <ac:picMkLst>
            <pc:docMk/>
            <pc:sldMk cId="0" sldId="265"/>
            <ac:picMk id="17" creationId="{A121F8E0-79BC-3930-463B-476B84A6BAEB}"/>
          </ac:picMkLst>
        </pc:picChg>
      </pc:sldChg>
      <pc:sldChg chg="addSp delSp modSp mod delAnim modNotesTx">
        <pc:chgData name="Yevgeny Menaker" userId="cf90ab60ec4b5844" providerId="LiveId" clId="{062F9CD9-FB25-403D-9A82-D3F541407AE9}" dt="2025-08-08T16:06:16.322" v="816" actId="478"/>
        <pc:sldMkLst>
          <pc:docMk/>
          <pc:sldMk cId="0" sldId="266"/>
        </pc:sldMkLst>
        <pc:spChg chg="mod">
          <ac:chgData name="Yevgeny Menaker" userId="cf90ab60ec4b5844" providerId="LiveId" clId="{062F9CD9-FB25-403D-9A82-D3F541407AE9}" dt="2025-08-08T13:18:33.424" v="434" actId="14100"/>
          <ac:spMkLst>
            <pc:docMk/>
            <pc:sldMk cId="0" sldId="266"/>
            <ac:spMk id="237" creationId="{00000000-0000-0000-0000-000000000000}"/>
          </ac:spMkLst>
        </pc:spChg>
        <pc:spChg chg="mod">
          <ac:chgData name="Yevgeny Menaker" userId="cf90ab60ec4b5844" providerId="LiveId" clId="{062F9CD9-FB25-403D-9A82-D3F541407AE9}" dt="2025-08-08T13:05:06.092" v="317" actId="27636"/>
          <ac:spMkLst>
            <pc:docMk/>
            <pc:sldMk cId="0" sldId="266"/>
            <ac:spMk id="238" creationId="{00000000-0000-0000-0000-000000000000}"/>
          </ac:spMkLst>
        </pc:spChg>
        <pc:picChg chg="add del mod">
          <ac:chgData name="Yevgeny Menaker" userId="cf90ab60ec4b5844" providerId="LiveId" clId="{062F9CD9-FB25-403D-9A82-D3F541407AE9}" dt="2025-08-08T16:06:16.322" v="816" actId="478"/>
          <ac:picMkLst>
            <pc:docMk/>
            <pc:sldMk cId="0" sldId="266"/>
            <ac:picMk id="4" creationId="{5CDA5E7F-BC2D-3121-4807-68994C0F6ECA}"/>
          </ac:picMkLst>
        </pc:picChg>
      </pc:sldChg>
      <pc:sldChg chg="modSp mod modNotesTx">
        <pc:chgData name="Yevgeny Menaker" userId="cf90ab60ec4b5844" providerId="LiveId" clId="{062F9CD9-FB25-403D-9A82-D3F541407AE9}" dt="2025-08-08T14:31:07.725" v="751" actId="34807"/>
        <pc:sldMkLst>
          <pc:docMk/>
          <pc:sldMk cId="576253988" sldId="268"/>
        </pc:sldMkLst>
        <pc:spChg chg="mod">
          <ac:chgData name="Yevgeny Menaker" userId="cf90ab60ec4b5844" providerId="LiveId" clId="{062F9CD9-FB25-403D-9A82-D3F541407AE9}" dt="2025-08-08T13:19:08.187" v="462" actId="1036"/>
          <ac:spMkLst>
            <pc:docMk/>
            <pc:sldMk cId="576253988" sldId="268"/>
            <ac:spMk id="2" creationId="{21A67748-D76C-352A-BD40-6826F0BD69E1}"/>
          </ac:spMkLst>
        </pc:spChg>
        <pc:spChg chg="mod">
          <ac:chgData name="Yevgeny Menaker" userId="cf90ab60ec4b5844" providerId="LiveId" clId="{062F9CD9-FB25-403D-9A82-D3F541407AE9}" dt="2025-08-08T12:43:36.502" v="63" actId="20577"/>
          <ac:spMkLst>
            <pc:docMk/>
            <pc:sldMk cId="576253988" sldId="268"/>
            <ac:spMk id="3" creationId="{3FAB9AC4-1098-05A5-D102-672F57A67E57}"/>
          </ac:spMkLst>
        </pc:spChg>
      </pc:sldChg>
      <pc:sldChg chg="addSp delSp modSp mod delAnim modNotesTx">
        <pc:chgData name="Yevgeny Menaker" userId="cf90ab60ec4b5844" providerId="LiveId" clId="{062F9CD9-FB25-403D-9A82-D3F541407AE9}" dt="2025-08-08T16:05:48.464" v="812" actId="478"/>
        <pc:sldMkLst>
          <pc:docMk/>
          <pc:sldMk cId="3979091466" sldId="269"/>
        </pc:sldMkLst>
        <pc:spChg chg="mod">
          <ac:chgData name="Yevgeny Menaker" userId="cf90ab60ec4b5844" providerId="LiveId" clId="{062F9CD9-FB25-403D-9A82-D3F541407AE9}" dt="2025-08-08T13:19:46.374" v="484" actId="1036"/>
          <ac:spMkLst>
            <pc:docMk/>
            <pc:sldMk cId="3979091466" sldId="269"/>
            <ac:spMk id="2" creationId="{8AEC4B5B-5D80-5017-1AD0-B92C4F2D8446}"/>
          </ac:spMkLst>
        </pc:spChg>
        <pc:spChg chg="mod">
          <ac:chgData name="Yevgeny Menaker" userId="cf90ab60ec4b5844" providerId="LiveId" clId="{062F9CD9-FB25-403D-9A82-D3F541407AE9}" dt="2025-08-08T12:46:58.049" v="81" actId="20577"/>
          <ac:spMkLst>
            <pc:docMk/>
            <pc:sldMk cId="3979091466" sldId="269"/>
            <ac:spMk id="9" creationId="{DBCFB806-D132-4715-24C0-4C6C2DABA0C6}"/>
          </ac:spMkLst>
        </pc:spChg>
        <pc:spChg chg="mod">
          <ac:chgData name="Yevgeny Menaker" userId="cf90ab60ec4b5844" providerId="LiveId" clId="{062F9CD9-FB25-403D-9A82-D3F541407AE9}" dt="2025-08-08T13:35:31.056" v="729" actId="1036"/>
          <ac:spMkLst>
            <pc:docMk/>
            <pc:sldMk cId="3979091466" sldId="269"/>
            <ac:spMk id="10" creationId="{AE42DD81-9E69-AE50-4B2D-E51048E1B210}"/>
          </ac:spMkLst>
        </pc:spChg>
        <pc:picChg chg="mod">
          <ac:chgData name="Yevgeny Menaker" userId="cf90ab60ec4b5844" providerId="LiveId" clId="{062F9CD9-FB25-403D-9A82-D3F541407AE9}" dt="2025-08-08T13:36:34.556" v="746" actId="1036"/>
          <ac:picMkLst>
            <pc:docMk/>
            <pc:sldMk cId="3979091466" sldId="269"/>
            <ac:picMk id="5" creationId="{5E829B63-A58E-601E-8E0B-12730A778241}"/>
          </ac:picMkLst>
        </pc:picChg>
        <pc:picChg chg="mod">
          <ac:chgData name="Yevgeny Menaker" userId="cf90ab60ec4b5844" providerId="LiveId" clId="{062F9CD9-FB25-403D-9A82-D3F541407AE9}" dt="2025-08-08T13:35:31.056" v="729" actId="1036"/>
          <ac:picMkLst>
            <pc:docMk/>
            <pc:sldMk cId="3979091466" sldId="269"/>
            <ac:picMk id="6" creationId="{4324D7EF-62C9-918C-387F-49D3B8B0D0BB}"/>
          </ac:picMkLst>
        </pc:picChg>
        <pc:picChg chg="add del mod">
          <ac:chgData name="Yevgeny Menaker" userId="cf90ab60ec4b5844" providerId="LiveId" clId="{062F9CD9-FB25-403D-9A82-D3F541407AE9}" dt="2025-08-08T16:05:48.464" v="812" actId="478"/>
          <ac:picMkLst>
            <pc:docMk/>
            <pc:sldMk cId="3979091466" sldId="269"/>
            <ac:picMk id="7" creationId="{40FA054E-3E1B-A5DD-8D96-C0487F3A4182}"/>
          </ac:picMkLst>
        </pc:picChg>
        <pc:picChg chg="mod">
          <ac:chgData name="Yevgeny Menaker" userId="cf90ab60ec4b5844" providerId="LiveId" clId="{062F9CD9-FB25-403D-9A82-D3F541407AE9}" dt="2025-08-08T13:35:39.612" v="734" actId="1036"/>
          <ac:picMkLst>
            <pc:docMk/>
            <pc:sldMk cId="3979091466" sldId="269"/>
            <ac:picMk id="8" creationId="{9F3D4FD4-3ED9-282A-C5BE-965282EFD726}"/>
          </ac:picMkLst>
        </pc:picChg>
      </pc:sldChg>
      <pc:sldChg chg="addSp delSp modSp mod delAnim modNotesTx">
        <pc:chgData name="Yevgeny Menaker" userId="cf90ab60ec4b5844" providerId="LiveId" clId="{062F9CD9-FB25-403D-9A82-D3F541407AE9}" dt="2025-08-08T16:06:09.634" v="814" actId="478"/>
        <pc:sldMkLst>
          <pc:docMk/>
          <pc:sldMk cId="901845363" sldId="270"/>
        </pc:sldMkLst>
        <pc:spChg chg="mod">
          <ac:chgData name="Yevgeny Menaker" userId="cf90ab60ec4b5844" providerId="LiveId" clId="{062F9CD9-FB25-403D-9A82-D3F541407AE9}" dt="2025-08-08T13:15:00.335" v="388" actId="1037"/>
          <ac:spMkLst>
            <pc:docMk/>
            <pc:sldMk cId="901845363" sldId="270"/>
            <ac:spMk id="2" creationId="{6D6232E4-A32C-87DA-97BD-4FE2BDDB627A}"/>
          </ac:spMkLst>
        </pc:spChg>
        <pc:spChg chg="mod">
          <ac:chgData name="Yevgeny Menaker" userId="cf90ab60ec4b5844" providerId="LiveId" clId="{062F9CD9-FB25-403D-9A82-D3F541407AE9}" dt="2025-08-08T13:15:00.335" v="388" actId="1037"/>
          <ac:spMkLst>
            <pc:docMk/>
            <pc:sldMk cId="901845363" sldId="270"/>
            <ac:spMk id="18" creationId="{23EA8291-04A1-2036-5EBF-3E72DD916385}"/>
          </ac:spMkLst>
        </pc:spChg>
        <pc:picChg chg="mod">
          <ac:chgData name="Yevgeny Menaker" userId="cf90ab60ec4b5844" providerId="LiveId" clId="{062F9CD9-FB25-403D-9A82-D3F541407AE9}" dt="2025-08-08T13:15:00.335" v="388" actId="1037"/>
          <ac:picMkLst>
            <pc:docMk/>
            <pc:sldMk cId="901845363" sldId="270"/>
            <ac:picMk id="5" creationId="{11A7C961-3EA1-1C0A-FFCA-37EB1F16E1B5}"/>
          </ac:picMkLst>
        </pc:picChg>
        <pc:picChg chg="add del mod">
          <ac:chgData name="Yevgeny Menaker" userId="cf90ab60ec4b5844" providerId="LiveId" clId="{062F9CD9-FB25-403D-9A82-D3F541407AE9}" dt="2025-08-08T16:06:09.634" v="814" actId="478"/>
          <ac:picMkLst>
            <pc:docMk/>
            <pc:sldMk cId="901845363" sldId="270"/>
            <ac:picMk id="6" creationId="{0247AA99-A7EE-F829-27CF-F2A3086689F5}"/>
          </ac:picMkLst>
        </pc:picChg>
        <pc:picChg chg="mod">
          <ac:chgData name="Yevgeny Menaker" userId="cf90ab60ec4b5844" providerId="LiveId" clId="{062F9CD9-FB25-403D-9A82-D3F541407AE9}" dt="2025-08-08T13:15:00.335" v="388" actId="1037"/>
          <ac:picMkLst>
            <pc:docMk/>
            <pc:sldMk cId="901845363" sldId="270"/>
            <ac:picMk id="7" creationId="{C655FF5F-68DB-787E-0EE6-EFB5DE488820}"/>
          </ac:picMkLst>
        </pc:picChg>
        <pc:picChg chg="mod">
          <ac:chgData name="Yevgeny Menaker" userId="cf90ab60ec4b5844" providerId="LiveId" clId="{062F9CD9-FB25-403D-9A82-D3F541407AE9}" dt="2025-08-08T13:15:00.335" v="388" actId="1037"/>
          <ac:picMkLst>
            <pc:docMk/>
            <pc:sldMk cId="901845363" sldId="270"/>
            <ac:picMk id="9" creationId="{AE8562AD-15DE-15A1-4058-C4A3255EABD1}"/>
          </ac:picMkLst>
        </pc:picChg>
        <pc:picChg chg="mod">
          <ac:chgData name="Yevgeny Menaker" userId="cf90ab60ec4b5844" providerId="LiveId" clId="{062F9CD9-FB25-403D-9A82-D3F541407AE9}" dt="2025-08-08T13:15:00.335" v="388" actId="1037"/>
          <ac:picMkLst>
            <pc:docMk/>
            <pc:sldMk cId="901845363" sldId="270"/>
            <ac:picMk id="11" creationId="{5A94FD8C-D884-DF90-BB96-FCDB10B2A889}"/>
          </ac:picMkLst>
        </pc:picChg>
        <pc:picChg chg="mod">
          <ac:chgData name="Yevgeny Menaker" userId="cf90ab60ec4b5844" providerId="LiveId" clId="{062F9CD9-FB25-403D-9A82-D3F541407AE9}" dt="2025-08-08T13:15:00.335" v="388" actId="1037"/>
          <ac:picMkLst>
            <pc:docMk/>
            <pc:sldMk cId="901845363" sldId="270"/>
            <ac:picMk id="13" creationId="{957B8660-90F9-A5D8-2E35-70045F7DF436}"/>
          </ac:picMkLst>
        </pc:picChg>
        <pc:picChg chg="mod">
          <ac:chgData name="Yevgeny Menaker" userId="cf90ab60ec4b5844" providerId="LiveId" clId="{062F9CD9-FB25-403D-9A82-D3F541407AE9}" dt="2025-08-08T13:15:00.335" v="388" actId="1037"/>
          <ac:picMkLst>
            <pc:docMk/>
            <pc:sldMk cId="901845363" sldId="270"/>
            <ac:picMk id="15" creationId="{E6D4324A-088B-2AEC-C8D7-222880AA610F}"/>
          </ac:picMkLst>
        </pc:picChg>
      </pc:sldChg>
      <pc:sldChg chg="modSp new mod modNotesTx">
        <pc:chgData name="Yevgeny Menaker" userId="cf90ab60ec4b5844" providerId="LiveId" clId="{062F9CD9-FB25-403D-9A82-D3F541407AE9}" dt="2025-08-08T14:31:07.725" v="751" actId="34807"/>
        <pc:sldMkLst>
          <pc:docMk/>
          <pc:sldMk cId="2822173111" sldId="271"/>
        </pc:sldMkLst>
        <pc:spChg chg="mod">
          <ac:chgData name="Yevgeny Menaker" userId="cf90ab60ec4b5844" providerId="LiveId" clId="{062F9CD9-FB25-403D-9A82-D3F541407AE9}" dt="2025-08-08T13:18:42.672" v="436" actId="14100"/>
          <ac:spMkLst>
            <pc:docMk/>
            <pc:sldMk cId="2822173111" sldId="271"/>
            <ac:spMk id="2" creationId="{3C111F65-AD80-34F4-9E30-1D697A949F2C}"/>
          </ac:spMkLst>
        </pc:spChg>
        <pc:spChg chg="mod">
          <ac:chgData name="Yevgeny Menaker" userId="cf90ab60ec4b5844" providerId="LiveId" clId="{062F9CD9-FB25-403D-9A82-D3F541407AE9}" dt="2025-08-08T13:40:28.873" v="749" actId="14100"/>
          <ac:spMkLst>
            <pc:docMk/>
            <pc:sldMk cId="2822173111" sldId="271"/>
            <ac:spMk id="3" creationId="{BF0A3A7F-A8CC-F06D-9E35-5C1FC8911F7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4301C794-9E5D-4977-BAB6-5782CAC0C8DD}" type="datetimeFigureOut">
              <a:rPr lang="en-IL" smtClean="0"/>
              <a:t>08/08/2025</a:t>
            </a:fld>
            <a:endParaRPr lang="en-IL"/>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F0370C3C-80B3-426A-87E7-712BA6DA1764}" type="slidenum">
              <a:rPr lang="en-IL" smtClean="0"/>
              <a:t>‹#›</a:t>
            </a:fld>
            <a:endParaRPr lang="en-IL"/>
          </a:p>
        </p:txBody>
      </p:sp>
    </p:spTree>
    <p:extLst>
      <p:ext uri="{BB962C8B-B14F-4D97-AF65-F5344CB8AC3E}">
        <p14:creationId xmlns:p14="http://schemas.microsoft.com/office/powerpoint/2010/main" val="1232189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introduces the presentation on "Random Walks and Monte Carlo" as part of the WISER Quantum Projects 2025. The team Quantotto, led by Yevgeny Menaker, is responsible for this work. The minimalist design sets a professional tone, emphasizing the focus on quantum computing techniques applied to stochastic processes like random walks and Monte Carlo simulations, which are foundational in probabilistic modeling and quantum algorithm development.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1</a:t>
            </a:fld>
            <a:endParaRPr lang="en-IL"/>
          </a:p>
        </p:txBody>
      </p:sp>
    </p:spTree>
    <p:extLst>
      <p:ext uri="{BB962C8B-B14F-4D97-AF65-F5344CB8AC3E}">
        <p14:creationId xmlns:p14="http://schemas.microsoft.com/office/powerpoint/2010/main" val="21799371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reports on executing the quantum circuits on a real IBM Torino backend. Although the distributions deviate significantly from ideal references due to noise, the overall shapes remain recognizable, indicating meaningful quantum behavior. Attempts to reduce noise using the M3 package had limited effect, but the backend's performance is still impressive given current hardware limitations. This real-world validation highlights the progress and challenges in running complex quantum algorithms on existing quantum processors.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10</a:t>
            </a:fld>
            <a:endParaRPr lang="en-IL"/>
          </a:p>
        </p:txBody>
      </p:sp>
    </p:spTree>
    <p:extLst>
      <p:ext uri="{BB962C8B-B14F-4D97-AF65-F5344CB8AC3E}">
        <p14:creationId xmlns:p14="http://schemas.microsoft.com/office/powerpoint/2010/main" val="768653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Generated by Copilot</a:t>
            </a:r>
            <a:br>
              <a:rPr lang="en-US" dirty="0"/>
            </a:br>
            <a:br>
              <a:rPr lang="en-US" dirty="0"/>
            </a:br>
            <a:r>
              <a:rPr lang="en-US" dirty="0"/>
              <a:t>The circuit depth study compares optimized and non-optimized quantum circuits. Optimized circuits maintain a constant depth-to-levels ratio, resulting in a linear increase in depth as levels grow. In contrast, non-optimized circuits exhibit a linearly increasing ratio, leading to quadratic growth in depth. These findings emphasize the importance of circuit optimization to manage resource demands and improve scalability, which is critical for practical quantum computing applications involving complex distributions. </a:t>
            </a:r>
            <a:br>
              <a:rPr lang="en-US" dirty="0"/>
            </a:br>
            <a:r>
              <a:rPr lang="en-US" dirty="0"/>
              <a:t>______</a:t>
            </a:r>
          </a:p>
          <a:p>
            <a:pPr>
              <a:buNone/>
            </a:pPr>
            <a:br>
              <a:rPr lang="en-US" dirty="0"/>
            </a:br>
            <a:endParaRPr lang="en-IL" dirty="0"/>
          </a:p>
        </p:txBody>
      </p:sp>
      <p:sp>
        <p:nvSpPr>
          <p:cNvPr id="4" name="Slide Number Placeholder 3"/>
          <p:cNvSpPr>
            <a:spLocks noGrp="1"/>
          </p:cNvSpPr>
          <p:nvPr>
            <p:ph type="sldNum" sz="quarter" idx="5"/>
          </p:nvPr>
        </p:nvSpPr>
        <p:spPr/>
        <p:txBody>
          <a:bodyPr/>
          <a:lstStyle/>
          <a:p>
            <a:fld id="{F0370C3C-80B3-426A-87E7-712BA6DA1764}" type="slidenum">
              <a:rPr lang="en-IL" smtClean="0"/>
              <a:t>11</a:t>
            </a:fld>
            <a:endParaRPr lang="en-IL"/>
          </a:p>
        </p:txBody>
      </p:sp>
    </p:spTree>
    <p:extLst>
      <p:ext uri="{BB962C8B-B14F-4D97-AF65-F5344CB8AC3E}">
        <p14:creationId xmlns:p14="http://schemas.microsoft.com/office/powerpoint/2010/main" val="7796800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In conclusion, the project successfully demonstrated a universal distribution simulator using a superposition of Hamming Weight 1 states. The qubit count was reduced from 2n+2 to n+3, and circuit depth improved from quadratic to linear scaling, enhancing both resource efficiency and noise resilience. The mean squared error remained low across most levels, indicating high accuracy. Execution on real NISQ devices yielded promising results, supporting an optimistic outlook for practical quantum distribution simulations in the near future.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12</a:t>
            </a:fld>
            <a:endParaRPr lang="en-IL"/>
          </a:p>
        </p:txBody>
      </p:sp>
    </p:spTree>
    <p:extLst>
      <p:ext uri="{BB962C8B-B14F-4D97-AF65-F5344CB8AC3E}">
        <p14:creationId xmlns:p14="http://schemas.microsoft.com/office/powerpoint/2010/main" val="496534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lists key academic references that underpin the research presented. These include foundational papers on the Universal Statistical Simulator, introductory overviews of quantum random walks, and advanced techniques for mitigating measurement errors on quantum computers. These sources provide theoretical and practical context, supporting the methodologies and findings discussed throughout the presentation.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13</a:t>
            </a:fld>
            <a:endParaRPr lang="en-IL"/>
          </a:p>
        </p:txBody>
      </p:sp>
    </p:spTree>
    <p:extLst>
      <p:ext uri="{BB962C8B-B14F-4D97-AF65-F5344CB8AC3E}">
        <p14:creationId xmlns:p14="http://schemas.microsoft.com/office/powerpoint/2010/main" val="2264861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Here we outline the core objectives of the project. The first goal is to build a quantum analogue of the n-level Galton Board to demonstrate symmetric Gaussian distributions. Next, we apply the Universal Statistical Simulator method to prepare quantum states representing various distributions. By adjusting quantum pegs and coin parameters, we aim to generate diverse distributions such as Exponential and Hadamard Random Walks. We also focus on noise-resilient optimization to ensure reliable results on noisy quantum simulators, specifically using the IBM ibm_torino noise model. Performance analysis will assess circuit accuracy and depth, and finally, we plan to run these circuits on real quantum processing units (QPUs) to validate our approach.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2</a:t>
            </a:fld>
            <a:endParaRPr lang="en-IL"/>
          </a:p>
        </p:txBody>
      </p:sp>
    </p:spTree>
    <p:extLst>
      <p:ext uri="{BB962C8B-B14F-4D97-AF65-F5344CB8AC3E}">
        <p14:creationId xmlns:p14="http://schemas.microsoft.com/office/powerpoint/2010/main" val="3375184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explains the Galton Board as a decision Directed Acyclic Graph (DAG). When the probability p equals 1/2, the tally bins produce a symmetric normal distribution, reflecting the classic binomial outcome. Adjusting the probability p skews the distribution left or right, allowing us to model asymmetric outcomes. The visual diagram helps illustrate how each decision node in the DAG corresponds to a quantum operation, linking classical probability concepts with quantum circuit design.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3</a:t>
            </a:fld>
            <a:endParaRPr lang="en-IL"/>
          </a:p>
        </p:txBody>
      </p:sp>
    </p:spTree>
    <p:extLst>
      <p:ext uri="{BB962C8B-B14F-4D97-AF65-F5344CB8AC3E}">
        <p14:creationId xmlns:p14="http://schemas.microsoft.com/office/powerpoint/2010/main" val="152735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We delve into the quantum circuit implementation of an n-level Galton Board. The number of qubits required scales as 2n plus 2, and the circuit depth grows quadratically with n, specifically as 2(n² + n). The diagram for n=3 visually represents the circuit structure and particle distribution. The histogram on the right confirms that the quantum Galton Board closely replicates the expected normal distribution for 12 levels, demonstrating the circuit's effectiveness in simulating classical probabilistic behavior within a quantum framework.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4</a:t>
            </a:fld>
            <a:endParaRPr lang="en-IL"/>
          </a:p>
        </p:txBody>
      </p:sp>
    </p:spTree>
    <p:extLst>
      <p:ext uri="{BB962C8B-B14F-4D97-AF65-F5344CB8AC3E}">
        <p14:creationId xmlns:p14="http://schemas.microsoft.com/office/powerpoint/2010/main" val="1615137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To achieve an exponential distribution, we adjust the probabilities at each level by biasing the quantum coin. This is done by applying controlled RY rotations to the coin qubit, effectively rotating it by a specific angle to favor one outcome. The figure illustrates assigning probabilities only to the rightmost quantum peg, which simplifies the control mechanism. This approach allows us to tailor the quantum walk to produce non-symmetric distributions, expanding the versatility of the quantum Galton Board beyond the symmetric Gaussian case.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5</a:t>
            </a:fld>
            <a:endParaRPr lang="en-IL"/>
          </a:p>
        </p:txBody>
      </p:sp>
    </p:spTree>
    <p:extLst>
      <p:ext uri="{BB962C8B-B14F-4D97-AF65-F5344CB8AC3E}">
        <p14:creationId xmlns:p14="http://schemas.microsoft.com/office/powerpoint/2010/main" val="381294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covers the Hadamard Random Walk, which produces a bi-modal distribution through quantum superposition and interference. Key to this process is maintaining the walk in superposition by alternating control values for each CSWAP gate, simulating steps without collapsing the quantum state. Importantly, the coin state is not reset between steps to preserve interference effects. A final swap operation ensures the resulting distribution is symmetric. The diagram and graph illustrate how these quantum operations lead to the characteristic bi-modal distribution, highlighting the unique quantum behavior compared to classical random walks.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6</a:t>
            </a:fld>
            <a:endParaRPr lang="en-IL"/>
          </a:p>
        </p:txBody>
      </p:sp>
    </p:spTree>
    <p:extLst>
      <p:ext uri="{BB962C8B-B14F-4D97-AF65-F5344CB8AC3E}">
        <p14:creationId xmlns:p14="http://schemas.microsoft.com/office/powerpoint/2010/main" val="2491256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The concept here is transforming a symmetric Directed Acyclic Graph into an optimal decision tree. This insight was inspired by examining the Exponential Distribution decision DAG. By leveraging symmetry, the decision tree can be optimized to reduce complexity and improve efficiency in quantum circuit design. The visual comparison between the DAG and the decision tree underscores how structural properties can be exploited to streamline quantum algorithms for distribution simulation.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7</a:t>
            </a:fld>
            <a:endParaRPr lang="en-IL"/>
          </a:p>
        </p:txBody>
      </p:sp>
    </p:spTree>
    <p:extLst>
      <p:ext uri="{BB962C8B-B14F-4D97-AF65-F5344CB8AC3E}">
        <p14:creationId xmlns:p14="http://schemas.microsoft.com/office/powerpoint/2010/main" val="3888288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This slide presents the construction of an optimal decision tree for any arbitrary distribution given a vector of probabilities. The quantum circuit is designed to ensure that the quantum ball reaches each tally bin with the exact desired probability. The circuit's structure resembles a one-sided decision tree, with rotation angles at each level calculated to match the target distribution. Notably, this approach reduces the qubit count to n plus 3 and achieves a circuit depth linear in n, significantly improving resource efficiency compared to previous designs.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8</a:t>
            </a:fld>
            <a:endParaRPr lang="en-IL"/>
          </a:p>
        </p:txBody>
      </p:sp>
    </p:spTree>
    <p:extLst>
      <p:ext uri="{BB962C8B-B14F-4D97-AF65-F5344CB8AC3E}">
        <p14:creationId xmlns:p14="http://schemas.microsoft.com/office/powerpoint/2010/main" val="2610755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Noisy simulations demonstrate the robustness of the optimized Galton Board circuits. The exponential distribution, in particular, shows the greatest accuracy improvement after optimization. By reducing qubit requirements and circuit depth, the circuits maintain results close to reference values despite noise. The histograms and line graph illustrate that the visual similarity of distributions is preserved up to 14 levels, confirming that the optimizations enhance noise resilience and make these quantum simulations more practical on current noisy intermediate-scale quantum (NISQ) devices. </a:t>
            </a:r>
            <a:br>
              <a:rPr lang="en-US"/>
            </a:br>
            <a:r>
              <a:rPr lang="en-US"/>
              <a:t>______</a:t>
            </a:r>
          </a:p>
          <a:p>
            <a:pPr>
              <a:buNone/>
            </a:pPr>
            <a:br>
              <a:rPr lang="en-US"/>
            </a:br>
            <a:endParaRPr lang="en-IL"/>
          </a:p>
        </p:txBody>
      </p:sp>
      <p:sp>
        <p:nvSpPr>
          <p:cNvPr id="4" name="Slide Number Placeholder 3"/>
          <p:cNvSpPr>
            <a:spLocks noGrp="1"/>
          </p:cNvSpPr>
          <p:nvPr>
            <p:ph type="sldNum" sz="quarter" idx="5"/>
          </p:nvPr>
        </p:nvSpPr>
        <p:spPr/>
        <p:txBody>
          <a:bodyPr/>
          <a:lstStyle/>
          <a:p>
            <a:fld id="{F0370C3C-80B3-426A-87E7-712BA6DA1764}" type="slidenum">
              <a:rPr lang="en-IL" smtClean="0"/>
              <a:t>9</a:t>
            </a:fld>
            <a:endParaRPr lang="en-IL"/>
          </a:p>
        </p:txBody>
      </p:sp>
    </p:spTree>
    <p:extLst>
      <p:ext uri="{BB962C8B-B14F-4D97-AF65-F5344CB8AC3E}">
        <p14:creationId xmlns:p14="http://schemas.microsoft.com/office/powerpoint/2010/main" val="1134079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Title">
    <p:spTree>
      <p:nvGrpSpPr>
        <p:cNvPr id="1" name=""/>
        <p:cNvGrpSpPr/>
        <p:nvPr/>
      </p:nvGrpSpPr>
      <p:grpSpPr>
        <a:xfrm>
          <a:off x="0" y="0"/>
          <a:ext cx="0" cy="0"/>
          <a:chOff x="0" y="0"/>
          <a:chExt cx="0" cy="0"/>
        </a:xfrm>
      </p:grpSpPr>
      <p:sp>
        <p:nvSpPr>
          <p:cNvPr id="25"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26"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EE1EB853-AF52-4CAB-90C0-5E31BEF6001F}"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Bullet 2">
    <p:spTree>
      <p:nvGrpSpPr>
        <p:cNvPr id="1" name=""/>
        <p:cNvGrpSpPr/>
        <p:nvPr/>
      </p:nvGrpSpPr>
      <p:grpSpPr>
        <a:xfrm>
          <a:off x="0" y="0"/>
          <a:ext cx="0" cy="0"/>
          <a:chOff x="0" y="0"/>
          <a:chExt cx="0" cy="0"/>
        </a:xfrm>
      </p:grpSpPr>
      <p:sp>
        <p:nvSpPr>
          <p:cNvPr id="111"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112"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17"/>
          </p:nvPr>
        </p:nvSpPr>
        <p:spPr/>
        <p:txBody>
          <a:bodyPr/>
          <a:lstStyle/>
          <a:p>
            <a:r>
              <a:t>Footer</a:t>
            </a:r>
          </a:p>
        </p:txBody>
      </p:sp>
      <p:sp>
        <p:nvSpPr>
          <p:cNvPr id="5" name="PlaceHolder 4"/>
          <p:cNvSpPr>
            <a:spLocks noGrp="1"/>
          </p:cNvSpPr>
          <p:nvPr>
            <p:ph type="sldNum" idx="18"/>
          </p:nvPr>
        </p:nvSpPr>
        <p:spPr/>
        <p:txBody>
          <a:bodyPr/>
          <a:lstStyle/>
          <a:p>
            <a:fld id="{55FB04AE-FB1D-40A4-8823-862E16372CEF}" type="slidenum">
              <a:t>‹#›</a:t>
            </a:fld>
            <a:endParaRPr/>
          </a:p>
        </p:txBody>
      </p:sp>
      <p:sp>
        <p:nvSpPr>
          <p:cNvPr id="6" name="PlaceHolder 5"/>
          <p:cNvSpPr>
            <a:spLocks noGrp="1"/>
          </p:cNvSpPr>
          <p:nvPr>
            <p:ph type="dt" idx="16"/>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ullet 2">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lstStyle/>
          <a:p>
            <a:r>
              <a:t>Footer</a:t>
            </a:r>
          </a:p>
        </p:txBody>
      </p:sp>
      <p:sp>
        <p:nvSpPr>
          <p:cNvPr id="3" name="PlaceHolder 2"/>
          <p:cNvSpPr>
            <a:spLocks noGrp="1"/>
          </p:cNvSpPr>
          <p:nvPr>
            <p:ph type="sldNum" idx="18"/>
          </p:nvPr>
        </p:nvSpPr>
        <p:spPr/>
        <p:txBody>
          <a:bodyPr/>
          <a:lstStyle/>
          <a:p>
            <a:fld id="{50D939FF-268A-427F-A388-AEEAC7DD368E}" type="slidenum">
              <a:t>‹#›</a:t>
            </a:fld>
            <a:endParaRPr/>
          </a:p>
        </p:txBody>
      </p:sp>
      <p:sp>
        <p:nvSpPr>
          <p:cNvPr id="4" name="PlaceHolder 3"/>
          <p:cNvSpPr>
            <a:spLocks noGrp="1"/>
          </p:cNvSpPr>
          <p:nvPr>
            <p:ph type="dt" idx="16"/>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Jigsaw">
    <p:spTree>
      <p:nvGrpSpPr>
        <p:cNvPr id="1" name=""/>
        <p:cNvGrpSpPr/>
        <p:nvPr/>
      </p:nvGrpSpPr>
      <p:grpSpPr>
        <a:xfrm>
          <a:off x="0" y="0"/>
          <a:ext cx="0" cy="0"/>
          <a:chOff x="0" y="0"/>
          <a:chExt cx="0" cy="0"/>
        </a:xfrm>
      </p:grpSpPr>
      <p:sp>
        <p:nvSpPr>
          <p:cNvPr id="162"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163"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20"/>
          </p:nvPr>
        </p:nvSpPr>
        <p:spPr/>
        <p:txBody>
          <a:bodyPr/>
          <a:lstStyle/>
          <a:p>
            <a:r>
              <a:t>Footer</a:t>
            </a:r>
          </a:p>
        </p:txBody>
      </p:sp>
      <p:sp>
        <p:nvSpPr>
          <p:cNvPr id="5" name="PlaceHolder 4"/>
          <p:cNvSpPr>
            <a:spLocks noGrp="1"/>
          </p:cNvSpPr>
          <p:nvPr>
            <p:ph type="sldNum" idx="21"/>
          </p:nvPr>
        </p:nvSpPr>
        <p:spPr/>
        <p:txBody>
          <a:bodyPr/>
          <a:lstStyle/>
          <a:p>
            <a:fld id="{D62F82E5-9130-4CEF-891B-D0C877B8BC64}" type="slidenum">
              <a:t>‹#›</a:t>
            </a:fld>
            <a:endParaRPr/>
          </a:p>
        </p:txBody>
      </p:sp>
      <p:sp>
        <p:nvSpPr>
          <p:cNvPr id="6" name="PlaceHolder 5"/>
          <p:cNvSpPr>
            <a:spLocks noGrp="1"/>
          </p:cNvSpPr>
          <p:nvPr>
            <p:ph type="dt" idx="19"/>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Jigsaw">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lstStyle/>
          <a:p>
            <a:r>
              <a:t>Footer</a:t>
            </a:r>
          </a:p>
        </p:txBody>
      </p:sp>
      <p:sp>
        <p:nvSpPr>
          <p:cNvPr id="3" name="PlaceHolder 2"/>
          <p:cNvSpPr>
            <a:spLocks noGrp="1"/>
          </p:cNvSpPr>
          <p:nvPr>
            <p:ph type="sldNum" idx="21"/>
          </p:nvPr>
        </p:nvSpPr>
        <p:spPr/>
        <p:txBody>
          <a:bodyPr/>
          <a:lstStyle/>
          <a:p>
            <a:fld id="{7D818B5F-0BDD-4F62-ACEE-27D277968A2F}" type="slidenum">
              <a:t>‹#›</a:t>
            </a:fld>
            <a:endParaRPr/>
          </a:p>
        </p:txBody>
      </p:sp>
      <p:sp>
        <p:nvSpPr>
          <p:cNvPr id="4" name="PlaceHolder 3"/>
          <p:cNvSpPr>
            <a:spLocks noGrp="1"/>
          </p:cNvSpPr>
          <p:nvPr>
            <p:ph type="dt" idx="19"/>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Bullet 3">
    <p:spTree>
      <p:nvGrpSpPr>
        <p:cNvPr id="1" name=""/>
        <p:cNvGrpSpPr/>
        <p:nvPr/>
      </p:nvGrpSpPr>
      <p:grpSpPr>
        <a:xfrm>
          <a:off x="0" y="0"/>
          <a:ext cx="0" cy="0"/>
          <a:chOff x="0" y="0"/>
          <a:chExt cx="0" cy="0"/>
        </a:xfrm>
      </p:grpSpPr>
      <p:sp>
        <p:nvSpPr>
          <p:cNvPr id="198"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199"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23"/>
          </p:nvPr>
        </p:nvSpPr>
        <p:spPr/>
        <p:txBody>
          <a:bodyPr/>
          <a:lstStyle/>
          <a:p>
            <a:r>
              <a:t>Footer</a:t>
            </a:r>
          </a:p>
        </p:txBody>
      </p:sp>
      <p:sp>
        <p:nvSpPr>
          <p:cNvPr id="5" name="PlaceHolder 4"/>
          <p:cNvSpPr>
            <a:spLocks noGrp="1"/>
          </p:cNvSpPr>
          <p:nvPr>
            <p:ph type="sldNum" idx="24"/>
          </p:nvPr>
        </p:nvSpPr>
        <p:spPr/>
        <p:txBody>
          <a:bodyPr/>
          <a:lstStyle/>
          <a:p>
            <a:fld id="{FCB0AAF8-E3A1-4147-BC7D-C917E7B1B658}" type="slidenum">
              <a:t>‹#›</a:t>
            </a:fld>
            <a:endParaRPr/>
          </a:p>
        </p:txBody>
      </p:sp>
      <p:sp>
        <p:nvSpPr>
          <p:cNvPr id="6" name="PlaceHolder 5"/>
          <p:cNvSpPr>
            <a:spLocks noGrp="1"/>
          </p:cNvSpPr>
          <p:nvPr>
            <p:ph type="dt" idx="22"/>
          </p:nvPr>
        </p:nvSpPr>
        <p:spPr/>
        <p:txBody>
          <a:body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Bullet 3">
    <p:spTree>
      <p:nvGrpSpPr>
        <p:cNvPr id="1" name=""/>
        <p:cNvGrpSpPr/>
        <p:nvPr/>
      </p:nvGrpSpPr>
      <p:grpSpPr>
        <a:xfrm>
          <a:off x="0" y="0"/>
          <a:ext cx="0" cy="0"/>
          <a:chOff x="0" y="0"/>
          <a:chExt cx="0" cy="0"/>
        </a:xfrm>
      </p:grpSpPr>
      <p:sp>
        <p:nvSpPr>
          <p:cNvPr id="200"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3" name="PlaceHolder 2"/>
          <p:cNvSpPr>
            <a:spLocks noGrp="1"/>
          </p:cNvSpPr>
          <p:nvPr>
            <p:ph type="ftr" idx="23"/>
          </p:nvPr>
        </p:nvSpPr>
        <p:spPr/>
        <p:txBody>
          <a:bodyPr/>
          <a:lstStyle/>
          <a:p>
            <a:r>
              <a:t>Footer</a:t>
            </a:r>
          </a:p>
        </p:txBody>
      </p:sp>
      <p:sp>
        <p:nvSpPr>
          <p:cNvPr id="4" name="PlaceHolder 3"/>
          <p:cNvSpPr>
            <a:spLocks noGrp="1"/>
          </p:cNvSpPr>
          <p:nvPr>
            <p:ph type="sldNum" idx="24"/>
          </p:nvPr>
        </p:nvSpPr>
        <p:spPr/>
        <p:txBody>
          <a:bodyPr/>
          <a:lstStyle/>
          <a:p>
            <a:fld id="{A2DAB91B-7CB6-4612-8CC1-391DC454DF1A}" type="slidenum">
              <a:t>‹#›</a:t>
            </a:fld>
            <a:endParaRPr/>
          </a:p>
        </p:txBody>
      </p:sp>
      <p:sp>
        <p:nvSpPr>
          <p:cNvPr id="5" name="PlaceHolder 4"/>
          <p:cNvSpPr>
            <a:spLocks noGrp="1"/>
          </p:cNvSpPr>
          <p:nvPr>
            <p:ph type="dt" idx="2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7"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28" name="PlaceHolder 2"/>
          <p:cNvSpPr>
            <a:spLocks noGrp="1"/>
          </p:cNvSpPr>
          <p:nvPr>
            <p:ph type="subTitle"/>
          </p:nvPr>
        </p:nvSpPr>
        <p:spPr>
          <a:xfrm>
            <a:off x="468000" y="1800000"/>
            <a:ext cx="9072000" cy="32882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Noto Sans"/>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1E9B77C4-161D-4767-BB85-A85D6DDFFCD1}"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able of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38"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CF0255B3-E4DB-4BBF-8865-1F4A6EA6A4F0}"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able of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40" name="PlaceHolder 2"/>
          <p:cNvSpPr>
            <a:spLocks noGrp="1"/>
          </p:cNvSpPr>
          <p:nvPr>
            <p:ph type="subTitle"/>
          </p:nvPr>
        </p:nvSpPr>
        <p:spPr>
          <a:xfrm>
            <a:off x="468000" y="1800000"/>
            <a:ext cx="9072000" cy="328824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Noto Sans"/>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B43B10C2-3114-43D9-A7C0-328FA7C265C6}" type="slidenum">
              <a:t>‹#›</a:t>
            </a:fld>
            <a:endParaRPr/>
          </a:p>
        </p:txBody>
      </p:sp>
      <p:sp>
        <p:nvSpPr>
          <p:cNvPr id="6" name="PlaceHolder 5"/>
          <p:cNvSpPr>
            <a:spLocks noGrp="1"/>
          </p:cNvSpPr>
          <p:nvPr>
            <p:ph type="dt" idx="4"/>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Content 1">
    <p:spTree>
      <p:nvGrpSpPr>
        <p:cNvPr id="1" name=""/>
        <p:cNvGrpSpPr/>
        <p:nvPr/>
      </p:nvGrpSpPr>
      <p:grpSpPr>
        <a:xfrm>
          <a:off x="0" y="0"/>
          <a:ext cx="0" cy="0"/>
          <a:chOff x="0" y="0"/>
          <a:chExt cx="0" cy="0"/>
        </a:xfrm>
      </p:grpSpPr>
      <p:sp>
        <p:nvSpPr>
          <p:cNvPr id="60"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61"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499CE792-7B1C-4892-AC9D-895452F4FB86}"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reserve="1">
  <p:cSld name="Bullet 1">
    <p:spTree>
      <p:nvGrpSpPr>
        <p:cNvPr id="1" name=""/>
        <p:cNvGrpSpPr/>
        <p:nvPr/>
      </p:nvGrpSpPr>
      <p:grpSpPr>
        <a:xfrm>
          <a:off x="0" y="0"/>
          <a:ext cx="0" cy="0"/>
          <a:chOff x="0" y="0"/>
          <a:chExt cx="0" cy="0"/>
        </a:xfrm>
      </p:grpSpPr>
      <p:sp>
        <p:nvSpPr>
          <p:cNvPr id="76"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77"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11"/>
          </p:nvPr>
        </p:nvSpPr>
        <p:spPr/>
        <p:txBody>
          <a:bodyPr/>
          <a:lstStyle/>
          <a:p>
            <a:r>
              <a:t>Footer</a:t>
            </a:r>
          </a:p>
        </p:txBody>
      </p:sp>
      <p:sp>
        <p:nvSpPr>
          <p:cNvPr id="5" name="PlaceHolder 4"/>
          <p:cNvSpPr>
            <a:spLocks noGrp="1"/>
          </p:cNvSpPr>
          <p:nvPr>
            <p:ph type="sldNum" idx="12"/>
          </p:nvPr>
        </p:nvSpPr>
        <p:spPr/>
        <p:txBody>
          <a:bodyPr/>
          <a:lstStyle/>
          <a:p>
            <a:fld id="{5FBB3015-4731-4C4F-951A-795F7A570444}" type="slidenum">
              <a:t>‹#›</a:t>
            </a:fld>
            <a:endParaRPr/>
          </a:p>
        </p:txBody>
      </p:sp>
      <p:sp>
        <p:nvSpPr>
          <p:cNvPr id="6" name="PlaceHolder 5"/>
          <p:cNvSpPr>
            <a:spLocks noGrp="1"/>
          </p:cNvSpPr>
          <p:nvPr>
            <p:ph type="dt" idx="10"/>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ullet 1">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lstStyle/>
          <a:p>
            <a:r>
              <a:t>Footer</a:t>
            </a:r>
          </a:p>
        </p:txBody>
      </p:sp>
      <p:sp>
        <p:nvSpPr>
          <p:cNvPr id="3" name="PlaceHolder 2"/>
          <p:cNvSpPr>
            <a:spLocks noGrp="1"/>
          </p:cNvSpPr>
          <p:nvPr>
            <p:ph type="sldNum" idx="12"/>
          </p:nvPr>
        </p:nvSpPr>
        <p:spPr/>
        <p:txBody>
          <a:bodyPr/>
          <a:lstStyle/>
          <a:p>
            <a:fld id="{6AE8B249-57F5-4BEE-97EA-603C91AEDF97}" type="slidenum">
              <a:t>‹#›</a:t>
            </a:fld>
            <a:endParaRPr/>
          </a:p>
        </p:txBody>
      </p:sp>
      <p:sp>
        <p:nvSpPr>
          <p:cNvPr id="4" name="PlaceHolder 3"/>
          <p:cNvSpPr>
            <a:spLocks noGrp="1"/>
          </p:cNvSpPr>
          <p:nvPr>
            <p:ph type="dt" idx="10"/>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reserve="1">
  <p:cSld name="Content 2">
    <p:spTree>
      <p:nvGrpSpPr>
        <p:cNvPr id="1" name=""/>
        <p:cNvGrpSpPr/>
        <p:nvPr/>
      </p:nvGrpSpPr>
      <p:grpSpPr>
        <a:xfrm>
          <a:off x="0" y="0"/>
          <a:ext cx="0" cy="0"/>
          <a:chOff x="0" y="0"/>
          <a:chExt cx="0" cy="0"/>
        </a:xfrm>
      </p:grpSpPr>
      <p:sp>
        <p:nvSpPr>
          <p:cNvPr id="94"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endParaRPr lang="en-US" sz="4400" b="1" strike="noStrike" spc="-1">
              <a:solidFill>
                <a:srgbClr val="000000"/>
              </a:solidFill>
              <a:latin typeface="Noto Sans"/>
            </a:endParaRPr>
          </a:p>
        </p:txBody>
      </p:sp>
      <p:sp>
        <p:nvSpPr>
          <p:cNvPr id="95" name="PlaceHolder 2"/>
          <p:cNvSpPr>
            <a:spLocks noGrp="1"/>
          </p:cNvSpPr>
          <p:nvPr>
            <p:ph/>
          </p:nvPr>
        </p:nvSpPr>
        <p:spPr>
          <a:xfrm>
            <a:off x="468000" y="1800000"/>
            <a:ext cx="9072000" cy="32882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Noto Sans"/>
            </a:endParaRPr>
          </a:p>
        </p:txBody>
      </p:sp>
      <p:sp>
        <p:nvSpPr>
          <p:cNvPr id="4" name="PlaceHolder 3"/>
          <p:cNvSpPr>
            <a:spLocks noGrp="1"/>
          </p:cNvSpPr>
          <p:nvPr>
            <p:ph type="ftr" idx="14"/>
          </p:nvPr>
        </p:nvSpPr>
        <p:spPr/>
        <p:txBody>
          <a:bodyPr/>
          <a:lstStyle/>
          <a:p>
            <a:r>
              <a:t>Footer</a:t>
            </a:r>
          </a:p>
        </p:txBody>
      </p:sp>
      <p:sp>
        <p:nvSpPr>
          <p:cNvPr id="5" name="PlaceHolder 4"/>
          <p:cNvSpPr>
            <a:spLocks noGrp="1"/>
          </p:cNvSpPr>
          <p:nvPr>
            <p:ph type="sldNum" idx="15"/>
          </p:nvPr>
        </p:nvSpPr>
        <p:spPr/>
        <p:txBody>
          <a:bodyPr/>
          <a:lstStyle/>
          <a:p>
            <a:fld id="{9206F7D7-7D20-4E99-BA41-F791D3821D9B}" type="slidenum">
              <a:t>‹#›</a:t>
            </a:fld>
            <a:endParaRPr/>
          </a:p>
        </p:txBody>
      </p:sp>
      <p:sp>
        <p:nvSpPr>
          <p:cNvPr id="6" name="PlaceHolder 5"/>
          <p:cNvSpPr>
            <a:spLocks noGrp="1"/>
          </p:cNvSpPr>
          <p:nvPr>
            <p:ph type="dt" idx="1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ntent 2">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lstStyle/>
          <a:p>
            <a:r>
              <a:t>Footer</a:t>
            </a:r>
          </a:p>
        </p:txBody>
      </p:sp>
      <p:sp>
        <p:nvSpPr>
          <p:cNvPr id="3" name="PlaceHolder 2"/>
          <p:cNvSpPr>
            <a:spLocks noGrp="1"/>
          </p:cNvSpPr>
          <p:nvPr>
            <p:ph type="sldNum" idx="15"/>
          </p:nvPr>
        </p:nvSpPr>
        <p:spPr/>
        <p:txBody>
          <a:bodyPr/>
          <a:lstStyle/>
          <a:p>
            <a:fld id="{E01FC3B6-1CC9-4F4C-AFDE-6EA5901C43D3}" type="slidenum">
              <a:t>‹#›</a:t>
            </a:fld>
            <a:endParaRPr/>
          </a:p>
        </p:txBody>
      </p:sp>
      <p:sp>
        <p:nvSpPr>
          <p:cNvPr id="4" name="PlaceHolder 3"/>
          <p:cNvSpPr>
            <a:spLocks noGrp="1"/>
          </p:cNvSpPr>
          <p:nvPr>
            <p:ph type="dt" idx="1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5.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6.xml.rels><?xml version="1.0" encoding="UTF-8" standalone="yes"?>
<Relationships xmlns="http://schemas.openxmlformats.org/package/2006/relationships"><Relationship Id="rId3" Type="http://schemas.openxmlformats.org/officeDocument/2006/relationships/theme" Target="../theme/theme6.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2.jpeg"/><Relationship Id="rId4" Type="http://schemas.openxmlformats.org/officeDocument/2006/relationships/image" Target="../media/image1.jpeg"/></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5" name="Group 24"/>
          <p:cNvGrpSpPr/>
          <p:nvPr/>
        </p:nvGrpSpPr>
        <p:grpSpPr>
          <a:xfrm>
            <a:off x="0" y="0"/>
            <a:ext cx="10080720" cy="4114800"/>
            <a:chOff x="0" y="0"/>
            <a:chExt cx="10080720" cy="4114800"/>
          </a:xfrm>
        </p:grpSpPr>
        <p:sp>
          <p:nvSpPr>
            <p:cNvPr id="26" name="Rectangle 25"/>
            <p:cNvSpPr/>
            <p:nvPr/>
          </p:nvSpPr>
          <p:spPr>
            <a:xfrm>
              <a:off x="0" y="0"/>
              <a:ext cx="10080720" cy="4114800"/>
            </a:xfrm>
            <a:prstGeom prst="rect">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2" name="Rectangle 1"/>
            <p:cNvSpPr/>
            <p:nvPr/>
          </p:nvSpPr>
          <p:spPr>
            <a:xfrm>
              <a:off x="0" y="0"/>
              <a:ext cx="10080720" cy="4114800"/>
            </a:xfrm>
            <a:prstGeom prst="rect">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 name="Rectangle 2"/>
            <p:cNvSpPr/>
            <p:nvPr/>
          </p:nvSpPr>
          <p:spPr>
            <a:xfrm>
              <a:off x="0" y="1280160"/>
              <a:ext cx="1554480" cy="640080"/>
            </a:xfrm>
            <a:prstGeom prst="rect">
              <a:avLst/>
            </a:prstGeom>
            <a:solidFill>
              <a:srgbClr val="343A40">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4" name="Rectangle 3"/>
            <p:cNvSpPr/>
            <p:nvPr/>
          </p:nvSpPr>
          <p:spPr>
            <a:xfrm>
              <a:off x="914400" y="1920240"/>
              <a:ext cx="1280160" cy="1828800"/>
            </a:xfrm>
            <a:prstGeom prst="rect">
              <a:avLst/>
            </a:prstGeom>
            <a:solidFill>
              <a:srgbClr val="CED4DA"/>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 name="Rectangle 4"/>
            <p:cNvSpPr/>
            <p:nvPr/>
          </p:nvSpPr>
          <p:spPr>
            <a:xfrm>
              <a:off x="2194560" y="548640"/>
              <a:ext cx="1280160" cy="1828800"/>
            </a:xfrm>
            <a:prstGeom prst="rect">
              <a:avLst/>
            </a:prstGeom>
            <a:solidFill>
              <a:srgbClr val="DEE2E6"/>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 name="Rectangle 5"/>
            <p:cNvSpPr/>
            <p:nvPr/>
          </p:nvSpPr>
          <p:spPr>
            <a:xfrm>
              <a:off x="3474720" y="1188720"/>
              <a:ext cx="365760" cy="365760"/>
            </a:xfrm>
            <a:prstGeom prst="rect">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7" name="Rectangle 6"/>
            <p:cNvSpPr/>
            <p:nvPr/>
          </p:nvSpPr>
          <p:spPr>
            <a:xfrm>
              <a:off x="4206240" y="0"/>
              <a:ext cx="1463040" cy="914400"/>
            </a:xfrm>
            <a:prstGeom prst="rect">
              <a:avLst/>
            </a:prstGeom>
            <a:solidFill>
              <a:srgbClr val="6C757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 name="Rectangle 7"/>
            <p:cNvSpPr/>
            <p:nvPr/>
          </p:nvSpPr>
          <p:spPr>
            <a:xfrm>
              <a:off x="4663440" y="914400"/>
              <a:ext cx="1005840" cy="457200"/>
            </a:xfrm>
            <a:prstGeom prst="rect">
              <a:avLst/>
            </a:prstGeom>
            <a:solidFill>
              <a:srgbClr val="DEE2E6"/>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9" name="Rectangle 8"/>
            <p:cNvSpPr/>
            <p:nvPr/>
          </p:nvSpPr>
          <p:spPr>
            <a:xfrm>
              <a:off x="3474720" y="1737360"/>
              <a:ext cx="3108960" cy="1005840"/>
            </a:xfrm>
            <a:prstGeom prst="rect">
              <a:avLst/>
            </a:prstGeom>
            <a:solidFill>
              <a:srgbClr val="CED4DA"/>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0" name="Rectangle 9"/>
            <p:cNvSpPr/>
            <p:nvPr/>
          </p:nvSpPr>
          <p:spPr>
            <a:xfrm>
              <a:off x="4114800" y="2743200"/>
              <a:ext cx="1463040" cy="1005840"/>
            </a:xfrm>
            <a:prstGeom prst="rect">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1" name="Rectangle 10"/>
            <p:cNvSpPr/>
            <p:nvPr/>
          </p:nvSpPr>
          <p:spPr>
            <a:xfrm>
              <a:off x="6583680" y="1463040"/>
              <a:ext cx="1554480" cy="457200"/>
            </a:xfrm>
            <a:prstGeom prst="rect">
              <a:avLst/>
            </a:prstGeom>
            <a:solidFill>
              <a:srgbClr val="B2B2B2">
                <a:alpha val="6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2" name="Rectangle 11"/>
            <p:cNvSpPr/>
            <p:nvPr/>
          </p:nvSpPr>
          <p:spPr>
            <a:xfrm>
              <a:off x="7315200" y="1920240"/>
              <a:ext cx="1463040" cy="1645920"/>
            </a:xfrm>
            <a:prstGeom prst="rect">
              <a:avLst/>
            </a:prstGeom>
            <a:solidFill>
              <a:srgbClr val="B2B2B2">
                <a:alpha val="3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3" name="Rectangle 12"/>
            <p:cNvSpPr/>
            <p:nvPr/>
          </p:nvSpPr>
          <p:spPr>
            <a:xfrm>
              <a:off x="2743200" y="2377440"/>
              <a:ext cx="548640" cy="822960"/>
            </a:xfrm>
            <a:prstGeom prst="rect">
              <a:avLst/>
            </a:prstGeom>
            <a:solidFill>
              <a:srgbClr val="F4F4F9"/>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4" name="Rectangle 13"/>
            <p:cNvSpPr/>
            <p:nvPr/>
          </p:nvSpPr>
          <p:spPr>
            <a:xfrm>
              <a:off x="8595360" y="0"/>
              <a:ext cx="1485360" cy="1463040"/>
            </a:xfrm>
            <a:prstGeom prst="rect">
              <a:avLst/>
            </a:prstGeom>
            <a:solidFill>
              <a:srgbClr val="DDDDD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5" name="Rectangle 14"/>
            <p:cNvSpPr/>
            <p:nvPr/>
          </p:nvSpPr>
          <p:spPr>
            <a:xfrm>
              <a:off x="6766560" y="0"/>
              <a:ext cx="274320" cy="1005840"/>
            </a:xfrm>
            <a:prstGeom prst="rect">
              <a:avLst/>
            </a:prstGeom>
            <a:solidFill>
              <a:srgbClr val="2F4550">
                <a:alpha val="5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6" name="Rectangle 15"/>
            <p:cNvSpPr/>
            <p:nvPr/>
          </p:nvSpPr>
          <p:spPr>
            <a:xfrm>
              <a:off x="1554480" y="0"/>
              <a:ext cx="182880" cy="914400"/>
            </a:xfrm>
            <a:prstGeom prst="rect">
              <a:avLst/>
            </a:prstGeom>
            <a:solidFill>
              <a:srgbClr val="80808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7" name="Rectangle 16"/>
            <p:cNvSpPr/>
            <p:nvPr/>
          </p:nvSpPr>
          <p:spPr>
            <a:xfrm>
              <a:off x="0" y="3017520"/>
              <a:ext cx="365760" cy="1097280"/>
            </a:xfrm>
            <a:prstGeom prst="rect">
              <a:avLst/>
            </a:prstGeom>
            <a:solidFill>
              <a:srgbClr val="F4F4F9"/>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 name="Rectangle 17"/>
            <p:cNvSpPr/>
            <p:nvPr/>
          </p:nvSpPr>
          <p:spPr>
            <a:xfrm>
              <a:off x="9601200" y="2560320"/>
              <a:ext cx="365760" cy="1554480"/>
            </a:xfrm>
            <a:prstGeom prst="rect">
              <a:avLst/>
            </a:prstGeom>
            <a:solidFill>
              <a:srgbClr val="B2B2B2"/>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9" name="Rectangle 18"/>
            <p:cNvSpPr/>
            <p:nvPr/>
          </p:nvSpPr>
          <p:spPr>
            <a:xfrm>
              <a:off x="8778240" y="1828800"/>
              <a:ext cx="365760" cy="365760"/>
            </a:xfrm>
            <a:prstGeom prst="rect">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20" name="PlaceHolder 1"/>
          <p:cNvSpPr>
            <a:spLocks noGrp="1"/>
          </p:cNvSpPr>
          <p:nvPr>
            <p:ph type="title"/>
          </p:nvPr>
        </p:nvSpPr>
        <p:spPr>
          <a:xfrm>
            <a:off x="468000" y="4114800"/>
            <a:ext cx="9144000" cy="95040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21" name="PlaceHolder 2"/>
          <p:cNvSpPr>
            <a:spLocks noGrp="1"/>
          </p:cNvSpPr>
          <p:nvPr>
            <p:ph type="body"/>
          </p:nvPr>
        </p:nvSpPr>
        <p:spPr>
          <a:xfrm>
            <a:off x="468000" y="468000"/>
            <a:ext cx="9144000" cy="363600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22" name="PlaceHolder 3"/>
          <p:cNvSpPr>
            <a:spLocks noGrp="1"/>
          </p:cNvSpPr>
          <p:nvPr>
            <p:ph type="dt" idx="1"/>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23" name="PlaceHolder 4"/>
          <p:cNvSpPr>
            <a:spLocks noGrp="1"/>
          </p:cNvSpPr>
          <p:nvPr>
            <p:ph type="ftr" idx="2"/>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24" name="PlaceHolder 5"/>
          <p:cNvSpPr>
            <a:spLocks noGrp="1"/>
          </p:cNvSpPr>
          <p:nvPr>
            <p:ph type="sldNum" idx="3"/>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55FD9413-9517-4D65-8926-DE40786CC701}"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Oval 28"/>
          <p:cNvSpPr/>
          <p:nvPr/>
        </p:nvSpPr>
        <p:spPr>
          <a:xfrm>
            <a:off x="1499760" y="1774080"/>
            <a:ext cx="2926080" cy="292608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0" name="Oval 29"/>
          <p:cNvSpPr/>
          <p:nvPr/>
        </p:nvSpPr>
        <p:spPr>
          <a:xfrm>
            <a:off x="1225080" y="1134360"/>
            <a:ext cx="1189080" cy="118836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1" name="Oval 30"/>
          <p:cNvSpPr/>
          <p:nvPr/>
        </p:nvSpPr>
        <p:spPr>
          <a:xfrm>
            <a:off x="3420000" y="4242960"/>
            <a:ext cx="640080" cy="640080"/>
          </a:xfrm>
          <a:prstGeom prst="ellipse">
            <a:avLst/>
          </a:prstGeom>
          <a:solidFill>
            <a:srgbClr val="CCCCCC">
              <a:alpha val="2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32"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33" name="PlaceHolder 2"/>
          <p:cNvSpPr>
            <a:spLocks noGrp="1"/>
          </p:cNvSpPr>
          <p:nvPr>
            <p:ph type="body"/>
          </p:nvPr>
        </p:nvSpPr>
        <p:spPr>
          <a:xfrm>
            <a:off x="468000" y="1800000"/>
            <a:ext cx="6163200" cy="3288240"/>
          </a:xfrm>
          <a:prstGeom prst="rect">
            <a:avLst/>
          </a:prstGeom>
          <a:noFill/>
          <a:ln w="0">
            <a:noFill/>
          </a:ln>
        </p:spPr>
        <p:txBody>
          <a:bodyPr lIns="0" tIns="0" rIns="0" bIns="0" anchor="t">
            <a:normAutofit fontScale="87491" lnSpcReduction="10000"/>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34" name="PlaceHolder 3"/>
          <p:cNvSpPr>
            <a:spLocks noGrp="1"/>
          </p:cNvSpPr>
          <p:nvPr>
            <p:ph type="dt" idx="4"/>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35" name="PlaceHolder 4"/>
          <p:cNvSpPr>
            <a:spLocks noGrp="1"/>
          </p:cNvSpPr>
          <p:nvPr>
            <p:ph type="ftr" idx="5"/>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36" name="PlaceHolder 5"/>
          <p:cNvSpPr>
            <a:spLocks noGrp="1"/>
          </p:cNvSpPr>
          <p:nvPr>
            <p:ph type="sldNum" idx="6"/>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3B37F2F1-396A-488A-BB38-E2BCC1A35C38}"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1" name="Group 40"/>
          <p:cNvGrpSpPr/>
          <p:nvPr/>
        </p:nvGrpSpPr>
        <p:grpSpPr>
          <a:xfrm>
            <a:off x="7406640" y="3566160"/>
            <a:ext cx="2377440" cy="4297680"/>
            <a:chOff x="7406640" y="3566160"/>
            <a:chExt cx="2377440" cy="4297680"/>
          </a:xfrm>
        </p:grpSpPr>
        <p:sp>
          <p:nvSpPr>
            <p:cNvPr id="42" name="Rectangle 41"/>
            <p:cNvSpPr/>
            <p:nvPr/>
          </p:nvSpPr>
          <p:spPr>
            <a:xfrm>
              <a:off x="8138160" y="475488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3" name="Rectangle 42"/>
            <p:cNvSpPr/>
            <p:nvPr/>
          </p:nvSpPr>
          <p:spPr>
            <a:xfrm>
              <a:off x="8961120" y="356616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4" name="Rectangle 43"/>
            <p:cNvSpPr/>
            <p:nvPr/>
          </p:nvSpPr>
          <p:spPr>
            <a:xfrm>
              <a:off x="8503920" y="5120640"/>
              <a:ext cx="128016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5" name="Rectangle 44"/>
            <p:cNvSpPr/>
            <p:nvPr/>
          </p:nvSpPr>
          <p:spPr>
            <a:xfrm>
              <a:off x="8321040" y="530352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6" name="Rectangle 45"/>
            <p:cNvSpPr/>
            <p:nvPr/>
          </p:nvSpPr>
          <p:spPr>
            <a:xfrm>
              <a:off x="8869680" y="548640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7" name="Rectangle 46"/>
            <p:cNvSpPr/>
            <p:nvPr/>
          </p:nvSpPr>
          <p:spPr>
            <a:xfrm>
              <a:off x="7406640" y="530352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48" name="Rectangle 47"/>
          <p:cNvSpPr/>
          <p:nvPr/>
        </p:nvSpPr>
        <p:spPr>
          <a:xfrm flipH="1" flipV="1">
            <a:off x="1462680" y="-155448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49" name="Rectangle 48"/>
          <p:cNvSpPr/>
          <p:nvPr/>
        </p:nvSpPr>
        <p:spPr>
          <a:xfrm flipH="1" flipV="1">
            <a:off x="639720" y="-36540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0" name="Rectangle 49"/>
          <p:cNvSpPr/>
          <p:nvPr/>
        </p:nvSpPr>
        <p:spPr>
          <a:xfrm flipH="1" flipV="1">
            <a:off x="274320" y="548640"/>
            <a:ext cx="128016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1" name="Rectangle 50"/>
          <p:cNvSpPr/>
          <p:nvPr/>
        </p:nvSpPr>
        <p:spPr>
          <a:xfrm flipH="1" flipV="1">
            <a:off x="822960" y="36576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2" name="Rectangle 51"/>
          <p:cNvSpPr/>
          <p:nvPr/>
        </p:nvSpPr>
        <p:spPr>
          <a:xfrm flipH="1" flipV="1">
            <a:off x="274320" y="182880"/>
            <a:ext cx="914400" cy="91440"/>
          </a:xfrm>
          <a:prstGeom prst="rect">
            <a:avLst/>
          </a:prstGeom>
          <a:solidFill>
            <a:srgbClr val="CCCCCC">
              <a:alpha val="75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3" name="Rectangle 52"/>
          <p:cNvSpPr/>
          <p:nvPr/>
        </p:nvSpPr>
        <p:spPr>
          <a:xfrm flipH="1" flipV="1">
            <a:off x="2194560" y="-2103120"/>
            <a:ext cx="457200" cy="2560320"/>
          </a:xfrm>
          <a:prstGeom prst="rect">
            <a:avLst/>
          </a:prstGeom>
          <a:blipFill rotWithShape="0">
            <a:blip r:embed="rId3"/>
            <a:srcRect/>
            <a:tile tx="0" ty="0" sx="74822" sy="74822" algn="ctr"/>
          </a:blip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54" name="Oval 53"/>
          <p:cNvSpPr/>
          <p:nvPr/>
        </p:nvSpPr>
        <p:spPr>
          <a:xfrm>
            <a:off x="3474720" y="2560320"/>
            <a:ext cx="2743200" cy="27432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55"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u="wavyHeavy" strike="noStrike" spc="-1">
                <a:solidFill>
                  <a:srgbClr val="000000"/>
                </a:solidFill>
                <a:uFillTx/>
                <a:latin typeface="Noto Sans"/>
              </a:rPr>
              <a:t>Click to edit the title text format</a:t>
            </a:r>
          </a:p>
        </p:txBody>
      </p:sp>
      <p:sp>
        <p:nvSpPr>
          <p:cNvPr id="56"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57" name="PlaceHolder 3"/>
          <p:cNvSpPr>
            <a:spLocks noGrp="1"/>
          </p:cNvSpPr>
          <p:nvPr>
            <p:ph type="dt" idx="7"/>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58" name="PlaceHolder 4"/>
          <p:cNvSpPr>
            <a:spLocks noGrp="1"/>
          </p:cNvSpPr>
          <p:nvPr>
            <p:ph type="ftr" idx="8"/>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59" name="PlaceHolder 5"/>
          <p:cNvSpPr>
            <a:spLocks noGrp="1"/>
          </p:cNvSpPr>
          <p:nvPr>
            <p:ph type="sldNum" idx="9"/>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B95283C2-41F4-4ADD-AAF8-EF2D00CC9048}"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2" name="Oval 61"/>
          <p:cNvSpPr/>
          <p:nvPr/>
        </p:nvSpPr>
        <p:spPr>
          <a:xfrm>
            <a:off x="822960" y="246888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3" name="Oval 62"/>
          <p:cNvSpPr/>
          <p:nvPr/>
        </p:nvSpPr>
        <p:spPr>
          <a:xfrm>
            <a:off x="4480560" y="155448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4" name="Oval 63"/>
          <p:cNvSpPr/>
          <p:nvPr/>
        </p:nvSpPr>
        <p:spPr>
          <a:xfrm>
            <a:off x="6583680" y="3108960"/>
            <a:ext cx="1463040" cy="1463040"/>
          </a:xfrm>
          <a:prstGeom prst="ellipse">
            <a:avLst/>
          </a:prstGeom>
          <a:solidFill>
            <a:srgbClr val="EEEEEE"/>
          </a:solidFill>
          <a:ln w="0">
            <a:no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65" name="Freeform: Shape 64"/>
          <p:cNvSpPr/>
          <p:nvPr/>
        </p:nvSpPr>
        <p:spPr>
          <a:xfrm>
            <a:off x="1554480" y="4114800"/>
            <a:ext cx="914400" cy="657360"/>
          </a:xfrm>
          <a:custGeom>
            <a:avLst/>
            <a:gdLst/>
            <a:ahLst/>
            <a:cxnLst/>
            <a:rect l="0" t="0" r="r" b="b"/>
            <a:pathLst>
              <a:path w="2540" h="1826" fill="none">
                <a:moveTo>
                  <a:pt x="0" y="0"/>
                </a:moveTo>
                <a:cubicBezTo>
                  <a:pt x="508" y="2286"/>
                  <a:pt x="2540" y="1778"/>
                  <a:pt x="2540" y="1778"/>
                </a:cubicBezTo>
              </a:path>
            </a:pathLst>
          </a:custGeom>
          <a:ln w="36720">
            <a:solidFill>
              <a:srgbClr val="666666"/>
            </a:solidFill>
            <a:custDash>
              <a:ds d="600000" sp="300000"/>
            </a:custDash>
            <a:round/>
          </a:ln>
        </p:spPr>
        <p:txBody>
          <a:bodyPr lIns="108360" tIns="63360" rIns="108360" bIns="63360" anchor="ctr">
            <a:noAutofit/>
          </a:bodyPr>
          <a:lstStyle/>
          <a:p>
            <a:endParaRPr lang="en-US" sz="1800" b="0" strike="noStrike" spc="-1">
              <a:solidFill>
                <a:srgbClr val="000000"/>
              </a:solidFill>
              <a:latin typeface="Noto Sans"/>
            </a:endParaRPr>
          </a:p>
        </p:txBody>
      </p:sp>
      <p:sp>
        <p:nvSpPr>
          <p:cNvPr id="66" name="Freeform: Shape 65"/>
          <p:cNvSpPr/>
          <p:nvPr/>
        </p:nvSpPr>
        <p:spPr>
          <a:xfrm>
            <a:off x="3657600" y="1188720"/>
            <a:ext cx="822960" cy="640080"/>
          </a:xfrm>
          <a:custGeom>
            <a:avLst/>
            <a:gdLst/>
            <a:ahLst/>
            <a:cxnLst/>
            <a:rect l="0" t="0" r="r" b="b"/>
            <a:pathLst>
              <a:path w="2286" h="1778" fill="none">
                <a:moveTo>
                  <a:pt x="2286" y="1778"/>
                </a:moveTo>
                <a:cubicBezTo>
                  <a:pt x="1016" y="1778"/>
                  <a:pt x="2033" y="0"/>
                  <a:pt x="0" y="0"/>
                </a:cubicBezTo>
              </a:path>
            </a:pathLst>
          </a:custGeom>
          <a:ln w="36720">
            <a:solidFill>
              <a:srgbClr val="666666"/>
            </a:solidFill>
            <a:custDash>
              <a:ds d="600000" sp="300000"/>
            </a:custDash>
            <a:round/>
          </a:ln>
        </p:spPr>
        <p:txBody>
          <a:bodyPr lIns="108360" tIns="63360" rIns="108360" bIns="63360" anchor="ctr">
            <a:noAutofit/>
          </a:bodyPr>
          <a:lstStyle/>
          <a:p>
            <a:endParaRPr lang="en-US" sz="1800" b="0" strike="noStrike" spc="-1">
              <a:solidFill>
                <a:srgbClr val="000000"/>
              </a:solidFill>
              <a:latin typeface="Noto Sans"/>
            </a:endParaRPr>
          </a:p>
        </p:txBody>
      </p:sp>
      <p:sp>
        <p:nvSpPr>
          <p:cNvPr id="67" name="Freeform: Shape 66"/>
          <p:cNvSpPr/>
          <p:nvPr/>
        </p:nvSpPr>
        <p:spPr>
          <a:xfrm>
            <a:off x="7955280" y="2011680"/>
            <a:ext cx="1464120" cy="1188720"/>
          </a:xfrm>
          <a:custGeom>
            <a:avLst/>
            <a:gdLst/>
            <a:ahLst/>
            <a:cxnLst/>
            <a:rect l="0" t="0" r="r" b="b"/>
            <a:pathLst>
              <a:path w="4067" h="3302" fill="none">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txBody>
          <a:bodyPr lIns="108360" tIns="63360" rIns="108360" bIns="63360" anchor="ctr">
            <a:noAutofit/>
          </a:bodyPr>
          <a:lstStyle/>
          <a:p>
            <a:endParaRPr lang="en-US" sz="1800" b="0" strike="noStrike" spc="-1">
              <a:solidFill>
                <a:srgbClr val="000000"/>
              </a:solidFill>
              <a:latin typeface="Noto Sans"/>
            </a:endParaRPr>
          </a:p>
        </p:txBody>
      </p:sp>
      <p:sp>
        <p:nvSpPr>
          <p:cNvPr id="68" name="Oval 67"/>
          <p:cNvSpPr/>
          <p:nvPr/>
        </p:nvSpPr>
        <p:spPr>
          <a:xfrm>
            <a:off x="2468880" y="822960"/>
            <a:ext cx="1410480" cy="137160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69" name="Oval 68"/>
          <p:cNvSpPr/>
          <p:nvPr/>
        </p:nvSpPr>
        <p:spPr>
          <a:xfrm>
            <a:off x="3931920" y="466344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70" name="Oval 69"/>
          <p:cNvSpPr/>
          <p:nvPr/>
        </p:nvSpPr>
        <p:spPr>
          <a:xfrm>
            <a:off x="8412480" y="1280160"/>
            <a:ext cx="1097280" cy="10058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71"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72"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73" name="PlaceHolder 3"/>
          <p:cNvSpPr>
            <a:spLocks noGrp="1"/>
          </p:cNvSpPr>
          <p:nvPr>
            <p:ph type="dt" idx="10"/>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74" name="PlaceHolder 4"/>
          <p:cNvSpPr>
            <a:spLocks noGrp="1"/>
          </p:cNvSpPr>
          <p:nvPr>
            <p:ph type="ftr" idx="11"/>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75" name="PlaceHolder 5"/>
          <p:cNvSpPr>
            <a:spLocks noGrp="1"/>
          </p:cNvSpPr>
          <p:nvPr>
            <p:ph type="sldNum" idx="12"/>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70D1518F-F085-4A31-BDE7-6168D6986E0C}"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57" r:id="rId1"/>
    <p:sldLayoutId id="214748365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8" name="Oval 77"/>
          <p:cNvSpPr/>
          <p:nvPr/>
        </p:nvSpPr>
        <p:spPr>
          <a:xfrm>
            <a:off x="2103480" y="3658320"/>
            <a:ext cx="164592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79" name="Oval 78"/>
          <p:cNvSpPr/>
          <p:nvPr/>
        </p:nvSpPr>
        <p:spPr>
          <a:xfrm>
            <a:off x="823320" y="-273240"/>
            <a:ext cx="2194560" cy="2194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0" name="Oval 79"/>
          <p:cNvSpPr/>
          <p:nvPr/>
        </p:nvSpPr>
        <p:spPr>
          <a:xfrm>
            <a:off x="7955640" y="3109680"/>
            <a:ext cx="2194560" cy="2194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1" name="Oval 80"/>
          <p:cNvSpPr/>
          <p:nvPr/>
        </p:nvSpPr>
        <p:spPr>
          <a:xfrm>
            <a:off x="9601560" y="915120"/>
            <a:ext cx="164592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grpSp>
        <p:nvGrpSpPr>
          <p:cNvPr id="82" name="Group 81"/>
          <p:cNvGrpSpPr/>
          <p:nvPr/>
        </p:nvGrpSpPr>
        <p:grpSpPr>
          <a:xfrm>
            <a:off x="3918240" y="1136520"/>
            <a:ext cx="2433600" cy="4339080"/>
            <a:chOff x="3918240" y="1136520"/>
            <a:chExt cx="2433600" cy="4339080"/>
          </a:xfrm>
        </p:grpSpPr>
        <p:sp>
          <p:nvSpPr>
            <p:cNvPr id="83" name="Parallelogram 82"/>
            <p:cNvSpPr/>
            <p:nvPr/>
          </p:nvSpPr>
          <p:spPr>
            <a:xfrm rot="5330400" flipH="1" flipV="1">
              <a:off x="4853880" y="3738960"/>
              <a:ext cx="1371600" cy="1463040"/>
            </a:xfrm>
            <a:prstGeom prst="parallelogram">
              <a:avLst>
                <a:gd name="adj" fmla="val 50564"/>
              </a:avLst>
            </a:prstGeom>
            <a:solidFill>
              <a:srgbClr val="DEE2E6"/>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84" name="Parallelogram 83"/>
            <p:cNvSpPr/>
            <p:nvPr/>
          </p:nvSpPr>
          <p:spPr>
            <a:xfrm rot="5330400" flipH="1" flipV="1">
              <a:off x="4023360" y="2700720"/>
              <a:ext cx="1371600" cy="1463040"/>
            </a:xfrm>
            <a:prstGeom prst="parallelogram">
              <a:avLst>
                <a:gd name="adj" fmla="val 50564"/>
              </a:avLst>
            </a:prstGeom>
            <a:solidFill>
              <a:srgbClr val="CED4DA"/>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85" name="Parallelogram 84"/>
            <p:cNvSpPr/>
            <p:nvPr/>
          </p:nvSpPr>
          <p:spPr>
            <a:xfrm rot="5330400" flipH="1" flipV="1">
              <a:off x="4920480" y="2436480"/>
              <a:ext cx="1371600" cy="1463040"/>
            </a:xfrm>
            <a:prstGeom prst="parallelogram">
              <a:avLst>
                <a:gd name="adj" fmla="val 50564"/>
              </a:avLst>
            </a:prstGeom>
            <a:solidFill>
              <a:srgbClr val="ADB5B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86" name="Parallelogram 85"/>
            <p:cNvSpPr/>
            <p:nvPr/>
          </p:nvSpPr>
          <p:spPr>
            <a:xfrm rot="5330400" flipH="1" flipV="1">
              <a:off x="3977280" y="1342800"/>
              <a:ext cx="1371600" cy="1463040"/>
            </a:xfrm>
            <a:prstGeom prst="parallelogram">
              <a:avLst>
                <a:gd name="adj" fmla="val 50564"/>
              </a:avLst>
            </a:prstGeom>
            <a:solidFill>
              <a:srgbClr val="6C757D"/>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7" name="Parallelogram 86"/>
            <p:cNvSpPr/>
            <p:nvPr/>
          </p:nvSpPr>
          <p:spPr>
            <a:xfrm rot="5330400" flipH="1" flipV="1">
              <a:off x="4911480" y="1104840"/>
              <a:ext cx="1371600" cy="1463040"/>
            </a:xfrm>
            <a:prstGeom prst="parallelogram">
              <a:avLst>
                <a:gd name="adj" fmla="val 50564"/>
              </a:avLst>
            </a:prstGeom>
            <a:solidFill>
              <a:srgbClr val="343A40"/>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88" name="Parallelogram 87"/>
            <p:cNvSpPr/>
            <p:nvPr/>
          </p:nvSpPr>
          <p:spPr>
            <a:xfrm rot="5330400" flipH="1" flipV="1">
              <a:off x="4032000" y="4043160"/>
              <a:ext cx="1371600" cy="1463040"/>
            </a:xfrm>
            <a:prstGeom prst="parallelogram">
              <a:avLst>
                <a:gd name="adj" fmla="val 50564"/>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89"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90"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91" name="PlaceHolder 3"/>
          <p:cNvSpPr>
            <a:spLocks noGrp="1"/>
          </p:cNvSpPr>
          <p:nvPr>
            <p:ph type="dt" idx="13"/>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92" name="PlaceHolder 4"/>
          <p:cNvSpPr>
            <a:spLocks noGrp="1"/>
          </p:cNvSpPr>
          <p:nvPr>
            <p:ph type="ftr" idx="14"/>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93" name="PlaceHolder 5"/>
          <p:cNvSpPr>
            <a:spLocks noGrp="1"/>
          </p:cNvSpPr>
          <p:nvPr>
            <p:ph type="sldNum" idx="15"/>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039E5F3D-8B59-44EA-8F4C-F35EB7722B1F}"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6" name="Rectangle 95"/>
          <p:cNvSpPr/>
          <p:nvPr/>
        </p:nvSpPr>
        <p:spPr>
          <a:xfrm>
            <a:off x="6771960" y="130032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97" name="Rectangle 96"/>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98" name="Oval 97"/>
          <p:cNvSpPr/>
          <p:nvPr/>
        </p:nvSpPr>
        <p:spPr>
          <a:xfrm>
            <a:off x="7589520" y="2560320"/>
            <a:ext cx="2194560" cy="219456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99" name="Oval 98"/>
          <p:cNvSpPr/>
          <p:nvPr/>
        </p:nvSpPr>
        <p:spPr>
          <a:xfrm>
            <a:off x="3200400" y="73152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00" name="Oval 99"/>
          <p:cNvSpPr/>
          <p:nvPr/>
        </p:nvSpPr>
        <p:spPr>
          <a:xfrm>
            <a:off x="1424160" y="348912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01" name="Freeform: Shape 100"/>
          <p:cNvSpPr/>
          <p:nvPr/>
        </p:nvSpPr>
        <p:spPr>
          <a:xfrm>
            <a:off x="700920" y="1900080"/>
            <a:ext cx="1402200" cy="1848960"/>
          </a:xfrm>
          <a:custGeom>
            <a:avLst/>
            <a:gdLst/>
            <a:ahLst/>
            <a:cxnLst/>
            <a:rect l="0" t="0" r="r" b="b"/>
            <a:pathLst>
              <a:path w="3895" h="5136" fill="none">
                <a:moveTo>
                  <a:pt x="339" y="0"/>
                </a:moveTo>
                <a:cubicBezTo>
                  <a:pt x="-931" y="2540"/>
                  <a:pt x="1609" y="5588"/>
                  <a:pt x="3895" y="5080"/>
                </a:cubicBezTo>
              </a:path>
            </a:pathLst>
          </a:custGeom>
          <a:ln w="36720">
            <a:solidFill>
              <a:srgbClr val="666666"/>
            </a:solidFill>
            <a:custDash>
              <a:ds d="600000" sp="300000"/>
            </a:custDash>
            <a:round/>
            <a:headEnd type="triangle" w="med" len="med"/>
            <a:tailEnd type="triangle" w="med" len="med"/>
          </a:ln>
        </p:spPr>
        <p:txBody>
          <a:bodyPr lIns="108360" tIns="63360" rIns="108360" bIns="63360" anchor="ctr">
            <a:noAutofit/>
          </a:bodyPr>
          <a:lstStyle/>
          <a:p>
            <a:endParaRPr lang="en-US" sz="1800" b="0" strike="noStrike" spc="-1">
              <a:solidFill>
                <a:srgbClr val="000000"/>
              </a:solidFill>
              <a:latin typeface="Noto Sans"/>
            </a:endParaRPr>
          </a:p>
        </p:txBody>
      </p:sp>
      <p:sp>
        <p:nvSpPr>
          <p:cNvPr id="102" name="Freeform: Shape 101"/>
          <p:cNvSpPr/>
          <p:nvPr/>
        </p:nvSpPr>
        <p:spPr>
          <a:xfrm>
            <a:off x="3931920" y="2011680"/>
            <a:ext cx="975960" cy="1371600"/>
          </a:xfrm>
          <a:custGeom>
            <a:avLst/>
            <a:gdLst/>
            <a:ahLst/>
            <a:cxnLst/>
            <a:rect l="0" t="0" r="r" b="b"/>
            <a:pathLst>
              <a:path w="2711" h="3810" fill="none">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type="triangle" w="med" len="med"/>
            <a:tailEnd type="triangle" w="med" len="med"/>
          </a:ln>
        </p:spPr>
        <p:txBody>
          <a:bodyPr lIns="108360" tIns="63360" rIns="108360" bIns="63360" anchor="ctr">
            <a:noAutofit/>
          </a:bodyPr>
          <a:lstStyle/>
          <a:p>
            <a:endParaRPr lang="en-US" sz="1800" b="0" strike="noStrike" spc="-1">
              <a:solidFill>
                <a:srgbClr val="000000"/>
              </a:solidFill>
              <a:latin typeface="Noto Sans"/>
            </a:endParaRPr>
          </a:p>
        </p:txBody>
      </p:sp>
      <p:sp>
        <p:nvSpPr>
          <p:cNvPr id="103" name="Freeform: Shape 102"/>
          <p:cNvSpPr/>
          <p:nvPr/>
        </p:nvSpPr>
        <p:spPr>
          <a:xfrm>
            <a:off x="7724880" y="2103120"/>
            <a:ext cx="779040" cy="1463040"/>
          </a:xfrm>
          <a:custGeom>
            <a:avLst/>
            <a:gdLst/>
            <a:ahLst/>
            <a:cxnLst/>
            <a:rect l="0" t="0" r="r" b="b"/>
            <a:pathLst>
              <a:path w="2164" h="4064" fill="none">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type="triangle" w="med" len="med"/>
            <a:tailEnd type="triangle" w="med" len="med"/>
          </a:ln>
        </p:spPr>
        <p:txBody>
          <a:bodyPr lIns="108360" tIns="63360" rIns="108360" bIns="63360" anchor="ctr">
            <a:noAutofit/>
          </a:bodyPr>
          <a:lstStyle/>
          <a:p>
            <a:endParaRPr lang="en-US" sz="1800" b="0" strike="noStrike" spc="-1">
              <a:solidFill>
                <a:srgbClr val="000000"/>
              </a:solidFill>
              <a:latin typeface="Noto Sans"/>
            </a:endParaRPr>
          </a:p>
        </p:txBody>
      </p:sp>
      <p:sp>
        <p:nvSpPr>
          <p:cNvPr id="104" name="Rectangle 103"/>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05" name="Rectangle 104"/>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06"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107"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108" name="PlaceHolder 3"/>
          <p:cNvSpPr>
            <a:spLocks noGrp="1"/>
          </p:cNvSpPr>
          <p:nvPr>
            <p:ph type="dt" idx="16"/>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109" name="PlaceHolder 4"/>
          <p:cNvSpPr>
            <a:spLocks noGrp="1"/>
          </p:cNvSpPr>
          <p:nvPr>
            <p:ph type="ftr" idx="17"/>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110" name="PlaceHolder 5"/>
          <p:cNvSpPr>
            <a:spLocks noGrp="1"/>
          </p:cNvSpPr>
          <p:nvPr>
            <p:ph type="sldNum" idx="18"/>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9A54248D-CC0C-4B54-8620-0D0CA03F7996}"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3" name="Group 112"/>
          <p:cNvGrpSpPr/>
          <p:nvPr/>
        </p:nvGrpSpPr>
        <p:grpSpPr>
          <a:xfrm>
            <a:off x="2982960" y="1585440"/>
            <a:ext cx="5982480" cy="3150000"/>
            <a:chOff x="2982960" y="1585440"/>
            <a:chExt cx="5982480" cy="3150000"/>
          </a:xfrm>
        </p:grpSpPr>
        <p:sp>
          <p:nvSpPr>
            <p:cNvPr id="114" name="Rectangle 113"/>
            <p:cNvSpPr/>
            <p:nvPr/>
          </p:nvSpPr>
          <p:spPr>
            <a:xfrm>
              <a:off x="3570480" y="1888200"/>
              <a:ext cx="4927320" cy="2623320"/>
            </a:xfrm>
            <a:prstGeom prst="rect">
              <a:avLst/>
            </a:prstGeom>
            <a:solidFill>
              <a:srgbClr val="E9ECEF"/>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15" name="Rectangle 114"/>
            <p:cNvSpPr/>
            <p:nvPr/>
          </p:nvSpPr>
          <p:spPr>
            <a:xfrm>
              <a:off x="3763800" y="1585440"/>
              <a:ext cx="4927320" cy="2623320"/>
            </a:xfrm>
            <a:prstGeom prst="rect">
              <a:avLst/>
            </a:prstGeom>
            <a:noFill/>
            <a:ln w="18360">
              <a:solidFill>
                <a:srgbClr val="000000"/>
              </a:solidFill>
              <a:round/>
            </a:ln>
          </p:spPr>
          <p:style>
            <a:lnRef idx="0">
              <a:scrgbClr r="0" g="0" b="0"/>
            </a:lnRef>
            <a:fillRef idx="0">
              <a:scrgbClr r="0" g="0" b="0"/>
            </a:fillRef>
            <a:effectRef idx="0">
              <a:scrgbClr r="0" g="0" b="0"/>
            </a:effectRef>
            <a:fontRef idx="minor"/>
          </p:style>
          <p:txBody>
            <a:bodyPr wrap="none" lIns="99000" tIns="54000" rIns="99000" bIns="54000" anchor="ctr">
              <a:noAutofit/>
            </a:bodyPr>
            <a:lstStyle/>
            <a:p>
              <a:endParaRPr lang="en-US" sz="1800" b="0" strike="noStrike" spc="-1">
                <a:solidFill>
                  <a:srgbClr val="000000"/>
                </a:solidFill>
                <a:latin typeface="Noto Sans"/>
              </a:endParaRPr>
            </a:p>
          </p:txBody>
        </p:sp>
        <p:sp>
          <p:nvSpPr>
            <p:cNvPr id="116" name="TextBox 115"/>
            <p:cNvSpPr txBox="1"/>
            <p:nvPr/>
          </p:nvSpPr>
          <p:spPr>
            <a:xfrm>
              <a:off x="3844800" y="1768320"/>
              <a:ext cx="1097280" cy="1474200"/>
            </a:xfrm>
            <a:prstGeom prst="rect">
              <a:avLst/>
            </a:prstGeom>
            <a:noFill/>
            <a:ln w="0">
              <a:noFill/>
            </a:ln>
          </p:spPr>
          <p:txBody>
            <a:bodyPr lIns="90000" tIns="45000" rIns="90000" bIns="45000" anchor="t">
              <a:noAutofit/>
            </a:bodyPr>
            <a:lstStyle/>
            <a:p>
              <a:r>
                <a:rPr lang="en-US" sz="8000" b="0" strike="noStrike" spc="-1">
                  <a:solidFill>
                    <a:srgbClr val="000000"/>
                  </a:solidFill>
                  <a:latin typeface="Noto Sans"/>
                </a:rPr>
                <a:t>“</a:t>
              </a:r>
            </a:p>
          </p:txBody>
        </p:sp>
        <p:sp>
          <p:nvSpPr>
            <p:cNvPr id="117" name="TextBox 116"/>
            <p:cNvSpPr txBox="1"/>
            <p:nvPr/>
          </p:nvSpPr>
          <p:spPr>
            <a:xfrm>
              <a:off x="7868160" y="3399840"/>
              <a:ext cx="1097280" cy="1335600"/>
            </a:xfrm>
            <a:prstGeom prst="rect">
              <a:avLst/>
            </a:prstGeom>
            <a:noFill/>
            <a:ln w="0">
              <a:noFill/>
            </a:ln>
          </p:spPr>
          <p:txBody>
            <a:bodyPr lIns="90000" tIns="45000" rIns="90000" bIns="45000" anchor="t">
              <a:noAutofit/>
            </a:bodyPr>
            <a:lstStyle/>
            <a:p>
              <a:r>
                <a:rPr lang="en-US" sz="7200" b="0" strike="noStrike" spc="-1">
                  <a:solidFill>
                    <a:srgbClr val="000000"/>
                  </a:solidFill>
                  <a:latin typeface="Noto Sans"/>
                </a:rPr>
                <a:t>”</a:t>
              </a:r>
            </a:p>
          </p:txBody>
        </p:sp>
        <p:sp>
          <p:nvSpPr>
            <p:cNvPr id="118" name="Rectangle 117"/>
            <p:cNvSpPr/>
            <p:nvPr/>
          </p:nvSpPr>
          <p:spPr>
            <a:xfrm>
              <a:off x="2982960" y="4117320"/>
              <a:ext cx="1044720" cy="302760"/>
            </a:xfrm>
            <a:prstGeom prst="rect">
              <a:avLst/>
            </a:prstGeom>
            <a:pattFill prst="wdUpDiag">
              <a:fgClr>
                <a:srgbClr val="000000"/>
              </a:fgClr>
              <a:bgClr>
                <a:srgbClr val="FFFFFF">
                  <a:alpha val="0"/>
                </a:srgbClr>
              </a:bgClr>
            </a:patt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grpSp>
        <p:nvGrpSpPr>
          <p:cNvPr id="119" name="Group 118"/>
          <p:cNvGrpSpPr/>
          <p:nvPr/>
        </p:nvGrpSpPr>
        <p:grpSpPr>
          <a:xfrm>
            <a:off x="-2094120" y="-402480"/>
            <a:ext cx="4946760" cy="8521920"/>
            <a:chOff x="-2094120" y="-402480"/>
            <a:chExt cx="4946760" cy="8521920"/>
          </a:xfrm>
        </p:grpSpPr>
        <p:sp>
          <p:nvSpPr>
            <p:cNvPr id="120" name="Freeform: Shape 119"/>
            <p:cNvSpPr/>
            <p:nvPr/>
          </p:nvSpPr>
          <p:spPr>
            <a:xfrm>
              <a:off x="-893160" y="4486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1" name="Freeform: Shape 120"/>
            <p:cNvSpPr/>
            <p:nvPr/>
          </p:nvSpPr>
          <p:spPr>
            <a:xfrm rot="5358000">
              <a:off x="-897480" y="51534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22" name="Freeform: Shape 121"/>
            <p:cNvSpPr/>
            <p:nvPr/>
          </p:nvSpPr>
          <p:spPr>
            <a:xfrm>
              <a:off x="-228960" y="5161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3" name="Freeform: Shape 122"/>
            <p:cNvSpPr/>
            <p:nvPr/>
          </p:nvSpPr>
          <p:spPr>
            <a:xfrm rot="5358000">
              <a:off x="-219960" y="4488840"/>
              <a:ext cx="1068480" cy="766440"/>
            </a:xfrm>
            <a:custGeom>
              <a:avLst/>
              <a:gdLst>
                <a:gd name="textAreaLeft" fmla="*/ 276840 w 1068480"/>
                <a:gd name="textAreaRight" fmla="*/ 791640 w 106848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24" name="Freeform: Shape 123"/>
            <p:cNvSpPr/>
            <p:nvPr/>
          </p:nvSpPr>
          <p:spPr>
            <a:xfrm>
              <a:off x="-228960" y="38260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5" name="Freeform: Shape 124"/>
            <p:cNvSpPr/>
            <p:nvPr/>
          </p:nvSpPr>
          <p:spPr>
            <a:xfrm rot="5358000">
              <a:off x="-1586160" y="44946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6" name="Freeform: Shape 125"/>
            <p:cNvSpPr/>
            <p:nvPr/>
          </p:nvSpPr>
          <p:spPr>
            <a:xfrm rot="5358000">
              <a:off x="-2238480" y="517068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7" name="Freeform: Shape 126"/>
            <p:cNvSpPr/>
            <p:nvPr/>
          </p:nvSpPr>
          <p:spPr>
            <a:xfrm rot="5358000">
              <a:off x="-897120" y="38214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28" name="Freeform: Shape 127"/>
            <p:cNvSpPr/>
            <p:nvPr/>
          </p:nvSpPr>
          <p:spPr>
            <a:xfrm rot="5358000">
              <a:off x="-222120" y="315468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29" name="Freeform: Shape 128"/>
            <p:cNvSpPr/>
            <p:nvPr/>
          </p:nvSpPr>
          <p:spPr>
            <a:xfrm>
              <a:off x="455040" y="4477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0" name="Freeform: Shape 129"/>
            <p:cNvSpPr/>
            <p:nvPr/>
          </p:nvSpPr>
          <p:spPr>
            <a:xfrm rot="5358000">
              <a:off x="470520" y="38214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1" name="Freeform: Shape 130"/>
            <p:cNvSpPr/>
            <p:nvPr/>
          </p:nvSpPr>
          <p:spPr>
            <a:xfrm>
              <a:off x="1158840" y="51706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2" name="Freeform: Shape 131"/>
            <p:cNvSpPr/>
            <p:nvPr/>
          </p:nvSpPr>
          <p:spPr>
            <a:xfrm>
              <a:off x="-1561680" y="516276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3" name="Freeform: Shape 132"/>
            <p:cNvSpPr/>
            <p:nvPr/>
          </p:nvSpPr>
          <p:spPr>
            <a:xfrm rot="5358000">
              <a:off x="461520" y="517068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4" name="Freeform: Shape 133"/>
            <p:cNvSpPr/>
            <p:nvPr/>
          </p:nvSpPr>
          <p:spPr>
            <a:xfrm rot="16242000" flipH="1">
              <a:off x="-232200" y="1793880"/>
              <a:ext cx="1068840" cy="766440"/>
            </a:xfrm>
            <a:custGeom>
              <a:avLst/>
              <a:gdLst>
                <a:gd name="textAreaLeft" fmla="*/ 276840 w 1068840"/>
                <a:gd name="textAreaRight" fmla="*/ 79164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5" name="Freeform: Shape 134"/>
            <p:cNvSpPr/>
            <p:nvPr/>
          </p:nvSpPr>
          <p:spPr>
            <a:xfrm rot="16242000" flipH="1">
              <a:off x="419760" y="2469960"/>
              <a:ext cx="1068840" cy="766440"/>
            </a:xfrm>
            <a:custGeom>
              <a:avLst/>
              <a:gdLst>
                <a:gd name="textAreaLeft" fmla="*/ 276840 w 1068840"/>
                <a:gd name="textAreaRight" fmla="*/ 79164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6" name="Freeform: Shape 135"/>
            <p:cNvSpPr/>
            <p:nvPr/>
          </p:nvSpPr>
          <p:spPr>
            <a:xfrm flipH="1">
              <a:off x="-246600" y="2462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7" name="Freeform: Shape 136"/>
            <p:cNvSpPr/>
            <p:nvPr/>
          </p:nvSpPr>
          <p:spPr>
            <a:xfrm>
              <a:off x="1107720" y="11350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38" name="Freeform: Shape 137"/>
            <p:cNvSpPr/>
            <p:nvPr/>
          </p:nvSpPr>
          <p:spPr>
            <a:xfrm rot="5358000">
              <a:off x="1103040" y="18018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39" name="Freeform: Shape 138"/>
            <p:cNvSpPr/>
            <p:nvPr/>
          </p:nvSpPr>
          <p:spPr>
            <a:xfrm rot="5358000">
              <a:off x="414360" y="114300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0" name="Freeform: Shape 139"/>
            <p:cNvSpPr/>
            <p:nvPr/>
          </p:nvSpPr>
          <p:spPr>
            <a:xfrm>
              <a:off x="439200" y="181116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41" name="Freeform: Shape 140"/>
            <p:cNvSpPr/>
            <p:nvPr/>
          </p:nvSpPr>
          <p:spPr>
            <a:xfrm>
              <a:off x="423720" y="45108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2" name="Freeform: Shape 141"/>
            <p:cNvSpPr/>
            <p:nvPr/>
          </p:nvSpPr>
          <p:spPr>
            <a:xfrm rot="5358000">
              <a:off x="-246600" y="43884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3" name="Freeform: Shape 142"/>
            <p:cNvSpPr/>
            <p:nvPr/>
          </p:nvSpPr>
          <p:spPr>
            <a:xfrm rot="5358000">
              <a:off x="434880" y="-24624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44" name="Freeform: Shape 143"/>
            <p:cNvSpPr/>
            <p:nvPr/>
          </p:nvSpPr>
          <p:spPr>
            <a:xfrm>
              <a:off x="1779480" y="179460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5" name="Freeform: Shape 144"/>
            <p:cNvSpPr/>
            <p:nvPr/>
          </p:nvSpPr>
          <p:spPr>
            <a:xfrm>
              <a:off x="1106280" y="-257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6" name="Freeform: Shape 145"/>
            <p:cNvSpPr/>
            <p:nvPr/>
          </p:nvSpPr>
          <p:spPr>
            <a:xfrm>
              <a:off x="-908280" y="17906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7" name="Freeform: Shape 146"/>
            <p:cNvSpPr/>
            <p:nvPr/>
          </p:nvSpPr>
          <p:spPr>
            <a:xfrm rot="5358000">
              <a:off x="-245880" y="582516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48" name="Freeform: Shape 147"/>
            <p:cNvSpPr/>
            <p:nvPr/>
          </p:nvSpPr>
          <p:spPr>
            <a:xfrm>
              <a:off x="427320" y="585396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49" name="Freeform: Shape 148"/>
            <p:cNvSpPr/>
            <p:nvPr/>
          </p:nvSpPr>
          <p:spPr>
            <a:xfrm>
              <a:off x="-236880" y="6494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50" name="Freeform: Shape 149"/>
            <p:cNvSpPr/>
            <p:nvPr/>
          </p:nvSpPr>
          <p:spPr>
            <a:xfrm rot="5358000">
              <a:off x="-929880" y="650196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51" name="Freeform: Shape 150"/>
            <p:cNvSpPr/>
            <p:nvPr/>
          </p:nvSpPr>
          <p:spPr>
            <a:xfrm rot="5358000">
              <a:off x="-246600" y="7197120"/>
              <a:ext cx="1068480" cy="766440"/>
            </a:xfrm>
            <a:custGeom>
              <a:avLst/>
              <a:gdLst>
                <a:gd name="textAreaLeft" fmla="*/ 276840 w 1068480"/>
                <a:gd name="textAreaRight" fmla="*/ 791640 w 106848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sp>
          <p:nvSpPr>
            <p:cNvPr id="152" name="Freeform: Shape 151"/>
            <p:cNvSpPr/>
            <p:nvPr/>
          </p:nvSpPr>
          <p:spPr>
            <a:xfrm rot="5358000">
              <a:off x="426600" y="6518520"/>
              <a:ext cx="1068840" cy="766440"/>
            </a:xfrm>
            <a:custGeom>
              <a:avLst/>
              <a:gdLst>
                <a:gd name="textAreaLeft" fmla="*/ 277200 w 1068840"/>
                <a:gd name="textAreaRight" fmla="*/ 792000 w 106884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Noto Sans"/>
              </a:endParaRPr>
            </a:p>
          </p:txBody>
        </p:sp>
        <p:sp>
          <p:nvSpPr>
            <p:cNvPr id="153" name="Freeform: Shape 152"/>
            <p:cNvSpPr/>
            <p:nvPr/>
          </p:nvSpPr>
          <p:spPr>
            <a:xfrm>
              <a:off x="1103400" y="6530040"/>
              <a:ext cx="1073160" cy="766440"/>
            </a:xfrm>
            <a:custGeom>
              <a:avLst/>
              <a:gdLst>
                <a:gd name="textAreaLeft" fmla="*/ 278280 w 1073160"/>
                <a:gd name="textAreaRight" fmla="*/ 794880 w 1073160"/>
                <a:gd name="textAreaTop" fmla="*/ 258840 h 766440"/>
                <a:gd name="textAreaBottom" fmla="*/ 507600 h 766440"/>
              </a:gdLst>
              <a:ahLst/>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rotWithShape="0">
                <a:srgbClr val="808080">
                  <a:alpha val="20000"/>
                </a:srgbClr>
              </a:outerShdw>
            </a:effectLst>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FFFFFF"/>
                </a:solidFill>
                <a:latin typeface="Noto Sans"/>
              </a:endParaRPr>
            </a:p>
          </p:txBody>
        </p:sp>
      </p:grpSp>
      <p:sp>
        <p:nvSpPr>
          <p:cNvPr id="154" name="Freeform: Shape 153"/>
          <p:cNvSpPr/>
          <p:nvPr/>
        </p:nvSpPr>
        <p:spPr>
          <a:xfrm>
            <a:off x="8538120" y="3877200"/>
            <a:ext cx="975960" cy="1371600"/>
          </a:xfrm>
          <a:custGeom>
            <a:avLst/>
            <a:gdLst/>
            <a:ahLst/>
            <a:cxnLst/>
            <a:rect l="0" t="0" r="r" b="b"/>
            <a:pathLst>
              <a:path w="2711" h="3810" fill="none">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type="oval" w="lg" len="sm"/>
            <a:tailEnd type="oval" w="lg" len="sm"/>
          </a:ln>
        </p:spPr>
        <p:txBody>
          <a:bodyPr lIns="108360" tIns="63360" rIns="108360" bIns="63360" anchor="ctr">
            <a:noAutofit/>
          </a:bodyPr>
          <a:lstStyle/>
          <a:p>
            <a:endParaRPr lang="en-US" sz="1800" b="0" strike="noStrike" spc="-1">
              <a:solidFill>
                <a:srgbClr val="000000"/>
              </a:solidFill>
              <a:latin typeface="Noto Sans"/>
            </a:endParaRPr>
          </a:p>
        </p:txBody>
      </p:sp>
      <p:sp>
        <p:nvSpPr>
          <p:cNvPr id="155" name="Oval 154"/>
          <p:cNvSpPr/>
          <p:nvPr/>
        </p:nvSpPr>
        <p:spPr>
          <a:xfrm>
            <a:off x="7372080" y="4974480"/>
            <a:ext cx="1684800" cy="164592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56" name="Oval 155"/>
          <p:cNvSpPr/>
          <p:nvPr/>
        </p:nvSpPr>
        <p:spPr>
          <a:xfrm>
            <a:off x="7868160" y="-329040"/>
            <a:ext cx="2011680" cy="201168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57" name="PlaceHolder 1"/>
          <p:cNvSpPr>
            <a:spLocks noGrp="1"/>
          </p:cNvSpPr>
          <p:nvPr>
            <p:ph type="title"/>
          </p:nvPr>
        </p:nvSpPr>
        <p:spPr>
          <a:xfrm>
            <a:off x="1800000" y="468000"/>
            <a:ext cx="7740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158" name="PlaceHolder 2"/>
          <p:cNvSpPr>
            <a:spLocks noGrp="1"/>
          </p:cNvSpPr>
          <p:nvPr>
            <p:ph type="body"/>
          </p:nvPr>
        </p:nvSpPr>
        <p:spPr>
          <a:xfrm>
            <a:off x="3924000" y="2160000"/>
            <a:ext cx="4572000" cy="1944000"/>
          </a:xfrm>
          <a:prstGeom prst="rect">
            <a:avLst/>
          </a:prstGeom>
          <a:noFill/>
          <a:ln w="0">
            <a:noFill/>
          </a:ln>
        </p:spPr>
        <p:txBody>
          <a:bodyPr lIns="0" tIns="0" rIns="0" bIns="0" anchor="t">
            <a:normAutofit fontScale="52182"/>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159" name="PlaceHolder 3"/>
          <p:cNvSpPr>
            <a:spLocks noGrp="1"/>
          </p:cNvSpPr>
          <p:nvPr>
            <p:ph type="dt" idx="19"/>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160" name="PlaceHolder 4"/>
          <p:cNvSpPr>
            <a:spLocks noGrp="1"/>
          </p:cNvSpPr>
          <p:nvPr>
            <p:ph type="ftr" idx="20"/>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161" name="PlaceHolder 5"/>
          <p:cNvSpPr>
            <a:spLocks noGrp="1"/>
          </p:cNvSpPr>
          <p:nvPr>
            <p:ph type="sldNum" idx="21"/>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C9B99312-197E-4690-91CD-888451D8FF5F}"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4" name="Oval 163"/>
          <p:cNvSpPr/>
          <p:nvPr/>
        </p:nvSpPr>
        <p:spPr>
          <a:xfrm>
            <a:off x="8266320" y="4115520"/>
            <a:ext cx="1920240" cy="192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65" name="Oval 164"/>
          <p:cNvSpPr/>
          <p:nvPr/>
        </p:nvSpPr>
        <p:spPr>
          <a:xfrm>
            <a:off x="7717680" y="-548280"/>
            <a:ext cx="1920240" cy="192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grpSp>
        <p:nvGrpSpPr>
          <p:cNvPr id="166" name="Group 165"/>
          <p:cNvGrpSpPr/>
          <p:nvPr/>
        </p:nvGrpSpPr>
        <p:grpSpPr>
          <a:xfrm>
            <a:off x="-147600" y="-296280"/>
            <a:ext cx="915840" cy="1281240"/>
            <a:chOff x="-147600" y="-296280"/>
            <a:chExt cx="915840" cy="1281240"/>
          </a:xfrm>
        </p:grpSpPr>
        <p:sp>
          <p:nvSpPr>
            <p:cNvPr id="167" name="Oval 166"/>
            <p:cNvSpPr/>
            <p:nvPr/>
          </p:nvSpPr>
          <p:spPr>
            <a:xfrm rot="5395800" flipV="1">
              <a:off x="219240" y="8010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68" name="Oval 167"/>
            <p:cNvSpPr/>
            <p:nvPr/>
          </p:nvSpPr>
          <p:spPr>
            <a:xfrm rot="5395800" flipV="1">
              <a:off x="218880" y="4352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69" name="Oval 168"/>
            <p:cNvSpPr/>
            <p:nvPr/>
          </p:nvSpPr>
          <p:spPr>
            <a:xfrm rot="5395800" flipV="1">
              <a:off x="218520" y="698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0" name="Oval 169"/>
            <p:cNvSpPr/>
            <p:nvPr/>
          </p:nvSpPr>
          <p:spPr>
            <a:xfrm rot="5395800" flipV="1">
              <a:off x="217800" y="-2959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1" name="Oval 170"/>
            <p:cNvSpPr/>
            <p:nvPr/>
          </p:nvSpPr>
          <p:spPr>
            <a:xfrm rot="5395800" flipV="1">
              <a:off x="583920" y="-2962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2" name="Oval 171"/>
            <p:cNvSpPr/>
            <p:nvPr/>
          </p:nvSpPr>
          <p:spPr>
            <a:xfrm rot="5395800" flipV="1">
              <a:off x="584280" y="691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3" name="Oval 172"/>
            <p:cNvSpPr/>
            <p:nvPr/>
          </p:nvSpPr>
          <p:spPr>
            <a:xfrm rot="5395800" flipV="1">
              <a:off x="584280" y="4348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4" name="Oval 173"/>
            <p:cNvSpPr/>
            <p:nvPr/>
          </p:nvSpPr>
          <p:spPr>
            <a:xfrm rot="5395800" flipV="1">
              <a:off x="585000" y="8010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5" name="Oval 174"/>
            <p:cNvSpPr/>
            <p:nvPr/>
          </p:nvSpPr>
          <p:spPr>
            <a:xfrm rot="5395800" flipV="1">
              <a:off x="-146160" y="8013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6" name="Oval 175"/>
            <p:cNvSpPr/>
            <p:nvPr/>
          </p:nvSpPr>
          <p:spPr>
            <a:xfrm rot="5395800" flipV="1">
              <a:off x="-146880" y="4359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7" name="Oval 176"/>
            <p:cNvSpPr/>
            <p:nvPr/>
          </p:nvSpPr>
          <p:spPr>
            <a:xfrm rot="5395800" flipV="1">
              <a:off x="-146880" y="698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78" name="Oval 177"/>
            <p:cNvSpPr/>
            <p:nvPr/>
          </p:nvSpPr>
          <p:spPr>
            <a:xfrm rot="5395800" flipV="1">
              <a:off x="-147240" y="-2955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grpSp>
        <p:nvGrpSpPr>
          <p:cNvPr id="179" name="Group 178"/>
          <p:cNvGrpSpPr/>
          <p:nvPr/>
        </p:nvGrpSpPr>
        <p:grpSpPr>
          <a:xfrm>
            <a:off x="9545040" y="4645800"/>
            <a:ext cx="915840" cy="1281240"/>
            <a:chOff x="9545040" y="4645800"/>
            <a:chExt cx="915840" cy="1281240"/>
          </a:xfrm>
        </p:grpSpPr>
        <p:sp>
          <p:nvSpPr>
            <p:cNvPr id="180" name="Oval 179"/>
            <p:cNvSpPr/>
            <p:nvPr/>
          </p:nvSpPr>
          <p:spPr>
            <a:xfrm rot="5395800" flipV="1">
              <a:off x="9911880" y="57430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1" name="Oval 180"/>
            <p:cNvSpPr/>
            <p:nvPr/>
          </p:nvSpPr>
          <p:spPr>
            <a:xfrm rot="5395800" flipV="1">
              <a:off x="9911520" y="53773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2" name="Oval 181"/>
            <p:cNvSpPr/>
            <p:nvPr/>
          </p:nvSpPr>
          <p:spPr>
            <a:xfrm rot="5395800" flipV="1">
              <a:off x="9911160" y="50119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3" name="Oval 182"/>
            <p:cNvSpPr/>
            <p:nvPr/>
          </p:nvSpPr>
          <p:spPr>
            <a:xfrm rot="5395800" flipV="1">
              <a:off x="9910440" y="46458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4" name="Oval 183"/>
            <p:cNvSpPr/>
            <p:nvPr/>
          </p:nvSpPr>
          <p:spPr>
            <a:xfrm rot="5395800" flipV="1">
              <a:off x="10276560" y="46454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5" name="Oval 184"/>
            <p:cNvSpPr/>
            <p:nvPr/>
          </p:nvSpPr>
          <p:spPr>
            <a:xfrm rot="5395800" flipV="1">
              <a:off x="10276920" y="501120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6" name="Oval 185"/>
            <p:cNvSpPr/>
            <p:nvPr/>
          </p:nvSpPr>
          <p:spPr>
            <a:xfrm rot="5395800" flipV="1">
              <a:off x="10276920" y="53769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7" name="Oval 186"/>
            <p:cNvSpPr/>
            <p:nvPr/>
          </p:nvSpPr>
          <p:spPr>
            <a:xfrm rot="5395800" flipV="1">
              <a:off x="10277640" y="574308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8" name="Oval 187"/>
            <p:cNvSpPr/>
            <p:nvPr/>
          </p:nvSpPr>
          <p:spPr>
            <a:xfrm rot="5395800" flipV="1">
              <a:off x="9546120" y="57434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89" name="Oval 188"/>
            <p:cNvSpPr/>
            <p:nvPr/>
          </p:nvSpPr>
          <p:spPr>
            <a:xfrm rot="5395800" flipV="1">
              <a:off x="9545400" y="537804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90" name="Oval 189"/>
            <p:cNvSpPr/>
            <p:nvPr/>
          </p:nvSpPr>
          <p:spPr>
            <a:xfrm rot="5395800" flipV="1">
              <a:off x="9545400" y="501192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sp>
          <p:nvSpPr>
            <p:cNvPr id="191" name="Oval 190"/>
            <p:cNvSpPr/>
            <p:nvPr/>
          </p:nvSpPr>
          <p:spPr>
            <a:xfrm rot="5395800" flipV="1">
              <a:off x="9545040" y="4646160"/>
              <a:ext cx="182880" cy="182880"/>
            </a:xfrm>
            <a:prstGeom prst="ellipse">
              <a:avLst/>
            </a:prstGeom>
            <a:blipFill rotWithShape="0">
              <a:blip r:embed="rId4"/>
              <a:srcRect/>
              <a:tile tx="0" ty="0" sx="74822" sy="74822" algn="ctr"/>
            </a:blipFill>
            <a:ln w="0">
              <a:noFill/>
            </a:ln>
            <a:effectLst>
              <a:outerShdw dist="103350" dir="2700000" rotWithShape="0">
                <a:srgbClr val="808080">
                  <a:alpha val="65000"/>
                </a:srgbClr>
              </a:outerShdw>
            </a:effectLst>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000000"/>
                </a:solidFill>
                <a:latin typeface="Noto Sans"/>
              </a:endParaRPr>
            </a:p>
          </p:txBody>
        </p:sp>
      </p:grpSp>
      <p:sp>
        <p:nvSpPr>
          <p:cNvPr id="192" name="Oval 191"/>
          <p:cNvSpPr/>
          <p:nvPr/>
        </p:nvSpPr>
        <p:spPr>
          <a:xfrm>
            <a:off x="-146160" y="3109320"/>
            <a:ext cx="1920240" cy="1920240"/>
          </a:xfrm>
          <a:prstGeom prst="ellipse">
            <a:avLst/>
          </a:prstGeom>
          <a:solidFill>
            <a:srgbClr val="8D99AE">
              <a:alpha val="10000"/>
            </a:srgbClr>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endParaRPr lang="en-US" sz="1800" b="0" strike="noStrike" spc="-1">
              <a:solidFill>
                <a:srgbClr val="FFFFFF"/>
              </a:solidFill>
              <a:latin typeface="Noto Sans"/>
            </a:endParaRPr>
          </a:p>
        </p:txBody>
      </p:sp>
      <p:sp>
        <p:nvSpPr>
          <p:cNvPr id="193" name="PlaceHolder 1"/>
          <p:cNvSpPr>
            <a:spLocks noGrp="1"/>
          </p:cNvSpPr>
          <p:nvPr>
            <p:ph type="title"/>
          </p:nvPr>
        </p:nvSpPr>
        <p:spPr>
          <a:xfrm>
            <a:off x="468000" y="468000"/>
            <a:ext cx="9072000" cy="946440"/>
          </a:xfrm>
          <a:prstGeom prst="rect">
            <a:avLst/>
          </a:prstGeom>
          <a:noFill/>
          <a:ln w="0">
            <a:noFill/>
          </a:ln>
        </p:spPr>
        <p:txBody>
          <a:bodyPr lIns="0" tIns="0" rIns="0" bIns="0" anchor="ctr">
            <a:noAutofit/>
          </a:bodyPr>
          <a:lstStyle/>
          <a:p>
            <a:pPr indent="0" algn="ctr">
              <a:buNone/>
            </a:pPr>
            <a:r>
              <a:rPr lang="en-US" sz="4400" b="1" strike="noStrike" spc="-1">
                <a:solidFill>
                  <a:srgbClr val="000000"/>
                </a:solidFill>
                <a:latin typeface="Noto Sans"/>
              </a:rPr>
              <a:t>Click to edit the title text format</a:t>
            </a:r>
          </a:p>
        </p:txBody>
      </p:sp>
      <p:sp>
        <p:nvSpPr>
          <p:cNvPr id="194" name="PlaceHolder 2"/>
          <p:cNvSpPr>
            <a:spLocks noGrp="1"/>
          </p:cNvSpPr>
          <p:nvPr>
            <p:ph type="body"/>
          </p:nvPr>
        </p:nvSpPr>
        <p:spPr>
          <a:xfrm>
            <a:off x="468000" y="1800000"/>
            <a:ext cx="9072000" cy="328824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Noto Sans"/>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Noto Sans"/>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Noto Sans"/>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Noto Sans"/>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Noto Sans"/>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Noto Sans"/>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Noto Sans"/>
              </a:rPr>
              <a:t>Seventh Outline Level</a:t>
            </a:r>
          </a:p>
        </p:txBody>
      </p:sp>
      <p:sp>
        <p:nvSpPr>
          <p:cNvPr id="195" name="PlaceHolder 3"/>
          <p:cNvSpPr>
            <a:spLocks noGrp="1"/>
          </p:cNvSpPr>
          <p:nvPr>
            <p:ph type="dt" idx="22"/>
          </p:nvPr>
        </p:nvSpPr>
        <p:spPr>
          <a:xfrm>
            <a:off x="468000" y="5166000"/>
            <a:ext cx="2348280" cy="39060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Noto Sans"/>
              </a:defRPr>
            </a:lvl1pPr>
          </a:lstStyle>
          <a:p>
            <a:pPr indent="0">
              <a:buNone/>
            </a:pPr>
            <a:r>
              <a:rPr lang="en-US" sz="1400" b="0" strike="noStrike" spc="-1">
                <a:solidFill>
                  <a:srgbClr val="000000"/>
                </a:solidFill>
                <a:latin typeface="Noto Sans"/>
              </a:rPr>
              <a:t>&lt;date/time&gt;</a:t>
            </a:r>
          </a:p>
        </p:txBody>
      </p:sp>
      <p:sp>
        <p:nvSpPr>
          <p:cNvPr id="196" name="PlaceHolder 4"/>
          <p:cNvSpPr>
            <a:spLocks noGrp="1"/>
          </p:cNvSpPr>
          <p:nvPr>
            <p:ph type="ftr" idx="23"/>
          </p:nvPr>
        </p:nvSpPr>
        <p:spPr>
          <a:xfrm>
            <a:off x="3442680" y="5166000"/>
            <a:ext cx="3195000" cy="390600"/>
          </a:xfrm>
          <a:prstGeom prst="rect">
            <a:avLst/>
          </a:prstGeom>
          <a:noFill/>
          <a:ln w="0">
            <a:noFill/>
          </a:ln>
        </p:spPr>
        <p:txBody>
          <a:bodyPr lIns="0" tIns="0" rIns="0" bIns="0" anchor="b">
            <a:noAutofit/>
          </a:bodyPr>
          <a:lstStyle>
            <a:lvl1pPr indent="0" algn="ctr">
              <a:buNone/>
              <a:defRPr lang="en-US" sz="1400" b="0" strike="noStrike" spc="-1">
                <a:solidFill>
                  <a:srgbClr val="000000"/>
                </a:solidFill>
                <a:latin typeface="Noto Sans"/>
              </a:defRPr>
            </a:lvl1pPr>
          </a:lstStyle>
          <a:p>
            <a:pPr indent="0" algn="ctr">
              <a:buNone/>
            </a:pPr>
            <a:r>
              <a:rPr lang="en-US" sz="1400" b="0" strike="noStrike" spc="-1">
                <a:solidFill>
                  <a:srgbClr val="000000"/>
                </a:solidFill>
                <a:latin typeface="Noto Sans"/>
              </a:rPr>
              <a:t>&lt;footer&gt;</a:t>
            </a:r>
          </a:p>
        </p:txBody>
      </p:sp>
      <p:sp>
        <p:nvSpPr>
          <p:cNvPr id="197" name="PlaceHolder 5"/>
          <p:cNvSpPr>
            <a:spLocks noGrp="1"/>
          </p:cNvSpPr>
          <p:nvPr>
            <p:ph type="sldNum" idx="24"/>
          </p:nvPr>
        </p:nvSpPr>
        <p:spPr>
          <a:xfrm>
            <a:off x="7227360" y="5166000"/>
            <a:ext cx="2348280" cy="39060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Noto Sans"/>
              </a:defRPr>
            </a:lvl1pPr>
          </a:lstStyle>
          <a:p>
            <a:pPr indent="0" algn="r">
              <a:buNone/>
            </a:pPr>
            <a:fld id="{9D62E63D-1A06-45C1-B214-41F1B4AF3D1D}" type="slidenum">
              <a:rPr lang="en-US" sz="1400" b="0" strike="noStrike" spc="-1">
                <a:solidFill>
                  <a:srgbClr val="000000"/>
                </a:solidFill>
                <a:latin typeface="Noto Sans"/>
              </a:rPr>
              <a:t>‹#›</a:t>
            </a:fld>
            <a:endParaRPr lang="en-US" sz="1400" b="0" strike="noStrike" spc="-1">
              <a:solidFill>
                <a:srgbClr val="000000"/>
              </a:solidFill>
              <a:latin typeface="Noto Sans"/>
            </a:endParaRPr>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extBox 214"/>
          <p:cNvSpPr txBox="1"/>
          <p:nvPr/>
        </p:nvSpPr>
        <p:spPr>
          <a:xfrm>
            <a:off x="7132322" y="4837320"/>
            <a:ext cx="2948303" cy="494280"/>
          </a:xfrm>
          <a:prstGeom prst="rect">
            <a:avLst/>
          </a:prstGeom>
          <a:noFill/>
          <a:ln w="0">
            <a:noFill/>
          </a:ln>
        </p:spPr>
        <p:txBody>
          <a:bodyPr lIns="90000" tIns="45000" rIns="90000" bIns="45000" anchor="t">
            <a:noAutofit/>
          </a:bodyPr>
          <a:lstStyle/>
          <a:p>
            <a:r>
              <a:rPr lang="en-US" sz="1300" b="0" strike="noStrike" spc="-1" dirty="0">
                <a:solidFill>
                  <a:srgbClr val="000000"/>
                </a:solidFill>
                <a:latin typeface="Noto Sans"/>
              </a:rPr>
              <a:t>Team Quantotto: Yevgeny Menaker</a:t>
            </a:r>
          </a:p>
          <a:p>
            <a:pPr>
              <a:lnSpc>
                <a:spcPct val="100000"/>
              </a:lnSpc>
            </a:pPr>
            <a:r>
              <a:rPr lang="en-US" sz="1050" b="0" strike="noStrike" spc="-1" dirty="0">
                <a:solidFill>
                  <a:srgbClr val="000000"/>
                </a:solidFill>
                <a:latin typeface="Noto Sans"/>
              </a:rPr>
              <a:t>09 August 2025</a:t>
            </a:r>
          </a:p>
        </p:txBody>
      </p:sp>
      <p:sp>
        <p:nvSpPr>
          <p:cNvPr id="216" name="Straight Connector 215"/>
          <p:cNvSpPr/>
          <p:nvPr/>
        </p:nvSpPr>
        <p:spPr>
          <a:xfrm>
            <a:off x="7132320" y="4375440"/>
            <a:ext cx="0" cy="1005840"/>
          </a:xfrm>
          <a:prstGeom prst="line">
            <a:avLst/>
          </a:prstGeom>
          <a:ln w="54720">
            <a:solidFill>
              <a:srgbClr val="999999"/>
            </a:solidFill>
            <a:round/>
          </a:ln>
        </p:spPr>
        <p:style>
          <a:lnRef idx="0">
            <a:scrgbClr r="0" g="0" b="0"/>
          </a:lnRef>
          <a:fillRef idx="0">
            <a:scrgbClr r="0" g="0" b="0"/>
          </a:fillRef>
          <a:effectRef idx="0">
            <a:scrgbClr r="0" g="0" b="0"/>
          </a:effectRef>
          <a:fontRef idx="minor"/>
        </p:style>
        <p:txBody>
          <a:bodyPr lIns="117360" tIns="72360" rIns="117360" bIns="72360" anchor="ctr">
            <a:noAutofit/>
          </a:bodyPr>
          <a:lstStyle/>
          <a:p>
            <a:endParaRPr lang="en-US" sz="1800" b="0" strike="noStrike" spc="-1">
              <a:solidFill>
                <a:srgbClr val="000000"/>
              </a:solidFill>
              <a:latin typeface="Noto Sans"/>
            </a:endParaRPr>
          </a:p>
        </p:txBody>
      </p:sp>
      <p:sp>
        <p:nvSpPr>
          <p:cNvPr id="217" name="PlaceHolder 1"/>
          <p:cNvSpPr>
            <a:spLocks noGrp="1"/>
          </p:cNvSpPr>
          <p:nvPr>
            <p:ph type="title"/>
          </p:nvPr>
        </p:nvSpPr>
        <p:spPr>
          <a:xfrm>
            <a:off x="187293" y="4114800"/>
            <a:ext cx="6786383" cy="722520"/>
          </a:xfrm>
          <a:prstGeom prst="rect">
            <a:avLst/>
          </a:prstGeom>
          <a:noFill/>
          <a:ln w="0">
            <a:noFill/>
          </a:ln>
        </p:spPr>
        <p:txBody>
          <a:bodyPr lIns="0" tIns="0" rIns="0" bIns="0" anchor="ctr">
            <a:noAutofit/>
          </a:bodyPr>
          <a:lstStyle/>
          <a:p>
            <a:pPr indent="0" algn="r">
              <a:buNone/>
            </a:pPr>
            <a:r>
              <a:rPr lang="en-US" sz="3200" b="1" strike="noStrike" spc="-1" dirty="0">
                <a:solidFill>
                  <a:srgbClr val="000000"/>
                </a:solidFill>
                <a:latin typeface="Noto Sans"/>
              </a:rPr>
              <a:t>Quantum Walks and Monte Carlo</a:t>
            </a:r>
          </a:p>
        </p:txBody>
      </p:sp>
      <p:sp>
        <p:nvSpPr>
          <p:cNvPr id="218" name="PlaceHolder 2"/>
          <p:cNvSpPr>
            <a:spLocks noGrp="1"/>
          </p:cNvSpPr>
          <p:nvPr>
            <p:ph type="subTitle"/>
          </p:nvPr>
        </p:nvSpPr>
        <p:spPr>
          <a:xfrm>
            <a:off x="914400" y="4717800"/>
            <a:ext cx="5981400" cy="768600"/>
          </a:xfrm>
          <a:prstGeom prst="rect">
            <a:avLst/>
          </a:prstGeom>
          <a:noFill/>
          <a:ln w="0">
            <a:noFill/>
          </a:ln>
        </p:spPr>
        <p:txBody>
          <a:bodyPr lIns="0" tIns="0" rIns="0" bIns="0" anchor="ctr">
            <a:noAutofit/>
          </a:bodyPr>
          <a:lstStyle/>
          <a:p>
            <a:pPr indent="0" algn="r">
              <a:buNone/>
            </a:pPr>
            <a:r>
              <a:rPr lang="en-US" sz="2000" b="0" strike="noStrike" spc="-1">
                <a:solidFill>
                  <a:srgbClr val="000000"/>
                </a:solidFill>
                <a:latin typeface="Noto Sans"/>
              </a:rPr>
              <a:t>WISER Quantum Projects 2025</a:t>
            </a:r>
          </a:p>
        </p:txBody>
      </p:sp>
    </p:spTree>
  </p:cSld>
  <p:clrMapOvr>
    <a:masterClrMapping/>
  </p:clrMapOvr>
  <mc:AlternateContent xmlns:mc="http://schemas.openxmlformats.org/markup-compatibility/2006" xmlns:p14="http://schemas.microsoft.com/office/powerpoint/2010/main">
    <mc:Choice Requires="p14">
      <p:transition spd="slow" p14:dur="2000" advTm="22664"/>
    </mc:Choice>
    <mc:Fallback xmlns="">
      <p:transition spd="slow" advTm="2266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232E4-A32C-87DA-97BD-4FE2BDDB627A}"/>
              </a:ext>
            </a:extLst>
          </p:cNvPr>
          <p:cNvSpPr>
            <a:spLocks noGrp="1"/>
          </p:cNvSpPr>
          <p:nvPr>
            <p:ph type="title"/>
          </p:nvPr>
        </p:nvSpPr>
        <p:spPr>
          <a:xfrm>
            <a:off x="394408" y="115046"/>
            <a:ext cx="6171698" cy="462876"/>
          </a:xfrm>
        </p:spPr>
        <p:txBody>
          <a:bodyPr/>
          <a:lstStyle/>
          <a:p>
            <a:r>
              <a:rPr lang="en-US" sz="3600" dirty="0"/>
              <a:t>Real Backend Execution</a:t>
            </a:r>
            <a:endParaRPr lang="en-IL" sz="3600" dirty="0"/>
          </a:p>
        </p:txBody>
      </p:sp>
      <p:pic>
        <p:nvPicPr>
          <p:cNvPr id="5" name="Picture 4">
            <a:extLst>
              <a:ext uri="{FF2B5EF4-FFF2-40B4-BE49-F238E27FC236}">
                <a16:creationId xmlns:a16="http://schemas.microsoft.com/office/drawing/2014/main" id="{11A7C961-3EA1-1C0A-FFCA-37EB1F16E1B5}"/>
              </a:ext>
            </a:extLst>
          </p:cNvPr>
          <p:cNvPicPr>
            <a:picLocks noChangeAspect="1"/>
          </p:cNvPicPr>
          <p:nvPr/>
        </p:nvPicPr>
        <p:blipFill>
          <a:blip r:embed="rId3"/>
          <a:stretch>
            <a:fillRect/>
          </a:stretch>
        </p:blipFill>
        <p:spPr>
          <a:xfrm>
            <a:off x="394408" y="785906"/>
            <a:ext cx="2365816" cy="1855942"/>
          </a:xfrm>
          <a:prstGeom prst="rect">
            <a:avLst/>
          </a:prstGeom>
        </p:spPr>
      </p:pic>
      <p:pic>
        <p:nvPicPr>
          <p:cNvPr id="7" name="Picture 6">
            <a:extLst>
              <a:ext uri="{FF2B5EF4-FFF2-40B4-BE49-F238E27FC236}">
                <a16:creationId xmlns:a16="http://schemas.microsoft.com/office/drawing/2014/main" id="{C655FF5F-68DB-787E-0EE6-EFB5DE488820}"/>
              </a:ext>
            </a:extLst>
          </p:cNvPr>
          <p:cNvPicPr>
            <a:picLocks noChangeAspect="1"/>
          </p:cNvPicPr>
          <p:nvPr/>
        </p:nvPicPr>
        <p:blipFill>
          <a:blip r:embed="rId4"/>
          <a:stretch>
            <a:fillRect/>
          </a:stretch>
        </p:blipFill>
        <p:spPr>
          <a:xfrm>
            <a:off x="394408" y="2721265"/>
            <a:ext cx="2365816" cy="1750502"/>
          </a:xfrm>
          <a:prstGeom prst="rect">
            <a:avLst/>
          </a:prstGeom>
        </p:spPr>
      </p:pic>
      <p:pic>
        <p:nvPicPr>
          <p:cNvPr id="9" name="Picture 8">
            <a:extLst>
              <a:ext uri="{FF2B5EF4-FFF2-40B4-BE49-F238E27FC236}">
                <a16:creationId xmlns:a16="http://schemas.microsoft.com/office/drawing/2014/main" id="{AE8562AD-15DE-15A1-4058-C4A3255EABD1}"/>
              </a:ext>
            </a:extLst>
          </p:cNvPr>
          <p:cNvPicPr>
            <a:picLocks noChangeAspect="1"/>
          </p:cNvPicPr>
          <p:nvPr/>
        </p:nvPicPr>
        <p:blipFill>
          <a:blip r:embed="rId5"/>
          <a:stretch>
            <a:fillRect/>
          </a:stretch>
        </p:blipFill>
        <p:spPr>
          <a:xfrm>
            <a:off x="2877014" y="785905"/>
            <a:ext cx="2410687" cy="1855943"/>
          </a:xfrm>
          <a:prstGeom prst="rect">
            <a:avLst/>
          </a:prstGeom>
        </p:spPr>
      </p:pic>
      <p:pic>
        <p:nvPicPr>
          <p:cNvPr id="11" name="Picture 10">
            <a:extLst>
              <a:ext uri="{FF2B5EF4-FFF2-40B4-BE49-F238E27FC236}">
                <a16:creationId xmlns:a16="http://schemas.microsoft.com/office/drawing/2014/main" id="{5A94FD8C-D884-DF90-BB96-FCDB10B2A889}"/>
              </a:ext>
            </a:extLst>
          </p:cNvPr>
          <p:cNvPicPr>
            <a:picLocks noChangeAspect="1"/>
          </p:cNvPicPr>
          <p:nvPr/>
        </p:nvPicPr>
        <p:blipFill>
          <a:blip r:embed="rId6"/>
          <a:stretch>
            <a:fillRect/>
          </a:stretch>
        </p:blipFill>
        <p:spPr>
          <a:xfrm>
            <a:off x="2877014" y="2721264"/>
            <a:ext cx="2365816" cy="1751671"/>
          </a:xfrm>
          <a:prstGeom prst="rect">
            <a:avLst/>
          </a:prstGeom>
        </p:spPr>
      </p:pic>
      <p:pic>
        <p:nvPicPr>
          <p:cNvPr id="13" name="Picture 12">
            <a:extLst>
              <a:ext uri="{FF2B5EF4-FFF2-40B4-BE49-F238E27FC236}">
                <a16:creationId xmlns:a16="http://schemas.microsoft.com/office/drawing/2014/main" id="{957B8660-90F9-A5D8-2E35-70045F7DF436}"/>
              </a:ext>
            </a:extLst>
          </p:cNvPr>
          <p:cNvPicPr>
            <a:picLocks noChangeAspect="1"/>
          </p:cNvPicPr>
          <p:nvPr/>
        </p:nvPicPr>
        <p:blipFill>
          <a:blip r:embed="rId7"/>
          <a:stretch>
            <a:fillRect/>
          </a:stretch>
        </p:blipFill>
        <p:spPr>
          <a:xfrm>
            <a:off x="5404491" y="782005"/>
            <a:ext cx="2386211" cy="1855942"/>
          </a:xfrm>
          <a:prstGeom prst="rect">
            <a:avLst/>
          </a:prstGeom>
        </p:spPr>
      </p:pic>
      <p:pic>
        <p:nvPicPr>
          <p:cNvPr id="15" name="Picture 14">
            <a:extLst>
              <a:ext uri="{FF2B5EF4-FFF2-40B4-BE49-F238E27FC236}">
                <a16:creationId xmlns:a16="http://schemas.microsoft.com/office/drawing/2014/main" id="{E6D4324A-088B-2AEC-C8D7-222880AA610F}"/>
              </a:ext>
            </a:extLst>
          </p:cNvPr>
          <p:cNvPicPr>
            <a:picLocks noChangeAspect="1"/>
          </p:cNvPicPr>
          <p:nvPr/>
        </p:nvPicPr>
        <p:blipFill>
          <a:blip r:embed="rId8"/>
          <a:stretch>
            <a:fillRect/>
          </a:stretch>
        </p:blipFill>
        <p:spPr>
          <a:xfrm>
            <a:off x="5404491" y="2721264"/>
            <a:ext cx="2386211" cy="1750503"/>
          </a:xfrm>
          <a:prstGeom prst="rect">
            <a:avLst/>
          </a:prstGeom>
        </p:spPr>
      </p:pic>
      <p:sp>
        <p:nvSpPr>
          <p:cNvPr id="18" name="TextBox 17">
            <a:extLst>
              <a:ext uri="{FF2B5EF4-FFF2-40B4-BE49-F238E27FC236}">
                <a16:creationId xmlns:a16="http://schemas.microsoft.com/office/drawing/2014/main" id="{23EA8291-04A1-2036-5EBF-3E72DD916385}"/>
              </a:ext>
            </a:extLst>
          </p:cNvPr>
          <p:cNvSpPr txBox="1"/>
          <p:nvPr/>
        </p:nvSpPr>
        <p:spPr>
          <a:xfrm>
            <a:off x="394408" y="4559422"/>
            <a:ext cx="8898421" cy="1015663"/>
          </a:xfrm>
          <a:prstGeom prst="rect">
            <a:avLst/>
          </a:prstGeom>
          <a:noFill/>
        </p:spPr>
        <p:txBody>
          <a:bodyPr wrap="square" rtlCol="0">
            <a:spAutoFit/>
          </a:bodyPr>
          <a:lstStyle/>
          <a:p>
            <a:pPr marL="171450" indent="-171450">
              <a:buFont typeface="Arial" panose="020B0604020202020204" pitchFamily="34" charset="0"/>
              <a:buChar char="•"/>
            </a:pPr>
            <a:r>
              <a:rPr lang="en-US" sz="1200" dirty="0">
                <a:solidFill>
                  <a:srgbClr val="000000"/>
                </a:solidFill>
                <a:effectLst/>
                <a:latin typeface="Arial" panose="020B0604020202020204" pitchFamily="34" charset="0"/>
              </a:rPr>
              <a:t>Despite large distances from the reference, the distribution shapes are identifiable</a:t>
            </a:r>
          </a:p>
          <a:p>
            <a:pPr marL="171450" indent="-171450">
              <a:buFont typeface="Arial" panose="020B0604020202020204" pitchFamily="34" charset="0"/>
              <a:buChar char="•"/>
            </a:pPr>
            <a:endParaRPr lang="en-US" sz="1200" dirty="0">
              <a:solidFill>
                <a:srgbClr val="000000"/>
              </a:solidFill>
              <a:effectLst/>
              <a:latin typeface="Arial" panose="020B0604020202020204" pitchFamily="34" charset="0"/>
            </a:endParaRPr>
          </a:p>
          <a:p>
            <a:pPr marL="171450" indent="-171450">
              <a:buFont typeface="Arial" panose="020B0604020202020204" pitchFamily="34" charset="0"/>
              <a:buChar char="•"/>
            </a:pPr>
            <a:r>
              <a:rPr lang="en-US" sz="1200" dirty="0">
                <a:solidFill>
                  <a:srgbClr val="000000"/>
                </a:solidFill>
                <a:latin typeface="Arial" panose="020B0604020202020204" pitchFamily="34" charset="0"/>
              </a:rPr>
              <a:t>N</a:t>
            </a:r>
            <a:r>
              <a:rPr lang="en-US" sz="1200" dirty="0">
                <a:solidFill>
                  <a:srgbClr val="000000"/>
                </a:solidFill>
                <a:effectLst/>
                <a:latin typeface="Arial" panose="020B0604020202020204" pitchFamily="34" charset="0"/>
              </a:rPr>
              <a:t>oise reduction using the M3 package had minimal impact</a:t>
            </a:r>
          </a:p>
          <a:p>
            <a:pPr marL="171450" indent="-171450">
              <a:buFont typeface="Arial" panose="020B0604020202020204" pitchFamily="34" charset="0"/>
              <a:buChar char="•"/>
            </a:pPr>
            <a:endParaRPr lang="en-US" sz="1200" dirty="0">
              <a:solidFill>
                <a:srgbClr val="000000"/>
              </a:solidFill>
              <a:effectLst/>
              <a:latin typeface="Arial" panose="020B0604020202020204" pitchFamily="34" charset="0"/>
            </a:endParaRPr>
          </a:p>
          <a:p>
            <a:pPr marL="171450" indent="-171450">
              <a:buFont typeface="Arial" panose="020B0604020202020204" pitchFamily="34" charset="0"/>
              <a:buChar char="•"/>
            </a:pPr>
            <a:r>
              <a:rPr lang="en-US" sz="1200" dirty="0">
                <a:solidFill>
                  <a:srgbClr val="000000"/>
                </a:solidFill>
                <a:effectLst/>
                <a:latin typeface="Arial" panose="020B0604020202020204" pitchFamily="34" charset="0"/>
              </a:rPr>
              <a:t>Overall, the IBM Torino backend performed impressively!!! 🎉🎉🎉</a:t>
            </a:r>
            <a:endParaRPr lang="en-IL" sz="1200" dirty="0"/>
          </a:p>
        </p:txBody>
      </p:sp>
    </p:spTree>
    <p:extLst>
      <p:ext uri="{BB962C8B-B14F-4D97-AF65-F5344CB8AC3E}">
        <p14:creationId xmlns:p14="http://schemas.microsoft.com/office/powerpoint/2010/main" val="901845363"/>
      </p:ext>
    </p:extLst>
  </p:cSld>
  <p:clrMapOvr>
    <a:masterClrMapping/>
  </p:clrMapOvr>
  <mc:AlternateContent xmlns:mc="http://schemas.openxmlformats.org/markup-compatibility/2006" xmlns:p14="http://schemas.microsoft.com/office/powerpoint/2010/main">
    <mc:Choice Requires="p14">
      <p:transition spd="slow" p14:dur="2000" advTm="21811"/>
    </mc:Choice>
    <mc:Fallback xmlns="">
      <p:transition spd="slow" advTm="2181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PlaceHolder 1"/>
          <p:cNvSpPr>
            <a:spLocks noGrp="1"/>
          </p:cNvSpPr>
          <p:nvPr>
            <p:ph type="title"/>
          </p:nvPr>
        </p:nvSpPr>
        <p:spPr>
          <a:xfrm>
            <a:off x="391800" y="154734"/>
            <a:ext cx="9072000" cy="514133"/>
          </a:xfrm>
          <a:prstGeom prst="rect">
            <a:avLst/>
          </a:prstGeom>
          <a:noFill/>
          <a:ln w="0">
            <a:noFill/>
          </a:ln>
        </p:spPr>
        <p:txBody>
          <a:bodyPr lIns="0" tIns="0" rIns="0" bIns="0" anchor="ctr">
            <a:noAutofit/>
          </a:bodyPr>
          <a:lstStyle/>
          <a:p>
            <a:r>
              <a:rPr lang="en-US" sz="3600" dirty="0"/>
              <a:t>Circuit Depth Study</a:t>
            </a:r>
          </a:p>
        </p:txBody>
      </p:sp>
      <p:sp>
        <p:nvSpPr>
          <p:cNvPr id="6" name="PlaceHolder 2">
            <a:extLst>
              <a:ext uri="{FF2B5EF4-FFF2-40B4-BE49-F238E27FC236}">
                <a16:creationId xmlns:a16="http://schemas.microsoft.com/office/drawing/2014/main" id="{8BA3B20E-B413-685C-31EB-D2980B06AF51}"/>
              </a:ext>
            </a:extLst>
          </p:cNvPr>
          <p:cNvSpPr>
            <a:spLocks noGrp="1"/>
          </p:cNvSpPr>
          <p:nvPr>
            <p:ph/>
          </p:nvPr>
        </p:nvSpPr>
        <p:spPr>
          <a:xfrm>
            <a:off x="4714518" y="832762"/>
            <a:ext cx="4808550" cy="2312373"/>
          </a:xfrm>
          <a:prstGeom prst="rect">
            <a:avLst/>
          </a:prstGeom>
          <a:noFill/>
        </p:spPr>
        <p:txBody>
          <a:bodyPr wrap="square" rtlCol="0">
            <a:spAutoFit/>
          </a:bodyPr>
          <a:lstStyle/>
          <a:p>
            <a:pPr marL="0" indent="0" algn="l" rtl="0" eaLnBrk="1" latinLnBrk="0" hangingPunct="1">
              <a:lnSpc>
                <a:spcPct val="90000"/>
              </a:lnSpc>
              <a:buNone/>
            </a:pPr>
            <a:r>
              <a:rPr lang="en-US" sz="1800" b="1" u="sng" dirty="0">
                <a:solidFill>
                  <a:srgbClr val="000000"/>
                </a:solidFill>
                <a:effectLst/>
                <a:latin typeface="Arial" panose="020B0604020202020204" pitchFamily="34" charset="0"/>
              </a:rPr>
              <a:t>Optimized circuits</a:t>
            </a:r>
            <a:endParaRPr lang="en-US" sz="1800" dirty="0">
              <a:solidFill>
                <a:srgbClr val="000000"/>
              </a:solidFill>
              <a:effectLst/>
              <a:latin typeface="Arial" panose="020B0604020202020204" pitchFamily="34" charset="0"/>
            </a:endParaRPr>
          </a:p>
          <a:p>
            <a:pPr marL="0" indent="0" algn="l" rtl="0" eaLnBrk="1" latinLnBrk="0" hangingPunct="1">
              <a:lnSpc>
                <a:spcPct val="90000"/>
              </a:lnSpc>
              <a:buNone/>
            </a:pPr>
            <a:r>
              <a:rPr lang="en-US" sz="1800" dirty="0">
                <a:solidFill>
                  <a:srgbClr val="000000"/>
                </a:solidFill>
                <a:effectLst/>
                <a:latin typeface="Arial" panose="020B0604020202020204" pitchFamily="34" charset="0"/>
              </a:rPr>
              <a:t>​</a:t>
            </a:r>
          </a:p>
          <a:p>
            <a:pPr marL="0" indent="0" algn="l" rtl="0" eaLnBrk="1" latinLnBrk="0" hangingPunct="1">
              <a:lnSpc>
                <a:spcPct val="90000"/>
              </a:lnSpc>
              <a:buNone/>
            </a:pPr>
            <a:r>
              <a:rPr lang="en-US" sz="1800" dirty="0">
                <a:solidFill>
                  <a:srgbClr val="000000"/>
                </a:solidFill>
                <a:effectLst/>
                <a:latin typeface="Arial" panose="020B0604020202020204" pitchFamily="34" charset="0"/>
              </a:rPr>
              <a:t>Maintaining a constant depth-to-levels ratio results in a linear dependency on levels</a:t>
            </a:r>
          </a:p>
          <a:p>
            <a:pPr marL="0" indent="0" algn="l" rtl="0" eaLnBrk="1" latinLnBrk="0" hangingPunct="1">
              <a:lnSpc>
                <a:spcPct val="90000"/>
              </a:lnSpc>
              <a:buNone/>
            </a:pPr>
            <a:r>
              <a:rPr lang="en-US" sz="1800" dirty="0">
                <a:solidFill>
                  <a:srgbClr val="000000"/>
                </a:solidFill>
                <a:effectLst/>
                <a:latin typeface="Arial" panose="020B0604020202020204" pitchFamily="34" charset="0"/>
              </a:rPr>
              <a:t>​​</a:t>
            </a:r>
          </a:p>
          <a:p>
            <a:pPr marL="0" indent="0" algn="l" rtl="0" eaLnBrk="1" latinLnBrk="0" hangingPunct="1">
              <a:lnSpc>
                <a:spcPct val="90000"/>
              </a:lnSpc>
              <a:buNone/>
            </a:pPr>
            <a:r>
              <a:rPr lang="en-US" sz="1800" b="1" u="sng" dirty="0">
                <a:solidFill>
                  <a:srgbClr val="000000"/>
                </a:solidFill>
                <a:effectLst/>
                <a:latin typeface="Arial" panose="020B0604020202020204" pitchFamily="34" charset="0"/>
              </a:rPr>
              <a:t>Non-optimized circuits</a:t>
            </a:r>
            <a:endParaRPr lang="en-US" sz="1800" dirty="0">
              <a:solidFill>
                <a:srgbClr val="000000"/>
              </a:solidFill>
              <a:effectLst/>
              <a:latin typeface="Arial" panose="020B0604020202020204" pitchFamily="34" charset="0"/>
            </a:endParaRPr>
          </a:p>
          <a:p>
            <a:pPr marL="0" indent="0" algn="l" rtl="0" eaLnBrk="1" latinLnBrk="0" hangingPunct="1">
              <a:lnSpc>
                <a:spcPct val="90000"/>
              </a:lnSpc>
              <a:buNone/>
            </a:pPr>
            <a:r>
              <a:rPr lang="en-US" sz="1800" dirty="0">
                <a:solidFill>
                  <a:srgbClr val="000000"/>
                </a:solidFill>
                <a:effectLst/>
                <a:latin typeface="Arial" panose="020B0604020202020204" pitchFamily="34" charset="0"/>
              </a:rPr>
              <a:t>​</a:t>
            </a:r>
          </a:p>
          <a:p>
            <a:pPr marL="0" indent="0" algn="l" rtl="0" eaLnBrk="1" latinLnBrk="0" hangingPunct="1">
              <a:lnSpc>
                <a:spcPct val="90000"/>
              </a:lnSpc>
              <a:buNone/>
            </a:pPr>
            <a:r>
              <a:rPr lang="en-US" sz="1800" dirty="0">
                <a:solidFill>
                  <a:srgbClr val="000000"/>
                </a:solidFill>
                <a:effectLst/>
                <a:latin typeface="Arial" panose="020B0604020202020204" pitchFamily="34" charset="0"/>
              </a:rPr>
              <a:t>A linearly increasing ratio signifies a quadratic dependency on levels</a:t>
            </a:r>
            <a:endParaRPr lang="en-US" sz="1800" dirty="0"/>
          </a:p>
        </p:txBody>
      </p:sp>
      <p:pic>
        <p:nvPicPr>
          <p:cNvPr id="8" name="Picture 7">
            <a:extLst>
              <a:ext uri="{FF2B5EF4-FFF2-40B4-BE49-F238E27FC236}">
                <a16:creationId xmlns:a16="http://schemas.microsoft.com/office/drawing/2014/main" id="{95CBF11F-2287-9717-0517-A2A3565A4FD1}"/>
              </a:ext>
            </a:extLst>
          </p:cNvPr>
          <p:cNvPicPr>
            <a:picLocks noChangeAspect="1"/>
          </p:cNvPicPr>
          <p:nvPr/>
        </p:nvPicPr>
        <p:blipFill>
          <a:blip r:embed="rId3"/>
          <a:stretch>
            <a:fillRect/>
          </a:stretch>
        </p:blipFill>
        <p:spPr>
          <a:xfrm>
            <a:off x="391800" y="841392"/>
            <a:ext cx="2947641" cy="2312373"/>
          </a:xfrm>
          <a:prstGeom prst="rect">
            <a:avLst/>
          </a:prstGeom>
        </p:spPr>
      </p:pic>
      <p:pic>
        <p:nvPicPr>
          <p:cNvPr id="10" name="Picture 9">
            <a:extLst>
              <a:ext uri="{FF2B5EF4-FFF2-40B4-BE49-F238E27FC236}">
                <a16:creationId xmlns:a16="http://schemas.microsoft.com/office/drawing/2014/main" id="{E6BD38BF-09FB-3791-2BF5-59A0C3FD70CB}"/>
              </a:ext>
            </a:extLst>
          </p:cNvPr>
          <p:cNvPicPr>
            <a:picLocks noChangeAspect="1"/>
          </p:cNvPicPr>
          <p:nvPr/>
        </p:nvPicPr>
        <p:blipFill>
          <a:blip r:embed="rId4"/>
          <a:stretch>
            <a:fillRect/>
          </a:stretch>
        </p:blipFill>
        <p:spPr>
          <a:xfrm>
            <a:off x="391800" y="3214148"/>
            <a:ext cx="2947641" cy="234882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5524"/>
    </mc:Choice>
    <mc:Fallback xmlns="">
      <p:transition spd="slow" advTm="1552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8" name="PlaceHolder 2"/>
          <p:cNvSpPr>
            <a:spLocks noGrp="1"/>
          </p:cNvSpPr>
          <p:nvPr>
            <p:ph/>
          </p:nvPr>
        </p:nvSpPr>
        <p:spPr>
          <a:xfrm>
            <a:off x="586532" y="1537532"/>
            <a:ext cx="8953467" cy="3543425"/>
          </a:xfrm>
          <a:prstGeom prst="rect">
            <a:avLst/>
          </a:prstGeom>
          <a:noFill/>
          <a:ln w="0">
            <a:noFill/>
          </a:ln>
        </p:spPr>
        <p:txBody>
          <a:bodyPr lIns="0" tIns="0" rIns="0" bIns="0" anchor="t">
            <a:normAutofit fontScale="70000" lnSpcReduction="20000"/>
          </a:bodyPr>
          <a:lstStyle/>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Demonstrated universal distribution simulator as a superposition of Hamming Weight 1 states</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Reduced qubits needed from 2n+2 to n+3</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Improved circuit depth from O(n</a:t>
            </a:r>
            <a:r>
              <a:rPr lang="pt-BR" sz="3200" dirty="0"/>
              <a:t>²</a:t>
            </a:r>
            <a:r>
              <a:rPr lang="en-US" sz="2900" dirty="0">
                <a:solidFill>
                  <a:srgbClr val="000000"/>
                </a:solidFill>
                <a:effectLst/>
                <a:latin typeface="Arial" panose="020B0604020202020204" pitchFamily="34" charset="0"/>
              </a:rPr>
              <a:t>) to O(n) ensuring resource efficiency and noise resilience</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effectLst/>
                <a:latin typeface="Arial" panose="020B0604020202020204" pitchFamily="34" charset="0"/>
              </a:rPr>
              <a:t>MSE distance stayed below 5 at most levels</a:t>
            </a:r>
          </a:p>
          <a:p>
            <a:pPr marL="457200" indent="-457200">
              <a:lnSpc>
                <a:spcPct val="110000"/>
              </a:lnSpc>
              <a:buFont typeface="Arial" panose="020B0604020202020204" pitchFamily="34" charset="0"/>
              <a:buChar char="•"/>
            </a:pPr>
            <a:endParaRPr lang="en-US" sz="2900" dirty="0">
              <a:solidFill>
                <a:srgbClr val="000000"/>
              </a:solidFill>
              <a:effectLst/>
              <a:latin typeface="Arial" panose="020B0604020202020204" pitchFamily="34" charset="0"/>
            </a:endParaRPr>
          </a:p>
          <a:p>
            <a:pPr marL="457200" indent="-457200">
              <a:lnSpc>
                <a:spcPct val="110000"/>
              </a:lnSpc>
              <a:buFont typeface="Arial" panose="020B0604020202020204" pitchFamily="34" charset="0"/>
              <a:buChar char="•"/>
            </a:pPr>
            <a:r>
              <a:rPr lang="en-US" sz="2900" dirty="0">
                <a:solidFill>
                  <a:srgbClr val="000000"/>
                </a:solidFill>
                <a:latin typeface="Arial" panose="020B0604020202020204" pitchFamily="34" charset="0"/>
              </a:rPr>
              <a:t>Optimistic outlook for NISQ devices: e</a:t>
            </a:r>
            <a:r>
              <a:rPr lang="en-US" sz="2900" dirty="0">
                <a:solidFill>
                  <a:srgbClr val="000000"/>
                </a:solidFill>
                <a:effectLst/>
                <a:latin typeface="Arial" panose="020B0604020202020204" pitchFamily="34" charset="0"/>
              </a:rPr>
              <a:t>xecution on real backend showcased impressive results</a:t>
            </a:r>
          </a:p>
        </p:txBody>
      </p:sp>
      <p:sp>
        <p:nvSpPr>
          <p:cNvPr id="237" name="PlaceHolder 1"/>
          <p:cNvSpPr>
            <a:spLocks noGrp="1"/>
          </p:cNvSpPr>
          <p:nvPr>
            <p:ph type="title"/>
          </p:nvPr>
        </p:nvSpPr>
        <p:spPr>
          <a:xfrm>
            <a:off x="468000" y="468000"/>
            <a:ext cx="9072000" cy="446400"/>
          </a:xfrm>
          <a:prstGeom prst="rect">
            <a:avLst/>
          </a:prstGeom>
          <a:noFill/>
          <a:ln w="0">
            <a:noFill/>
          </a:ln>
        </p:spPr>
        <p:txBody>
          <a:bodyPr lIns="0" tIns="0" rIns="0" bIns="0" anchor="ctr">
            <a:noAutofit/>
          </a:bodyPr>
          <a:lstStyle/>
          <a:p>
            <a:r>
              <a:rPr lang="en-US" sz="3600" dirty="0"/>
              <a:t>Conclusions</a:t>
            </a:r>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advTm="44953"/>
    </mc:Choice>
    <mc:Fallback xmlns="">
      <p:transition spd="slow" advTm="4495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1F65-AD80-34F4-9E30-1D697A949F2C}"/>
              </a:ext>
            </a:extLst>
          </p:cNvPr>
          <p:cNvSpPr>
            <a:spLocks noGrp="1"/>
          </p:cNvSpPr>
          <p:nvPr>
            <p:ph type="title"/>
          </p:nvPr>
        </p:nvSpPr>
        <p:spPr>
          <a:xfrm>
            <a:off x="468000" y="468000"/>
            <a:ext cx="9072000" cy="437774"/>
          </a:xfrm>
          <a:noFill/>
          <a:ln w="0">
            <a:noFill/>
          </a:ln>
        </p:spPr>
        <p:txBody>
          <a:bodyPr lIns="0" tIns="0" rIns="0" bIns="0" anchor="ctr">
            <a:noAutofit/>
          </a:bodyPr>
          <a:lstStyle/>
          <a:p>
            <a:r>
              <a:rPr lang="en-US" sz="3600" dirty="0"/>
              <a:t>References</a:t>
            </a:r>
            <a:endParaRPr lang="en-IL" sz="3600" dirty="0"/>
          </a:p>
        </p:txBody>
      </p:sp>
      <p:sp>
        <p:nvSpPr>
          <p:cNvPr id="3" name="Subtitle 2">
            <a:extLst>
              <a:ext uri="{FF2B5EF4-FFF2-40B4-BE49-F238E27FC236}">
                <a16:creationId xmlns:a16="http://schemas.microsoft.com/office/drawing/2014/main" id="{BF0A3A7F-A8CC-F06D-9E35-5C1FC8911F73}"/>
              </a:ext>
            </a:extLst>
          </p:cNvPr>
          <p:cNvSpPr>
            <a:spLocks noGrp="1"/>
          </p:cNvSpPr>
          <p:nvPr>
            <p:ph type="subTitle"/>
          </p:nvPr>
        </p:nvSpPr>
        <p:spPr>
          <a:xfrm>
            <a:off x="468000" y="1800000"/>
            <a:ext cx="9262596" cy="2392438"/>
          </a:xfrm>
        </p:spPr>
        <p:txBody>
          <a:bodyPr/>
          <a:lstStyle/>
          <a:p>
            <a:pPr marL="514350" indent="-514350">
              <a:buFont typeface="+mj-lt"/>
              <a:buAutoNum type="arabicPeriod"/>
            </a:pPr>
            <a:r>
              <a:rPr lang="en-US" sz="1600" dirty="0"/>
              <a:t>"Universal Statistical Simulator", Mark Carney, Ben Varcoe (arXiv:2202.01735)</a:t>
            </a:r>
          </a:p>
          <a:p>
            <a:pPr marL="514350" indent="-514350">
              <a:buFont typeface="+mj-lt"/>
              <a:buAutoNum type="arabicPeriod"/>
            </a:pPr>
            <a:endParaRPr lang="en-US" sz="1600" dirty="0"/>
          </a:p>
          <a:p>
            <a:pPr marL="514350" indent="-514350">
              <a:buFont typeface="+mj-lt"/>
              <a:buAutoNum type="arabicPeriod"/>
            </a:pPr>
            <a:r>
              <a:rPr lang="en-US" sz="1600" dirty="0"/>
              <a:t>"Quantum random walks - an introductory overview", J. Kempe (</a:t>
            </a:r>
            <a:r>
              <a:rPr lang="en-US" sz="1600" dirty="0" err="1"/>
              <a:t>arXiv:quant-ph</a:t>
            </a:r>
            <a:r>
              <a:rPr lang="en-US" sz="1600" dirty="0"/>
              <a:t>/0303081)</a:t>
            </a:r>
          </a:p>
          <a:p>
            <a:pPr marL="514350" indent="-514350">
              <a:buFont typeface="+mj-lt"/>
              <a:buAutoNum type="arabicPeriod"/>
            </a:pPr>
            <a:endParaRPr lang="en-US" sz="1600" dirty="0"/>
          </a:p>
          <a:p>
            <a:pPr marL="514350" indent="-514350">
              <a:buFont typeface="+mj-lt"/>
              <a:buAutoNum type="arabicPeriod"/>
            </a:pPr>
            <a:r>
              <a:rPr lang="en-US" sz="1600" dirty="0"/>
              <a:t>"Scalable Mitigation of Measurement Errors on Quantum Computers", Paul D. Nation, </a:t>
            </a:r>
            <a:r>
              <a:rPr lang="en-US" sz="1600" dirty="0" err="1"/>
              <a:t>Hwajung</a:t>
            </a:r>
            <a:r>
              <a:rPr lang="en-US" sz="1600" dirty="0"/>
              <a:t> Kang, </a:t>
            </a:r>
            <a:r>
              <a:rPr lang="en-US" sz="1600" dirty="0" err="1"/>
              <a:t>Neereja</a:t>
            </a:r>
            <a:r>
              <a:rPr lang="en-US" sz="1600" dirty="0"/>
              <a:t> Sundaresan, and Jay M. Gambetta, PRX Quantum 2, 040326 (2021).</a:t>
            </a:r>
          </a:p>
          <a:p>
            <a:endParaRPr lang="en-IL" sz="1600" dirty="0"/>
          </a:p>
        </p:txBody>
      </p:sp>
    </p:spTree>
    <p:extLst>
      <p:ext uri="{BB962C8B-B14F-4D97-AF65-F5344CB8AC3E}">
        <p14:creationId xmlns:p14="http://schemas.microsoft.com/office/powerpoint/2010/main" val="2822173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67748-D76C-352A-BD40-6826F0BD69E1}"/>
              </a:ext>
            </a:extLst>
          </p:cNvPr>
          <p:cNvSpPr>
            <a:spLocks noGrp="1"/>
          </p:cNvSpPr>
          <p:nvPr>
            <p:ph type="title"/>
          </p:nvPr>
        </p:nvSpPr>
        <p:spPr>
          <a:xfrm>
            <a:off x="468000" y="267796"/>
            <a:ext cx="9072000" cy="498158"/>
          </a:xfrm>
          <a:noFill/>
          <a:ln w="0">
            <a:noFill/>
          </a:ln>
        </p:spPr>
        <p:txBody>
          <a:bodyPr lIns="0" tIns="0" rIns="0" bIns="0" anchor="ctr">
            <a:noAutofit/>
          </a:bodyPr>
          <a:lstStyle/>
          <a:p>
            <a:r>
              <a:rPr lang="en-US" sz="3200" dirty="0"/>
              <a:t>Project Goals</a:t>
            </a:r>
            <a:endParaRPr lang="en-IL" sz="3200" dirty="0"/>
          </a:p>
        </p:txBody>
      </p:sp>
      <p:sp>
        <p:nvSpPr>
          <p:cNvPr id="3" name="Subtitle 2">
            <a:extLst>
              <a:ext uri="{FF2B5EF4-FFF2-40B4-BE49-F238E27FC236}">
                <a16:creationId xmlns:a16="http://schemas.microsoft.com/office/drawing/2014/main" id="{3FAB9AC4-1098-05A5-D102-672F57A67E57}"/>
              </a:ext>
            </a:extLst>
          </p:cNvPr>
          <p:cNvSpPr>
            <a:spLocks noGrp="1"/>
          </p:cNvSpPr>
          <p:nvPr>
            <p:ph type="subTitle"/>
          </p:nvPr>
        </p:nvSpPr>
        <p:spPr>
          <a:xfrm>
            <a:off x="468000" y="1692908"/>
            <a:ext cx="9072000" cy="3288240"/>
          </a:xfrm>
        </p:spPr>
        <p:txBody>
          <a:bodyPr anchor="t"/>
          <a:lstStyle/>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Quantum Galton Board Implementation: Construct a quantum analogue of the n-level Galton Board to illustrate symmetric Gaussian distributions</a:t>
            </a:r>
          </a:p>
          <a:p>
            <a:pPr marL="228600" indent="-228600">
              <a:spcBef>
                <a:spcPts val="1000"/>
              </a:spcBef>
              <a:buFont typeface="Arial" panose="020B0604020202020204" pitchFamily="34" charset="0"/>
              <a:buChar char="•"/>
            </a:pPr>
            <a:r>
              <a:rPr lang="en-US" sz="1600" dirty="0">
                <a:solidFill>
                  <a:srgbClr val="000000"/>
                </a:solidFill>
                <a:latin typeface="Arial" panose="020B0604020202020204" pitchFamily="34" charset="0"/>
              </a:rPr>
              <a:t>State Preparation: Apply the Universal Statistical Simulator method (from research paper) to generate a range of distributions as a superposition of quantum states</a:t>
            </a:r>
            <a:endParaRPr lang="en-US" sz="1600" dirty="0">
              <a:solidFill>
                <a:srgbClr val="000000"/>
              </a:solidFill>
              <a:effectLst/>
              <a:latin typeface="Arial" panose="020B0604020202020204" pitchFamily="34" charset="0"/>
            </a:endParaRP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Distribution Adjustment: Alter quantum pegs and coin parameters to produce various distributions, including Exponential and Hadamard Random Walk (Bi-Modal)</a:t>
            </a: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Noise-Resilient Optimization: Design a Galton Board-inspired method to load arbitrary distributions and demonstrate outcomes on noisy simulators using the IBM </a:t>
            </a:r>
            <a:r>
              <a:rPr lang="en-US" sz="1600" dirty="0" err="1">
                <a:solidFill>
                  <a:srgbClr val="000000"/>
                </a:solidFill>
                <a:effectLst/>
                <a:latin typeface="Arial" panose="020B0604020202020204" pitchFamily="34" charset="0"/>
              </a:rPr>
              <a:t>ibm_torino</a:t>
            </a:r>
            <a:r>
              <a:rPr lang="en-US" sz="1600" dirty="0">
                <a:solidFill>
                  <a:srgbClr val="000000"/>
                </a:solidFill>
                <a:effectLst/>
                <a:latin typeface="Arial" panose="020B0604020202020204" pitchFamily="34" charset="0"/>
              </a:rPr>
              <a:t> noise model</a:t>
            </a: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effectLst/>
                <a:latin typeface="Arial" panose="020B0604020202020204" pitchFamily="34" charset="0"/>
              </a:rPr>
              <a:t>Performance and Depth Analysis: Evaluate circuit accuracy under noisy conditions and examine the relationship between circuit depth and the number of Galton Board levels</a:t>
            </a:r>
          </a:p>
          <a:p>
            <a:pPr marL="228600" indent="-228600" algn="l" rtl="0" eaLnBrk="1" latinLnBrk="0" hangingPunct="1">
              <a:lnSpc>
                <a:spcPct val="90000"/>
              </a:lnSpc>
              <a:spcBef>
                <a:spcPts val="1000"/>
              </a:spcBef>
              <a:buFont typeface="Arial" panose="020B0604020202020204" pitchFamily="34" charset="0"/>
              <a:buChar char="•"/>
            </a:pPr>
            <a:r>
              <a:rPr lang="en-US" sz="1600" dirty="0">
                <a:solidFill>
                  <a:srgbClr val="000000"/>
                </a:solidFill>
                <a:latin typeface="Arial" panose="020B0604020202020204" pitchFamily="34" charset="0"/>
              </a:rPr>
              <a:t>Real Backend Runs: Execute Resulting Circuits on physical QPUs and observe the results</a:t>
            </a:r>
            <a:endParaRPr lang="en-IL" sz="1600" dirty="0"/>
          </a:p>
        </p:txBody>
      </p:sp>
    </p:spTree>
    <p:extLst>
      <p:ext uri="{BB962C8B-B14F-4D97-AF65-F5344CB8AC3E}">
        <p14:creationId xmlns:p14="http://schemas.microsoft.com/office/powerpoint/2010/main" val="576253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467999" y="166076"/>
            <a:ext cx="9072000" cy="946440"/>
          </a:xfrm>
          <a:prstGeom prst="rect">
            <a:avLst/>
          </a:prstGeom>
          <a:noFill/>
          <a:ln w="0">
            <a:noFill/>
          </a:ln>
        </p:spPr>
        <p:txBody>
          <a:bodyPr lIns="0" tIns="0" rIns="0" bIns="0" anchor="ctr">
            <a:noAutofit/>
          </a:bodyPr>
          <a:lstStyle/>
          <a:p>
            <a:r>
              <a:rPr lang="en-US" sz="3200" dirty="0"/>
              <a:t>Galton Board as Decision DAG</a:t>
            </a:r>
          </a:p>
        </p:txBody>
      </p:sp>
      <p:pic>
        <p:nvPicPr>
          <p:cNvPr id="3" name="Content Placeholder 2">
            <a:extLst>
              <a:ext uri="{FF2B5EF4-FFF2-40B4-BE49-F238E27FC236}">
                <a16:creationId xmlns:a16="http://schemas.microsoft.com/office/drawing/2014/main" id="{01DBB936-DF03-5848-F483-A92BA95C1B9C}"/>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6001103" y="1414440"/>
            <a:ext cx="3295081" cy="3788110"/>
          </a:xfrm>
          <a:prstGeom prst="rect">
            <a:avLst/>
          </a:prstGeom>
          <a:noFill/>
          <a:ln w="0">
            <a:noFill/>
          </a:ln>
        </p:spPr>
      </p:pic>
      <p:sp>
        <p:nvSpPr>
          <p:cNvPr id="5" name="TextBox 4">
            <a:extLst>
              <a:ext uri="{FF2B5EF4-FFF2-40B4-BE49-F238E27FC236}">
                <a16:creationId xmlns:a16="http://schemas.microsoft.com/office/drawing/2014/main" id="{BE06072E-F959-9860-E461-C7498C09FD53}"/>
              </a:ext>
            </a:extLst>
          </p:cNvPr>
          <p:cNvSpPr txBox="1"/>
          <p:nvPr/>
        </p:nvSpPr>
        <p:spPr>
          <a:xfrm>
            <a:off x="467999" y="1792224"/>
            <a:ext cx="5289287" cy="2308324"/>
          </a:xfrm>
          <a:prstGeom prst="rect">
            <a:avLst/>
          </a:prstGeom>
          <a:noFill/>
        </p:spPr>
        <p:txBody>
          <a:bodyPr wrap="square" rtlCol="0">
            <a:spAutoFit/>
          </a:bodyPr>
          <a:lstStyle/>
          <a:p>
            <a:pPr marL="285750" indent="-285750">
              <a:buFont typeface="Arial" panose="020B0604020202020204" pitchFamily="34" charset="0"/>
              <a:buChar char="•"/>
            </a:pPr>
            <a:r>
              <a:rPr lang="en-US" dirty="0"/>
              <a:t>Galton Board is a decision DAG (Directed Acyclic Graph)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p=1/2, a symmetric normal distribution is achieved in the tally bins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Modifying the probability ( p ) will skew the distribution either to the left or right</a:t>
            </a:r>
          </a:p>
        </p:txBody>
      </p:sp>
    </p:spTree>
  </p:cSld>
  <p:clrMapOvr>
    <a:masterClrMapping/>
  </p:clrMapOvr>
  <mc:AlternateContent xmlns:mc="http://schemas.openxmlformats.org/markup-compatibility/2006" xmlns:p14="http://schemas.microsoft.com/office/powerpoint/2010/main">
    <mc:Choice Requires="p14">
      <p:transition spd="slow" p14:dur="2000" advTm="77121"/>
    </mc:Choice>
    <mc:Fallback xmlns="">
      <p:transition spd="slow" advTm="7712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PlaceHolder 1"/>
          <p:cNvSpPr>
            <a:spLocks noGrp="1"/>
          </p:cNvSpPr>
          <p:nvPr>
            <p:ph type="title"/>
          </p:nvPr>
        </p:nvSpPr>
        <p:spPr>
          <a:xfrm>
            <a:off x="484659" y="116177"/>
            <a:ext cx="9297792" cy="946440"/>
          </a:xfrm>
          <a:prstGeom prst="rect">
            <a:avLst/>
          </a:prstGeom>
          <a:noFill/>
          <a:ln w="0">
            <a:noFill/>
          </a:ln>
        </p:spPr>
        <p:txBody>
          <a:bodyPr lIns="0" tIns="0" rIns="0" bIns="0" anchor="ctr">
            <a:noAutofit/>
          </a:bodyPr>
          <a:lstStyle/>
          <a:p>
            <a:r>
              <a:rPr lang="en-US" sz="3200" dirty="0"/>
              <a:t>n-levels Galton Board: Quantum Circuit</a:t>
            </a:r>
          </a:p>
        </p:txBody>
      </p:sp>
      <p:pic>
        <p:nvPicPr>
          <p:cNvPr id="3" name="Content Placeholder 2">
            <a:extLst>
              <a:ext uri="{FF2B5EF4-FFF2-40B4-BE49-F238E27FC236}">
                <a16:creationId xmlns:a16="http://schemas.microsoft.com/office/drawing/2014/main" id="{3F5E2071-1C34-5C8E-50DF-E7E70A63E008}"/>
              </a:ext>
            </a:extLst>
          </p:cNvPr>
          <p:cNvPicPr>
            <a:picLocks noGrp="1" noChangeAspect="1"/>
          </p:cNvPicPr>
          <p:nvPr>
            <p:ph/>
          </p:nvPr>
        </p:nvPicPr>
        <p:blipFill>
          <a:blip r:embed="rId3"/>
          <a:stretch>
            <a:fillRect/>
          </a:stretch>
        </p:blipFill>
        <p:spPr>
          <a:xfrm>
            <a:off x="310573" y="1762897"/>
            <a:ext cx="4822982" cy="1416908"/>
          </a:xfrm>
          <a:prstGeom prst="rect">
            <a:avLst/>
          </a:prstGeom>
          <a:noFill/>
          <a:ln w="0">
            <a:noFill/>
          </a:ln>
        </p:spPr>
      </p:pic>
      <p:sp>
        <p:nvSpPr>
          <p:cNvPr id="4" name="TextBox 3">
            <a:extLst>
              <a:ext uri="{FF2B5EF4-FFF2-40B4-BE49-F238E27FC236}">
                <a16:creationId xmlns:a16="http://schemas.microsoft.com/office/drawing/2014/main" id="{ACE74EBD-6772-475A-E4E1-E6B3F83B883F}"/>
              </a:ext>
            </a:extLst>
          </p:cNvPr>
          <p:cNvSpPr txBox="1"/>
          <p:nvPr/>
        </p:nvSpPr>
        <p:spPr>
          <a:xfrm>
            <a:off x="310573" y="3531628"/>
            <a:ext cx="8040130" cy="923330"/>
          </a:xfrm>
          <a:prstGeom prst="rect">
            <a:avLst/>
          </a:prstGeom>
          <a:noFill/>
        </p:spPr>
        <p:txBody>
          <a:bodyPr wrap="square" rtlCol="0">
            <a:spAutoFit/>
          </a:bodyPr>
          <a:lstStyle/>
          <a:p>
            <a:pPr marL="0" indent="0">
              <a:buNone/>
            </a:pPr>
            <a:r>
              <a:rPr lang="pt-BR" b="1" u="sng" dirty="0"/>
              <a:t>For n levels</a:t>
            </a:r>
          </a:p>
          <a:p>
            <a:pPr marL="0" indent="0">
              <a:buNone/>
            </a:pPr>
            <a:r>
              <a:rPr lang="pt-BR" dirty="0"/>
              <a:t>Qubits: 2n + 2</a:t>
            </a:r>
          </a:p>
          <a:p>
            <a:pPr marL="0" indent="0">
              <a:buNone/>
            </a:pPr>
            <a:r>
              <a:rPr lang="pt-BR" dirty="0"/>
              <a:t>Depth:  4 + 8 + 12 + … + 3n = 2(n² + n) = O(n²)</a:t>
            </a:r>
            <a:endParaRPr lang="en-IL" dirty="0"/>
          </a:p>
        </p:txBody>
      </p:sp>
      <p:sp>
        <p:nvSpPr>
          <p:cNvPr id="2" name="TextBox 1">
            <a:extLst>
              <a:ext uri="{FF2B5EF4-FFF2-40B4-BE49-F238E27FC236}">
                <a16:creationId xmlns:a16="http://schemas.microsoft.com/office/drawing/2014/main" id="{F4889E05-F4B9-C510-5E36-15818BD77CC7}"/>
              </a:ext>
            </a:extLst>
          </p:cNvPr>
          <p:cNvSpPr txBox="1"/>
          <p:nvPr/>
        </p:nvSpPr>
        <p:spPr>
          <a:xfrm>
            <a:off x="554497" y="1307926"/>
            <a:ext cx="8040130" cy="369332"/>
          </a:xfrm>
          <a:prstGeom prst="rect">
            <a:avLst/>
          </a:prstGeom>
          <a:noFill/>
        </p:spPr>
        <p:txBody>
          <a:bodyPr wrap="square" rtlCol="0">
            <a:spAutoFit/>
          </a:bodyPr>
          <a:lstStyle/>
          <a:p>
            <a:pPr marL="0" indent="0">
              <a:buNone/>
            </a:pPr>
            <a:r>
              <a:rPr lang="pt-BR" dirty="0"/>
              <a:t>Diagram for n=3:</a:t>
            </a:r>
            <a:endParaRPr lang="en-IL" dirty="0"/>
          </a:p>
        </p:txBody>
      </p:sp>
      <p:pic>
        <p:nvPicPr>
          <p:cNvPr id="6" name="Picture 5">
            <a:extLst>
              <a:ext uri="{FF2B5EF4-FFF2-40B4-BE49-F238E27FC236}">
                <a16:creationId xmlns:a16="http://schemas.microsoft.com/office/drawing/2014/main" id="{7EC8C2E6-AC36-4DDD-8C13-C9ACF2FFBA90}"/>
              </a:ext>
            </a:extLst>
          </p:cNvPr>
          <p:cNvPicPr>
            <a:picLocks noChangeAspect="1"/>
          </p:cNvPicPr>
          <p:nvPr/>
        </p:nvPicPr>
        <p:blipFill>
          <a:blip r:embed="rId4"/>
          <a:stretch>
            <a:fillRect/>
          </a:stretch>
        </p:blipFill>
        <p:spPr>
          <a:xfrm>
            <a:off x="5532336" y="1414440"/>
            <a:ext cx="4319953" cy="34423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4790"/>
    </mc:Choice>
    <mc:Fallback xmlns="">
      <p:transition spd="slow" advTm="3479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385622" y="268654"/>
            <a:ext cx="9072000" cy="471113"/>
          </a:xfrm>
          <a:prstGeom prst="rect">
            <a:avLst/>
          </a:prstGeom>
          <a:noFill/>
          <a:ln w="0">
            <a:noFill/>
          </a:ln>
        </p:spPr>
        <p:txBody>
          <a:bodyPr lIns="0" tIns="0" rIns="0" bIns="0" anchor="ctr">
            <a:noAutofit/>
          </a:bodyPr>
          <a:lstStyle/>
          <a:p>
            <a:r>
              <a:rPr lang="en-US" sz="3200" dirty="0"/>
              <a:t>Exponential Distribution</a:t>
            </a:r>
          </a:p>
        </p:txBody>
      </p:sp>
      <p:pic>
        <p:nvPicPr>
          <p:cNvPr id="3" name="Content Placeholder 2" descr="A diagram of a diagram of circles and circles&#10;&#10;AI-generated content may be incorrect.">
            <a:extLst>
              <a:ext uri="{FF2B5EF4-FFF2-40B4-BE49-F238E27FC236}">
                <a16:creationId xmlns:a16="http://schemas.microsoft.com/office/drawing/2014/main" id="{EF00D367-5F76-D210-AE9A-4D8DA7EC6D9A}"/>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986054" y="974634"/>
            <a:ext cx="3610661" cy="4150909"/>
          </a:xfrm>
          <a:prstGeom prst="rect">
            <a:avLst/>
          </a:prstGeom>
          <a:noFill/>
          <a:ln w="0">
            <a:noFill/>
          </a:ln>
        </p:spPr>
      </p:pic>
      <p:sp>
        <p:nvSpPr>
          <p:cNvPr id="4" name="TextBox 3">
            <a:extLst>
              <a:ext uri="{FF2B5EF4-FFF2-40B4-BE49-F238E27FC236}">
                <a16:creationId xmlns:a16="http://schemas.microsoft.com/office/drawing/2014/main" id="{E3685C85-1405-D980-82A1-AB9DD5C948BE}"/>
              </a:ext>
            </a:extLst>
          </p:cNvPr>
          <p:cNvSpPr txBox="1"/>
          <p:nvPr/>
        </p:nvSpPr>
        <p:spPr>
          <a:xfrm>
            <a:off x="5115697" y="820390"/>
            <a:ext cx="4728519" cy="2308324"/>
          </a:xfrm>
          <a:prstGeom prst="rect">
            <a:avLst/>
          </a:prstGeom>
          <a:noFill/>
        </p:spPr>
        <p:txBody>
          <a:bodyPr wrap="square" rtlCol="0">
            <a:spAutoFit/>
          </a:bodyPr>
          <a:lstStyle/>
          <a:p>
            <a:pPr marL="285750" indent="-285750">
              <a:buFont typeface="Arial" panose="020B0604020202020204" pitchFamily="34" charset="0"/>
              <a:buChar char="•"/>
            </a:pPr>
            <a:r>
              <a:rPr lang="en-US" sz="1200" dirty="0">
                <a:solidFill>
                  <a:srgbClr val="000000"/>
                </a:solidFill>
                <a:effectLst/>
                <a:latin typeface="Arial" panose="020B0604020202020204" pitchFamily="34" charset="0"/>
              </a:rPr>
              <a:t>To achieve a different distribution, probabilities must be adjusted at each level</a:t>
            </a:r>
          </a:p>
          <a:p>
            <a:pPr marL="285750" indent="-285750">
              <a:buFont typeface="Arial" panose="020B0604020202020204" pitchFamily="34" charset="0"/>
              <a:buChar char="•"/>
            </a:pPr>
            <a:endParaRPr lang="en-US" sz="120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200" dirty="0">
                <a:solidFill>
                  <a:srgbClr val="000000"/>
                </a:solidFill>
                <a:effectLst/>
                <a:latin typeface="Arial" panose="020B0604020202020204" pitchFamily="34" charset="0"/>
              </a:rPr>
              <a:t>The figure illustrates assigning probabilities only to the rightmost quantum peg, requiring either a rotation of the "coin" qubit by a specific angle or flipping it</a:t>
            </a:r>
          </a:p>
          <a:p>
            <a:pPr marL="285750" indent="-285750">
              <a:buFont typeface="Arial" panose="020B0604020202020204" pitchFamily="34" charset="0"/>
              <a:buChar char="•"/>
            </a:pPr>
            <a:endParaRPr lang="en-US" sz="120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200" dirty="0">
                <a:solidFill>
                  <a:srgbClr val="000000"/>
                </a:solidFill>
                <a:effectLst/>
                <a:latin typeface="Arial" panose="020B0604020202020204" pitchFamily="34" charset="0"/>
              </a:rPr>
              <a:t>In the quantum circuit, this involves modifying the quantum coin function using controlled RY rotations to bias the "coin" accordingly</a:t>
            </a:r>
          </a:p>
          <a:p>
            <a:pPr marL="285750" indent="-285750">
              <a:buFont typeface="Arial" panose="020B0604020202020204" pitchFamily="34" charset="0"/>
              <a:buChar char="•"/>
            </a:pPr>
            <a:endParaRPr lang="en-US" sz="1200" dirty="0">
              <a:solidFill>
                <a:srgbClr val="000000"/>
              </a:solidFill>
              <a:effectLst/>
              <a:latin typeface="Arial" panose="020B0604020202020204" pitchFamily="34" charset="0"/>
            </a:endParaRPr>
          </a:p>
          <a:p>
            <a:pPr marL="285750" indent="-285750">
              <a:buFont typeface="Arial" panose="020B0604020202020204" pitchFamily="34" charset="0"/>
              <a:buChar char="•"/>
            </a:pPr>
            <a:r>
              <a:rPr lang="en-US" sz="1200" dirty="0">
                <a:solidFill>
                  <a:srgbClr val="000000"/>
                </a:solidFill>
                <a:latin typeface="Arial" panose="020B0604020202020204" pitchFamily="34" charset="0"/>
              </a:rPr>
              <a:t>The angle of rotation is given by </a:t>
            </a:r>
            <a:endParaRPr lang="en-IL" sz="1200" dirty="0"/>
          </a:p>
        </p:txBody>
      </p:sp>
      <p:pic>
        <p:nvPicPr>
          <p:cNvPr id="6" name="Picture 5">
            <a:extLst>
              <a:ext uri="{FF2B5EF4-FFF2-40B4-BE49-F238E27FC236}">
                <a16:creationId xmlns:a16="http://schemas.microsoft.com/office/drawing/2014/main" id="{421CE206-C606-CE6A-B277-77805C291090}"/>
              </a:ext>
            </a:extLst>
          </p:cNvPr>
          <p:cNvPicPr>
            <a:picLocks noChangeAspect="1"/>
          </p:cNvPicPr>
          <p:nvPr/>
        </p:nvPicPr>
        <p:blipFill>
          <a:blip r:embed="rId4"/>
          <a:stretch>
            <a:fillRect/>
          </a:stretch>
        </p:blipFill>
        <p:spPr>
          <a:xfrm>
            <a:off x="7721928" y="2785817"/>
            <a:ext cx="1183175" cy="341058"/>
          </a:xfrm>
          <a:prstGeom prst="rect">
            <a:avLst/>
          </a:prstGeom>
        </p:spPr>
      </p:pic>
      <p:pic>
        <p:nvPicPr>
          <p:cNvPr id="8" name="Picture 7">
            <a:extLst>
              <a:ext uri="{FF2B5EF4-FFF2-40B4-BE49-F238E27FC236}">
                <a16:creationId xmlns:a16="http://schemas.microsoft.com/office/drawing/2014/main" id="{DD76B971-4E6D-C7BE-5B1C-325808CF364D}"/>
              </a:ext>
            </a:extLst>
          </p:cNvPr>
          <p:cNvPicPr>
            <a:picLocks noChangeAspect="1"/>
          </p:cNvPicPr>
          <p:nvPr/>
        </p:nvPicPr>
        <p:blipFill>
          <a:blip r:embed="rId5"/>
          <a:stretch>
            <a:fillRect/>
          </a:stretch>
        </p:blipFill>
        <p:spPr>
          <a:xfrm>
            <a:off x="5511547" y="3151589"/>
            <a:ext cx="3706596" cy="245648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8475"/>
    </mc:Choice>
    <mc:Fallback xmlns="">
      <p:transition spd="slow" advTm="2847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PlaceHolder 1"/>
          <p:cNvSpPr>
            <a:spLocks noGrp="1"/>
          </p:cNvSpPr>
          <p:nvPr>
            <p:ph type="title"/>
          </p:nvPr>
        </p:nvSpPr>
        <p:spPr>
          <a:xfrm>
            <a:off x="468000" y="233218"/>
            <a:ext cx="9361800" cy="569039"/>
          </a:xfrm>
          <a:prstGeom prst="rect">
            <a:avLst/>
          </a:prstGeom>
          <a:noFill/>
          <a:ln w="0">
            <a:noFill/>
          </a:ln>
        </p:spPr>
        <p:txBody>
          <a:bodyPr lIns="0" tIns="0" rIns="0" bIns="0" anchor="ctr">
            <a:noAutofit/>
          </a:bodyPr>
          <a:lstStyle/>
          <a:p>
            <a:r>
              <a:rPr lang="en-US" sz="3200" dirty="0"/>
              <a:t>Hadamard Random Walk (bi-modal) Distribution</a:t>
            </a:r>
          </a:p>
        </p:txBody>
      </p:sp>
      <p:sp>
        <p:nvSpPr>
          <p:cNvPr id="230" name="PlaceHolder 2"/>
          <p:cNvSpPr>
            <a:spLocks noGrp="1"/>
          </p:cNvSpPr>
          <p:nvPr>
            <p:ph/>
          </p:nvPr>
        </p:nvSpPr>
        <p:spPr>
          <a:xfrm>
            <a:off x="468000" y="967159"/>
            <a:ext cx="3947481" cy="3102388"/>
          </a:xfrm>
          <a:prstGeom prst="rect">
            <a:avLst/>
          </a:prstGeom>
          <a:noFill/>
        </p:spPr>
        <p:txBody>
          <a:bodyPr wrap="square" rtlCol="0">
            <a:spAutoFit/>
          </a:bodyPr>
          <a:lstStyle/>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The walk must be conducted in superposition to maintain the interference effect</a:t>
            </a:r>
          </a:p>
          <a:p>
            <a:pPr marL="285750" indent="-285750">
              <a:buFont typeface="Arial" panose="020B0604020202020204" pitchFamily="34" charset="0"/>
              <a:buChar char="•"/>
            </a:pPr>
            <a:endParaRPr lang="en-US" sz="1600" dirty="0">
              <a:solidFill>
                <a:srgbClr val="000000"/>
              </a:solidFill>
              <a:latin typeface="Arial" panose="020B0604020202020204" pitchFamily="34" charset="0"/>
              <a:ea typeface="+mn-ea"/>
              <a:cs typeface="+mn-cs"/>
            </a:endParaRPr>
          </a:p>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Alternate the control value for each CSWAP gate to simulate stepping in superposition</a:t>
            </a:r>
          </a:p>
          <a:p>
            <a:pPr marL="285750" indent="-285750">
              <a:buFont typeface="Arial" panose="020B0604020202020204" pitchFamily="34" charset="0"/>
              <a:buChar char="•"/>
            </a:pPr>
            <a:endParaRPr lang="en-US" sz="1600" dirty="0">
              <a:solidFill>
                <a:srgbClr val="000000"/>
              </a:solidFill>
              <a:latin typeface="Arial" panose="020B0604020202020204" pitchFamily="34" charset="0"/>
              <a:ea typeface="+mn-ea"/>
              <a:cs typeface="+mn-cs"/>
            </a:endParaRPr>
          </a:p>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Refrain from resetting the coin state to preserve interference</a:t>
            </a:r>
          </a:p>
          <a:p>
            <a:pPr marL="285750" indent="-285750">
              <a:buFont typeface="Arial" panose="020B0604020202020204" pitchFamily="34" charset="0"/>
              <a:buChar char="•"/>
            </a:pPr>
            <a:endParaRPr lang="en-US" sz="1600" dirty="0">
              <a:solidFill>
                <a:srgbClr val="000000"/>
              </a:solidFill>
              <a:latin typeface="Arial" panose="020B0604020202020204" pitchFamily="34" charset="0"/>
              <a:ea typeface="+mn-ea"/>
              <a:cs typeface="+mn-cs"/>
            </a:endParaRPr>
          </a:p>
          <a:p>
            <a:pPr marL="285750" indent="-285750">
              <a:buFont typeface="Arial" panose="020B0604020202020204" pitchFamily="34" charset="0"/>
              <a:buChar char="•"/>
            </a:pPr>
            <a:r>
              <a:rPr lang="en-US" sz="1600" dirty="0">
                <a:solidFill>
                  <a:srgbClr val="000000"/>
                </a:solidFill>
                <a:latin typeface="Arial" panose="020B0604020202020204" pitchFamily="34" charset="0"/>
                <a:ea typeface="+mn-ea"/>
                <a:cs typeface="+mn-cs"/>
              </a:rPr>
              <a:t>Execute a final swap after all levels have been applied to ensure a symmetric distribution</a:t>
            </a:r>
          </a:p>
        </p:txBody>
      </p:sp>
      <p:pic>
        <p:nvPicPr>
          <p:cNvPr id="3" name="Picture 2">
            <a:extLst>
              <a:ext uri="{FF2B5EF4-FFF2-40B4-BE49-F238E27FC236}">
                <a16:creationId xmlns:a16="http://schemas.microsoft.com/office/drawing/2014/main" id="{4C593170-16FA-C590-0A49-5EE355FC7C08}"/>
              </a:ext>
            </a:extLst>
          </p:cNvPr>
          <p:cNvPicPr>
            <a:picLocks noChangeAspect="1"/>
          </p:cNvPicPr>
          <p:nvPr/>
        </p:nvPicPr>
        <p:blipFill>
          <a:blip r:embed="rId3"/>
          <a:stretch>
            <a:fillRect/>
          </a:stretch>
        </p:blipFill>
        <p:spPr>
          <a:xfrm>
            <a:off x="4349578" y="929693"/>
            <a:ext cx="5651437" cy="1885007"/>
          </a:xfrm>
          <a:prstGeom prst="rect">
            <a:avLst/>
          </a:prstGeom>
        </p:spPr>
      </p:pic>
      <p:pic>
        <p:nvPicPr>
          <p:cNvPr id="5" name="Picture 4">
            <a:extLst>
              <a:ext uri="{FF2B5EF4-FFF2-40B4-BE49-F238E27FC236}">
                <a16:creationId xmlns:a16="http://schemas.microsoft.com/office/drawing/2014/main" id="{7D4FAE8F-18FD-49DB-51A6-A0ABF270FCB5}"/>
              </a:ext>
            </a:extLst>
          </p:cNvPr>
          <p:cNvPicPr>
            <a:picLocks noChangeAspect="1"/>
          </p:cNvPicPr>
          <p:nvPr/>
        </p:nvPicPr>
        <p:blipFill>
          <a:blip r:embed="rId4"/>
          <a:stretch>
            <a:fillRect/>
          </a:stretch>
        </p:blipFill>
        <p:spPr>
          <a:xfrm>
            <a:off x="4967416" y="2771264"/>
            <a:ext cx="4415481" cy="263107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7569"/>
    </mc:Choice>
    <mc:Fallback xmlns="">
      <p:transition spd="slow" advTm="37569"/>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411901" y="113773"/>
            <a:ext cx="9072000" cy="666947"/>
          </a:xfrm>
          <a:prstGeom prst="rect">
            <a:avLst/>
          </a:prstGeom>
          <a:noFill/>
          <a:ln w="0">
            <a:noFill/>
          </a:ln>
        </p:spPr>
        <p:txBody>
          <a:bodyPr lIns="0" tIns="0" rIns="0" bIns="0" anchor="ctr">
            <a:noAutofit/>
          </a:bodyPr>
          <a:lstStyle/>
          <a:p>
            <a:r>
              <a:rPr lang="en-US" sz="2800" dirty="0"/>
              <a:t>Symmetric</a:t>
            </a:r>
            <a:r>
              <a:rPr lang="en-US" sz="3200" dirty="0"/>
              <a:t> DAG =&gt; Optimal Decision Tree</a:t>
            </a:r>
          </a:p>
        </p:txBody>
      </p:sp>
      <p:pic>
        <p:nvPicPr>
          <p:cNvPr id="3" name="Content Placeholder 2" descr="A diagram of a diagram&#10;&#10;AI-generated content may be incorrect.">
            <a:extLst>
              <a:ext uri="{FF2B5EF4-FFF2-40B4-BE49-F238E27FC236}">
                <a16:creationId xmlns:a16="http://schemas.microsoft.com/office/drawing/2014/main" id="{F7C0FE9D-9626-000A-64E9-BFC38C611D64}"/>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6204238" y="926341"/>
            <a:ext cx="2420778" cy="4126136"/>
          </a:xfrm>
          <a:prstGeom prst="rect">
            <a:avLst/>
          </a:prstGeom>
          <a:noFill/>
          <a:ln w="0">
            <a:noFill/>
          </a:ln>
        </p:spPr>
      </p:pic>
      <p:pic>
        <p:nvPicPr>
          <p:cNvPr id="7" name="Picture 6" descr="A diagram of a diagram of circles and circles&#10;&#10;AI-generated content may be incorrect.">
            <a:extLst>
              <a:ext uri="{FF2B5EF4-FFF2-40B4-BE49-F238E27FC236}">
                <a16:creationId xmlns:a16="http://schemas.microsoft.com/office/drawing/2014/main" id="{F9483D58-51F4-CF0B-1F07-5330C8F37B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901" y="957834"/>
            <a:ext cx="3239872" cy="4013701"/>
          </a:xfrm>
          <a:prstGeom prst="rect">
            <a:avLst/>
          </a:prstGeom>
        </p:spPr>
      </p:pic>
      <p:sp>
        <p:nvSpPr>
          <p:cNvPr id="8" name="Arrow: Right 7">
            <a:extLst>
              <a:ext uri="{FF2B5EF4-FFF2-40B4-BE49-F238E27FC236}">
                <a16:creationId xmlns:a16="http://schemas.microsoft.com/office/drawing/2014/main" id="{AB97F963-C60B-FAFA-E863-7928D3E8CDA6}"/>
              </a:ext>
            </a:extLst>
          </p:cNvPr>
          <p:cNvSpPr/>
          <p:nvPr/>
        </p:nvSpPr>
        <p:spPr>
          <a:xfrm>
            <a:off x="4431683" y="2261808"/>
            <a:ext cx="1217258" cy="6669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dirty="0"/>
          </a:p>
        </p:txBody>
      </p:sp>
      <p:sp>
        <p:nvSpPr>
          <p:cNvPr id="11" name="TextBox 10">
            <a:extLst>
              <a:ext uri="{FF2B5EF4-FFF2-40B4-BE49-F238E27FC236}">
                <a16:creationId xmlns:a16="http://schemas.microsoft.com/office/drawing/2014/main" id="{670C9440-043D-C57F-A2CB-15422D00211B}"/>
              </a:ext>
            </a:extLst>
          </p:cNvPr>
          <p:cNvSpPr txBox="1"/>
          <p:nvPr/>
        </p:nvSpPr>
        <p:spPr>
          <a:xfrm>
            <a:off x="727131" y="5148649"/>
            <a:ext cx="8756770" cy="369332"/>
          </a:xfrm>
          <a:prstGeom prst="rect">
            <a:avLst/>
          </a:prstGeom>
          <a:noFill/>
        </p:spPr>
        <p:txBody>
          <a:bodyPr wrap="square" rtlCol="0">
            <a:spAutoFit/>
          </a:bodyPr>
          <a:lstStyle/>
          <a:p>
            <a:r>
              <a:rPr lang="en-US" dirty="0"/>
              <a:t>The thinking was inspired by observing the Exponential Distribution decision DAG</a:t>
            </a:r>
            <a:endParaRPr lang="en-I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4B5B-5D80-5017-1AD0-B92C4F2D8446}"/>
              </a:ext>
            </a:extLst>
          </p:cNvPr>
          <p:cNvSpPr>
            <a:spLocks noGrp="1"/>
          </p:cNvSpPr>
          <p:nvPr>
            <p:ph type="title"/>
          </p:nvPr>
        </p:nvSpPr>
        <p:spPr>
          <a:xfrm>
            <a:off x="504312" y="200875"/>
            <a:ext cx="9072000" cy="432129"/>
          </a:xfrm>
        </p:spPr>
        <p:txBody>
          <a:bodyPr/>
          <a:lstStyle/>
          <a:p>
            <a:r>
              <a:rPr lang="en-US" sz="2800" dirty="0"/>
              <a:t>Optimal Decision Tree for an Arbitrary Distribution</a:t>
            </a:r>
            <a:endParaRPr lang="en-IL" sz="2800" dirty="0"/>
          </a:p>
        </p:txBody>
      </p:sp>
      <p:pic>
        <p:nvPicPr>
          <p:cNvPr id="5" name="Picture 4" descr="A diagram of a diagram&#10;&#10;AI-generated content may be incorrect.">
            <a:extLst>
              <a:ext uri="{FF2B5EF4-FFF2-40B4-BE49-F238E27FC236}">
                <a16:creationId xmlns:a16="http://schemas.microsoft.com/office/drawing/2014/main" id="{5E829B63-A58E-601E-8E0B-12730A7782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5886" y="752424"/>
            <a:ext cx="2512540" cy="4748224"/>
          </a:xfrm>
          <a:prstGeom prst="rect">
            <a:avLst/>
          </a:prstGeom>
        </p:spPr>
      </p:pic>
      <p:sp>
        <p:nvSpPr>
          <p:cNvPr id="10" name="TextBox 9">
            <a:extLst>
              <a:ext uri="{FF2B5EF4-FFF2-40B4-BE49-F238E27FC236}">
                <a16:creationId xmlns:a16="http://schemas.microsoft.com/office/drawing/2014/main" id="{AE42DD81-9E69-AE50-4B2D-E51048E1B210}"/>
              </a:ext>
            </a:extLst>
          </p:cNvPr>
          <p:cNvSpPr txBox="1"/>
          <p:nvPr/>
        </p:nvSpPr>
        <p:spPr>
          <a:xfrm>
            <a:off x="504312" y="745354"/>
            <a:ext cx="5922367"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t>Given a vector of n+1 probabilities, we can build an optimized coin function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Quantum circuit will assure the ball reaches each tally bin with the desired probability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circuit resembles the one-sided look of the decision tree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Rotation angle for level </a:t>
            </a:r>
            <a:r>
              <a:rPr lang="en-US" sz="1600" dirty="0">
                <a:latin typeface="Courier New" panose="02070309020205020404" pitchFamily="49" charset="0"/>
                <a:cs typeface="Courier New" panose="02070309020205020404" pitchFamily="49" charset="0"/>
              </a:rPr>
              <a:t>i</a:t>
            </a:r>
            <a:r>
              <a:rPr lang="en-US" sz="1600" dirty="0"/>
              <a:t> is given by:</a:t>
            </a:r>
          </a:p>
          <a:p>
            <a:endParaRPr lang="en-IL" sz="1600" dirty="0"/>
          </a:p>
        </p:txBody>
      </p:sp>
      <p:pic>
        <p:nvPicPr>
          <p:cNvPr id="6" name="Picture 5">
            <a:extLst>
              <a:ext uri="{FF2B5EF4-FFF2-40B4-BE49-F238E27FC236}">
                <a16:creationId xmlns:a16="http://schemas.microsoft.com/office/drawing/2014/main" id="{4324D7EF-62C9-918C-387F-49D3B8B0D0BB}"/>
              </a:ext>
            </a:extLst>
          </p:cNvPr>
          <p:cNvPicPr>
            <a:picLocks noChangeAspect="1"/>
          </p:cNvPicPr>
          <p:nvPr/>
        </p:nvPicPr>
        <p:blipFill>
          <a:blip r:embed="rId4"/>
          <a:stretch>
            <a:fillRect/>
          </a:stretch>
        </p:blipFill>
        <p:spPr>
          <a:xfrm>
            <a:off x="65903" y="3091906"/>
            <a:ext cx="7021691" cy="1936802"/>
          </a:xfrm>
          <a:prstGeom prst="rect">
            <a:avLst/>
          </a:prstGeom>
        </p:spPr>
      </p:pic>
      <p:pic>
        <p:nvPicPr>
          <p:cNvPr id="8" name="Picture 7">
            <a:extLst>
              <a:ext uri="{FF2B5EF4-FFF2-40B4-BE49-F238E27FC236}">
                <a16:creationId xmlns:a16="http://schemas.microsoft.com/office/drawing/2014/main" id="{9F3D4FD4-3ED9-282A-C5BE-965282EFD726}"/>
              </a:ext>
            </a:extLst>
          </p:cNvPr>
          <p:cNvPicPr>
            <a:picLocks noChangeAspect="1"/>
          </p:cNvPicPr>
          <p:nvPr/>
        </p:nvPicPr>
        <p:blipFill>
          <a:blip r:embed="rId5"/>
          <a:stretch>
            <a:fillRect/>
          </a:stretch>
        </p:blipFill>
        <p:spPr>
          <a:xfrm>
            <a:off x="4402553" y="2614096"/>
            <a:ext cx="2693333" cy="531876"/>
          </a:xfrm>
          <a:prstGeom prst="rect">
            <a:avLst/>
          </a:prstGeom>
        </p:spPr>
      </p:pic>
      <p:sp>
        <p:nvSpPr>
          <p:cNvPr id="9" name="TextBox 8">
            <a:extLst>
              <a:ext uri="{FF2B5EF4-FFF2-40B4-BE49-F238E27FC236}">
                <a16:creationId xmlns:a16="http://schemas.microsoft.com/office/drawing/2014/main" id="{DBCFB806-D132-4715-24C0-4C6C2DABA0C6}"/>
              </a:ext>
            </a:extLst>
          </p:cNvPr>
          <p:cNvSpPr txBox="1"/>
          <p:nvPr/>
        </p:nvSpPr>
        <p:spPr>
          <a:xfrm>
            <a:off x="504312" y="4923177"/>
            <a:ext cx="2988531" cy="646331"/>
          </a:xfrm>
          <a:prstGeom prst="rect">
            <a:avLst/>
          </a:prstGeom>
          <a:noFill/>
        </p:spPr>
        <p:txBody>
          <a:bodyPr wrap="square" rtlCol="0">
            <a:spAutoFit/>
          </a:bodyPr>
          <a:lstStyle/>
          <a:p>
            <a:pPr marL="0" indent="0">
              <a:buNone/>
            </a:pPr>
            <a:r>
              <a:rPr lang="pt-BR" dirty="0"/>
              <a:t>Qubits: n + 3</a:t>
            </a:r>
          </a:p>
          <a:p>
            <a:pPr marL="0" indent="0">
              <a:buNone/>
            </a:pPr>
            <a:r>
              <a:rPr lang="pt-BR" dirty="0"/>
              <a:t>Depth:  4n = O(n)</a:t>
            </a:r>
            <a:endParaRPr lang="en-IL" dirty="0"/>
          </a:p>
        </p:txBody>
      </p:sp>
    </p:spTree>
    <p:extLst>
      <p:ext uri="{BB962C8B-B14F-4D97-AF65-F5344CB8AC3E}">
        <p14:creationId xmlns:p14="http://schemas.microsoft.com/office/powerpoint/2010/main" val="3979091466"/>
      </p:ext>
    </p:extLst>
  </p:cSld>
  <p:clrMapOvr>
    <a:masterClrMapping/>
  </p:clrMapOvr>
  <mc:AlternateContent xmlns:mc="http://schemas.openxmlformats.org/markup-compatibility/2006" xmlns:p14="http://schemas.microsoft.com/office/powerpoint/2010/main">
    <mc:Choice Requires="p14">
      <p:transition spd="slow" p14:dur="2000" advTm="59036"/>
    </mc:Choice>
    <mc:Fallback xmlns="">
      <p:transition spd="slow" advTm="59036"/>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399251" y="89515"/>
            <a:ext cx="9072000" cy="548000"/>
          </a:xfrm>
          <a:prstGeom prst="rect">
            <a:avLst/>
          </a:prstGeom>
          <a:noFill/>
          <a:ln w="0">
            <a:noFill/>
          </a:ln>
        </p:spPr>
        <p:txBody>
          <a:bodyPr lIns="0" tIns="0" rIns="0" bIns="0" anchor="ctr">
            <a:noAutofit/>
          </a:bodyPr>
          <a:lstStyle/>
          <a:p>
            <a:r>
              <a:rPr lang="en-US" sz="3600" dirty="0"/>
              <a:t>Noisy Simulations</a:t>
            </a:r>
          </a:p>
        </p:txBody>
      </p:sp>
      <p:pic>
        <p:nvPicPr>
          <p:cNvPr id="3" name="Picture 2">
            <a:extLst>
              <a:ext uri="{FF2B5EF4-FFF2-40B4-BE49-F238E27FC236}">
                <a16:creationId xmlns:a16="http://schemas.microsoft.com/office/drawing/2014/main" id="{11E99070-675F-276A-FA61-4D7E38FBCE55}"/>
              </a:ext>
            </a:extLst>
          </p:cNvPr>
          <p:cNvPicPr>
            <a:picLocks noChangeAspect="1"/>
          </p:cNvPicPr>
          <p:nvPr/>
        </p:nvPicPr>
        <p:blipFill>
          <a:blip r:embed="rId3"/>
          <a:stretch>
            <a:fillRect/>
          </a:stretch>
        </p:blipFill>
        <p:spPr>
          <a:xfrm>
            <a:off x="399251" y="736628"/>
            <a:ext cx="2921530" cy="2284014"/>
          </a:xfrm>
          <a:prstGeom prst="rect">
            <a:avLst/>
          </a:prstGeom>
        </p:spPr>
      </p:pic>
      <p:pic>
        <p:nvPicPr>
          <p:cNvPr id="5" name="Picture 4">
            <a:extLst>
              <a:ext uri="{FF2B5EF4-FFF2-40B4-BE49-F238E27FC236}">
                <a16:creationId xmlns:a16="http://schemas.microsoft.com/office/drawing/2014/main" id="{B743BD53-D8E1-8D08-DDF0-20ED909CE807}"/>
              </a:ext>
            </a:extLst>
          </p:cNvPr>
          <p:cNvPicPr>
            <a:picLocks noChangeAspect="1"/>
          </p:cNvPicPr>
          <p:nvPr/>
        </p:nvPicPr>
        <p:blipFill>
          <a:blip r:embed="rId4"/>
          <a:stretch>
            <a:fillRect/>
          </a:stretch>
        </p:blipFill>
        <p:spPr>
          <a:xfrm>
            <a:off x="3602727" y="736628"/>
            <a:ext cx="2961689" cy="2284014"/>
          </a:xfrm>
          <a:prstGeom prst="rect">
            <a:avLst/>
          </a:prstGeom>
        </p:spPr>
      </p:pic>
      <p:pic>
        <p:nvPicPr>
          <p:cNvPr id="7" name="Picture 6">
            <a:extLst>
              <a:ext uri="{FF2B5EF4-FFF2-40B4-BE49-F238E27FC236}">
                <a16:creationId xmlns:a16="http://schemas.microsoft.com/office/drawing/2014/main" id="{6C222156-6787-C0DF-2919-DE9022DEB7F8}"/>
              </a:ext>
            </a:extLst>
          </p:cNvPr>
          <p:cNvPicPr>
            <a:picLocks noChangeAspect="1"/>
          </p:cNvPicPr>
          <p:nvPr/>
        </p:nvPicPr>
        <p:blipFill>
          <a:blip r:embed="rId5"/>
          <a:stretch>
            <a:fillRect/>
          </a:stretch>
        </p:blipFill>
        <p:spPr>
          <a:xfrm>
            <a:off x="6846362" y="732690"/>
            <a:ext cx="2921531" cy="2284014"/>
          </a:xfrm>
          <a:prstGeom prst="rect">
            <a:avLst/>
          </a:prstGeom>
        </p:spPr>
      </p:pic>
      <p:pic>
        <p:nvPicPr>
          <p:cNvPr id="9" name="Picture 8">
            <a:extLst>
              <a:ext uri="{FF2B5EF4-FFF2-40B4-BE49-F238E27FC236}">
                <a16:creationId xmlns:a16="http://schemas.microsoft.com/office/drawing/2014/main" id="{6848B290-BEE9-CA79-D35F-0F8BD060730A}"/>
              </a:ext>
            </a:extLst>
          </p:cNvPr>
          <p:cNvPicPr>
            <a:picLocks noChangeAspect="1"/>
          </p:cNvPicPr>
          <p:nvPr/>
        </p:nvPicPr>
        <p:blipFill>
          <a:blip r:embed="rId6"/>
          <a:stretch>
            <a:fillRect/>
          </a:stretch>
        </p:blipFill>
        <p:spPr>
          <a:xfrm>
            <a:off x="399251" y="3148148"/>
            <a:ext cx="2933794" cy="2409524"/>
          </a:xfrm>
          <a:prstGeom prst="rect">
            <a:avLst/>
          </a:prstGeom>
        </p:spPr>
      </p:pic>
      <p:sp>
        <p:nvSpPr>
          <p:cNvPr id="10" name="TextBox 9">
            <a:extLst>
              <a:ext uri="{FF2B5EF4-FFF2-40B4-BE49-F238E27FC236}">
                <a16:creationId xmlns:a16="http://schemas.microsoft.com/office/drawing/2014/main" id="{C2F5D35D-23E0-F9C0-E315-DD41BCEC8C4A}"/>
              </a:ext>
            </a:extLst>
          </p:cNvPr>
          <p:cNvSpPr txBox="1"/>
          <p:nvPr/>
        </p:nvSpPr>
        <p:spPr>
          <a:xfrm>
            <a:off x="3447459" y="3207054"/>
            <a:ext cx="5940141" cy="2226250"/>
          </a:xfrm>
          <a:prstGeom prst="rect">
            <a:avLst/>
          </a:prstGeom>
          <a:noFill/>
        </p:spPr>
        <p:txBody>
          <a:bodyPr wrap="square" rtlCol="0">
            <a:spAutoFit/>
          </a:bodyPr>
          <a:lstStyle/>
          <a:p>
            <a:pPr marL="283464" indent="-283464" algn="l" rtl="0" eaLnBrk="1" latinLnBrk="0" hangingPunct="1">
              <a:spcAft>
                <a:spcPts val="1600"/>
              </a:spcAft>
              <a:buFont typeface="Arial" panose="020B0604020202020204" pitchFamily="34" charset="0"/>
              <a:buChar char="•"/>
            </a:pPr>
            <a:r>
              <a:rPr lang="en-US" sz="1400" dirty="0">
                <a:solidFill>
                  <a:srgbClr val="000000"/>
                </a:solidFill>
                <a:effectLst/>
                <a:latin typeface="Arial" panose="020B0604020202020204" pitchFamily="34" charset="0"/>
              </a:rPr>
              <a:t>The exponential distribution demonstrated the greatest improvement in accuracy following the Galton Board optimizations</a:t>
            </a:r>
          </a:p>
          <a:p>
            <a:pPr marL="283464" indent="-283464" algn="l" rtl="0" eaLnBrk="1" latinLnBrk="0" hangingPunct="1">
              <a:spcAft>
                <a:spcPts val="1600"/>
              </a:spcAft>
              <a:buFont typeface="Arial" panose="020B0604020202020204" pitchFamily="34" charset="0"/>
              <a:buChar char="•"/>
            </a:pPr>
            <a:r>
              <a:rPr lang="en-US" sz="1400" dirty="0">
                <a:solidFill>
                  <a:srgbClr val="000000"/>
                </a:solidFill>
                <a:effectLst/>
                <a:latin typeface="Arial" panose="020B0604020202020204" pitchFamily="34" charset="0"/>
              </a:rPr>
              <a:t>By decreasing the number of required qubits from 2n+2 to n+3 and markedly reducing the circuit depth, the results remained sufficiently close to the reference values for all distributions despite the presence of noise</a:t>
            </a:r>
          </a:p>
          <a:p>
            <a:pPr marL="283464" indent="-283464" algn="l" rtl="0" eaLnBrk="1" latinLnBrk="0" hangingPunct="1">
              <a:spcAft>
                <a:spcPts val="1600"/>
              </a:spcAft>
              <a:buFont typeface="Arial" panose="020B0604020202020204" pitchFamily="34" charset="0"/>
              <a:buChar char="•"/>
            </a:pPr>
            <a:r>
              <a:rPr lang="en-US" sz="1400" dirty="0">
                <a:solidFill>
                  <a:srgbClr val="000000"/>
                </a:solidFill>
                <a:effectLst/>
                <a:latin typeface="Arial" panose="020B0604020202020204" pitchFamily="34" charset="0"/>
              </a:rPr>
              <a:t>The visual similarity of the distributions is preserved up to 14 levels with presence of noise</a:t>
            </a:r>
          </a:p>
        </p:txBody>
      </p:sp>
    </p:spTree>
  </p:cSld>
  <p:clrMapOvr>
    <a:masterClrMapping/>
  </p:clrMapOvr>
  <mc:AlternateContent xmlns:mc="http://schemas.openxmlformats.org/markup-compatibility/2006" xmlns:p14="http://schemas.microsoft.com/office/powerpoint/2010/main">
    <mc:Choice Requires="p14">
      <p:transition spd="slow" p14:dur="2000" advTm="10336"/>
    </mc:Choice>
    <mc:Fallback xmlns="">
      <p:transition spd="slow" advTm="10336"/>
    </mc:Fallback>
  </mc:AlternateContent>
</p:sld>
</file>

<file path=ppt/theme/theme1.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2.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4.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5.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6.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7.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8.xml><?xml version="1.0" encoding="utf-8"?>
<a:theme xmlns:a="http://schemas.openxmlformats.org/drawingml/2006/main"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themeOverride>
</file>

<file path=docProps/app.xml><?xml version="1.0" encoding="utf-8"?>
<Properties xmlns="http://schemas.openxmlformats.org/officeDocument/2006/extended-properties" xmlns:vt="http://schemas.openxmlformats.org/officeDocument/2006/docPropsVTypes">
  <Template/>
  <TotalTime>406</TotalTime>
  <Words>1968</Words>
  <Application>Microsoft Office PowerPoint</Application>
  <PresentationFormat>Custom</PresentationFormat>
  <Paragraphs>123</Paragraphs>
  <Slides>13</Slides>
  <Notes>13</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13</vt:i4>
      </vt:variant>
    </vt:vector>
  </HeadingPairs>
  <TitlesOfParts>
    <vt:vector size="27" baseType="lpstr">
      <vt:lpstr>Aptos</vt:lpstr>
      <vt:lpstr>Arial</vt:lpstr>
      <vt:lpstr>Courier New</vt:lpstr>
      <vt:lpstr>Noto Sans</vt:lpstr>
      <vt:lpstr>Symbol</vt:lpstr>
      <vt:lpstr>Wingdings</vt:lpstr>
      <vt:lpstr>Office</vt:lpstr>
      <vt:lpstr>Office</vt:lpstr>
      <vt:lpstr>Office</vt:lpstr>
      <vt:lpstr>Office</vt:lpstr>
      <vt:lpstr>Office</vt:lpstr>
      <vt:lpstr>Office</vt:lpstr>
      <vt:lpstr>Office</vt:lpstr>
      <vt:lpstr>Office</vt:lpstr>
      <vt:lpstr>Quantum Walks and Monte Carlo</vt:lpstr>
      <vt:lpstr>Project Goals</vt:lpstr>
      <vt:lpstr>Galton Board as Decision DAG</vt:lpstr>
      <vt:lpstr>n-levels Galton Board: Quantum Circuit</vt:lpstr>
      <vt:lpstr>Exponential Distribution</vt:lpstr>
      <vt:lpstr>Hadamard Random Walk (bi-modal) Distribution</vt:lpstr>
      <vt:lpstr>Symmetric DAG =&gt; Optimal Decision Tree</vt:lpstr>
      <vt:lpstr>Optimal Decision Tree for an Arbitrary Distribution</vt:lpstr>
      <vt:lpstr>Noisy Simulations</vt:lpstr>
      <vt:lpstr>Real Backend Execution</vt:lpstr>
      <vt:lpstr>Circuit Depth Study</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Elegant</dc:title>
  <dc:subject/>
  <dc:creator>Yevgeny Menaker</dc:creator>
  <dc:description>Credits:
Illustrations by Pixeltrue https://icons8.com/illustrations/author/5ec7b0e101d0360016f3d1b3 on icon8 (master slide "Table of content")
Photo by Dave Hoefler https://unsplash.com/fr/@iamthedave on Unsplash https://unsplash.com/fr/licence (slide 9)</dc:description>
  <cp:lastModifiedBy>Yevgeny Menaker</cp:lastModifiedBy>
  <cp:revision>3</cp:revision>
  <dcterms:created xsi:type="dcterms:W3CDTF">2025-08-07T13:04:33Z</dcterms:created>
  <dcterms:modified xsi:type="dcterms:W3CDTF">2025-08-08T19:49:36Z</dcterms:modified>
  <dc:language>en-US</dc:language>
</cp:coreProperties>
</file>