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732" autoAdjust="0"/>
    <p:restoredTop sz="94660"/>
  </p:normalViewPr>
  <p:slideViewPr>
    <p:cSldViewPr>
      <p:cViewPr>
        <p:scale>
          <a:sx n="100" d="100"/>
          <a:sy n="100" d="100"/>
        </p:scale>
        <p:origin x="-2370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3E1E20-B195-4A8F-8904-93271D7F5B03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5EBF59C4-0C63-4263-9EF2-CDFD27115B03}">
      <dgm:prSet/>
      <dgm:spPr/>
      <dgm:t>
        <a:bodyPr/>
        <a:lstStyle/>
        <a:p>
          <a:pPr rtl="0"/>
          <a:r>
            <a:rPr lang="en-US" dirty="0" smtClean="0"/>
            <a:t>The R programming language:</a:t>
          </a:r>
          <a:endParaRPr lang="en-US" dirty="0"/>
        </a:p>
      </dgm:t>
    </dgm:pt>
    <dgm:pt modelId="{591F8E8B-5C15-40E9-A902-2482CBA9A50F}" type="parTrans" cxnId="{795E7EBD-7DA0-497C-A0E8-5D6081FA13BF}">
      <dgm:prSet/>
      <dgm:spPr/>
      <dgm:t>
        <a:bodyPr/>
        <a:lstStyle/>
        <a:p>
          <a:endParaRPr lang="en-US"/>
        </a:p>
      </dgm:t>
    </dgm:pt>
    <dgm:pt modelId="{6D521FDE-FD78-4848-BF94-85CF5D8D9565}" type="sibTrans" cxnId="{795E7EBD-7DA0-497C-A0E8-5D6081FA13BF}">
      <dgm:prSet/>
      <dgm:spPr/>
      <dgm:t>
        <a:bodyPr/>
        <a:lstStyle/>
        <a:p>
          <a:endParaRPr lang="en-US"/>
        </a:p>
      </dgm:t>
    </dgm:pt>
    <dgm:pt modelId="{C4EAC525-2BEA-47B4-B5EE-C65F823F196B}">
      <dgm:prSet/>
      <dgm:spPr/>
      <dgm:t>
        <a:bodyPr/>
        <a:lstStyle/>
        <a:p>
          <a:pPr rtl="0"/>
          <a:r>
            <a:rPr lang="en-US" dirty="0" smtClean="0"/>
            <a:t>It’s open-source. </a:t>
          </a:r>
          <a:endParaRPr lang="en-US" dirty="0"/>
        </a:p>
      </dgm:t>
    </dgm:pt>
    <dgm:pt modelId="{2B7A6EAA-8728-4A6A-8C90-5128774564C8}" type="parTrans" cxnId="{F627E2B4-9CBE-45EE-AEE2-5B9F955AC29D}">
      <dgm:prSet/>
      <dgm:spPr/>
      <dgm:t>
        <a:bodyPr/>
        <a:lstStyle/>
        <a:p>
          <a:endParaRPr lang="en-US"/>
        </a:p>
      </dgm:t>
    </dgm:pt>
    <dgm:pt modelId="{D7F29842-43EB-4D01-B817-F084054084A5}" type="sibTrans" cxnId="{F627E2B4-9CBE-45EE-AEE2-5B9F955AC29D}">
      <dgm:prSet/>
      <dgm:spPr/>
      <dgm:t>
        <a:bodyPr/>
        <a:lstStyle/>
        <a:p>
          <a:endParaRPr lang="en-US"/>
        </a:p>
      </dgm:t>
    </dgm:pt>
    <dgm:pt modelId="{A22231A2-9EE4-4B0C-9223-416FD3DB3673}">
      <dgm:prSet/>
      <dgm:spPr/>
      <dgm:t>
        <a:bodyPr/>
        <a:lstStyle/>
        <a:p>
          <a:pPr rtl="0"/>
          <a:r>
            <a:rPr lang="en-US" dirty="0" smtClean="0"/>
            <a:t>It’s platform-independent. </a:t>
          </a:r>
          <a:endParaRPr lang="en-US" dirty="0"/>
        </a:p>
      </dgm:t>
    </dgm:pt>
    <dgm:pt modelId="{DBD6F9A2-8B77-4A73-9CE8-F484BFE17258}" type="parTrans" cxnId="{CBA377E4-0044-4BFB-8106-208CA006C606}">
      <dgm:prSet/>
      <dgm:spPr/>
      <dgm:t>
        <a:bodyPr/>
        <a:lstStyle/>
        <a:p>
          <a:endParaRPr lang="en-US"/>
        </a:p>
      </dgm:t>
    </dgm:pt>
    <dgm:pt modelId="{5C07D424-14AD-4644-BE8A-6A12D6C14C04}" type="sibTrans" cxnId="{CBA377E4-0044-4BFB-8106-208CA006C606}">
      <dgm:prSet/>
      <dgm:spPr/>
      <dgm:t>
        <a:bodyPr/>
        <a:lstStyle/>
        <a:p>
          <a:endParaRPr lang="en-US"/>
        </a:p>
      </dgm:t>
    </dgm:pt>
    <dgm:pt modelId="{BCBCB8BC-A468-462A-9ED2-55ACF7CC9713}">
      <dgm:prSet/>
      <dgm:spPr/>
      <dgm:t>
        <a:bodyPr/>
        <a:lstStyle/>
        <a:p>
          <a:pPr rtl="0"/>
          <a:r>
            <a:rPr lang="en-US" dirty="0" smtClean="0"/>
            <a:t>It has lots of packages. </a:t>
          </a:r>
          <a:endParaRPr lang="en-US" dirty="0"/>
        </a:p>
      </dgm:t>
    </dgm:pt>
    <dgm:pt modelId="{8FF7A513-6162-4C94-91FB-31D3F085EC85}" type="parTrans" cxnId="{B9980B78-F358-48EF-9A18-D0F7EDCD0551}">
      <dgm:prSet/>
      <dgm:spPr/>
      <dgm:t>
        <a:bodyPr/>
        <a:lstStyle/>
        <a:p>
          <a:endParaRPr lang="en-US"/>
        </a:p>
      </dgm:t>
    </dgm:pt>
    <dgm:pt modelId="{47CB0918-E571-4B72-8DCB-C9B58C206F64}" type="sibTrans" cxnId="{B9980B78-F358-48EF-9A18-D0F7EDCD0551}">
      <dgm:prSet/>
      <dgm:spPr/>
      <dgm:t>
        <a:bodyPr/>
        <a:lstStyle/>
        <a:p>
          <a:endParaRPr lang="en-US"/>
        </a:p>
      </dgm:t>
    </dgm:pt>
    <dgm:pt modelId="{1A8F928B-765C-4ECF-8C62-45A2223EAAF0}">
      <dgm:prSet/>
      <dgm:spPr/>
      <dgm:t>
        <a:bodyPr/>
        <a:lstStyle/>
        <a:p>
          <a:pPr rtl="0"/>
          <a:r>
            <a:rPr lang="en-US" dirty="0" smtClean="0"/>
            <a:t>It’s great for statistics. </a:t>
          </a:r>
          <a:endParaRPr lang="en-US" dirty="0"/>
        </a:p>
      </dgm:t>
    </dgm:pt>
    <dgm:pt modelId="{A0D8084B-DF4E-41F3-9C64-72D276F831AB}" type="parTrans" cxnId="{D363AC3C-9A9F-4141-A070-EDDE24BC34B2}">
      <dgm:prSet/>
      <dgm:spPr/>
      <dgm:t>
        <a:bodyPr/>
        <a:lstStyle/>
        <a:p>
          <a:endParaRPr lang="en-US"/>
        </a:p>
      </dgm:t>
    </dgm:pt>
    <dgm:pt modelId="{C1AC1C10-27D4-48B5-B5E8-A6878CE23967}" type="sibTrans" cxnId="{D363AC3C-9A9F-4141-A070-EDDE24BC34B2}">
      <dgm:prSet/>
      <dgm:spPr/>
      <dgm:t>
        <a:bodyPr/>
        <a:lstStyle/>
        <a:p>
          <a:endParaRPr lang="en-US"/>
        </a:p>
      </dgm:t>
    </dgm:pt>
    <dgm:pt modelId="{2884093F-F6E4-4298-9A9B-3AACC6876C3F}">
      <dgm:prSet/>
      <dgm:spPr/>
      <dgm:t>
        <a:bodyPr/>
        <a:lstStyle/>
        <a:p>
          <a:pPr rtl="0"/>
          <a:r>
            <a:rPr lang="en-US" dirty="0" smtClean="0"/>
            <a:t>It’s well suited for Machine Learning. </a:t>
          </a:r>
          <a:endParaRPr lang="en-US" dirty="0"/>
        </a:p>
      </dgm:t>
    </dgm:pt>
    <dgm:pt modelId="{7E60FA09-4C52-48F3-B5FC-5116A300D6A3}" type="parTrans" cxnId="{0169D6B3-E488-4F1F-A068-1B1FDBEFA22E}">
      <dgm:prSet/>
      <dgm:spPr/>
      <dgm:t>
        <a:bodyPr/>
        <a:lstStyle/>
        <a:p>
          <a:endParaRPr lang="en-US"/>
        </a:p>
      </dgm:t>
    </dgm:pt>
    <dgm:pt modelId="{8DE41233-6861-4485-9667-3FF31522DF23}" type="sibTrans" cxnId="{0169D6B3-E488-4F1F-A068-1B1FDBEFA22E}">
      <dgm:prSet/>
      <dgm:spPr/>
      <dgm:t>
        <a:bodyPr/>
        <a:lstStyle/>
        <a:p>
          <a:endParaRPr lang="en-US"/>
        </a:p>
      </dgm:t>
    </dgm:pt>
    <dgm:pt modelId="{DDE2EB8A-DF20-4A1D-86A4-FB6B83D917DF}">
      <dgm:prSet/>
      <dgm:spPr/>
      <dgm:t>
        <a:bodyPr/>
        <a:lstStyle/>
        <a:p>
          <a:pPr rtl="0"/>
          <a:r>
            <a:rPr lang="en-US" dirty="0" smtClean="0"/>
            <a:t>R lets you perform data wrangling. </a:t>
          </a:r>
          <a:endParaRPr lang="en-US" dirty="0"/>
        </a:p>
      </dgm:t>
    </dgm:pt>
    <dgm:pt modelId="{BB69B0DB-CF2B-49C2-8447-8EEAFF1B308D}" type="parTrans" cxnId="{4757FC32-8BA8-403E-B328-24D402BC8E85}">
      <dgm:prSet/>
      <dgm:spPr/>
      <dgm:t>
        <a:bodyPr/>
        <a:lstStyle/>
        <a:p>
          <a:endParaRPr lang="en-US"/>
        </a:p>
      </dgm:t>
    </dgm:pt>
    <dgm:pt modelId="{6760B516-415C-4010-BC37-5A4A65C68BD1}" type="sibTrans" cxnId="{4757FC32-8BA8-403E-B328-24D402BC8E85}">
      <dgm:prSet/>
      <dgm:spPr/>
      <dgm:t>
        <a:bodyPr/>
        <a:lstStyle/>
        <a:p>
          <a:endParaRPr lang="en-US"/>
        </a:p>
      </dgm:t>
    </dgm:pt>
    <dgm:pt modelId="{8129AE04-8117-4D33-B1FA-C8388C863CA3}">
      <dgm:prSet/>
      <dgm:spPr/>
      <dgm:t>
        <a:bodyPr/>
        <a:lstStyle/>
        <a:p>
          <a:pPr rtl="0"/>
          <a:r>
            <a:rPr lang="en-US" dirty="0" smtClean="0"/>
            <a:t>R is still growing. </a:t>
          </a:r>
          <a:endParaRPr lang="en-US" dirty="0"/>
        </a:p>
      </dgm:t>
    </dgm:pt>
    <dgm:pt modelId="{445EF76C-D367-43A8-9FAD-758F0B25802B}" type="parTrans" cxnId="{A6AA4AD9-58B7-4950-869B-767A017956D4}">
      <dgm:prSet/>
      <dgm:spPr/>
      <dgm:t>
        <a:bodyPr/>
        <a:lstStyle/>
        <a:p>
          <a:endParaRPr lang="en-US"/>
        </a:p>
      </dgm:t>
    </dgm:pt>
    <dgm:pt modelId="{C14BAF33-7E55-45D3-91A5-1CE37549072B}" type="sibTrans" cxnId="{A6AA4AD9-58B7-4950-869B-767A017956D4}">
      <dgm:prSet/>
      <dgm:spPr/>
      <dgm:t>
        <a:bodyPr/>
        <a:lstStyle/>
        <a:p>
          <a:endParaRPr lang="en-US"/>
        </a:p>
      </dgm:t>
    </dgm:pt>
    <dgm:pt modelId="{D9F8DC2A-331E-4421-9B9E-F139E8B0E523}" type="pres">
      <dgm:prSet presAssocID="{063E1E20-B195-4A8F-8904-93271D7F5B03}" presName="linear" presStyleCnt="0">
        <dgm:presLayoutVars>
          <dgm:dir/>
          <dgm:animLvl val="lvl"/>
          <dgm:resizeHandles val="exact"/>
        </dgm:presLayoutVars>
      </dgm:prSet>
      <dgm:spPr/>
    </dgm:pt>
    <dgm:pt modelId="{67369B22-7409-4004-9B1C-21EFCC7A1C44}" type="pres">
      <dgm:prSet presAssocID="{5EBF59C4-0C63-4263-9EF2-CDFD27115B03}" presName="parentLin" presStyleCnt="0"/>
      <dgm:spPr/>
    </dgm:pt>
    <dgm:pt modelId="{72CC020B-B36C-4047-8A16-EF902E93A8A4}" type="pres">
      <dgm:prSet presAssocID="{5EBF59C4-0C63-4263-9EF2-CDFD27115B03}" presName="parentLeftMargin" presStyleLbl="node1" presStyleIdx="0" presStyleCnt="8"/>
      <dgm:spPr/>
    </dgm:pt>
    <dgm:pt modelId="{A66BAC6F-B8A1-4E03-A254-9565C32D053F}" type="pres">
      <dgm:prSet presAssocID="{5EBF59C4-0C63-4263-9EF2-CDFD27115B03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96B66D60-2833-4A3A-A4D8-7DB4F3E9B881}" type="pres">
      <dgm:prSet presAssocID="{5EBF59C4-0C63-4263-9EF2-CDFD27115B03}" presName="negativeSpace" presStyleCnt="0"/>
      <dgm:spPr/>
    </dgm:pt>
    <dgm:pt modelId="{81064F8C-5D47-4E60-AB21-4F4F8BFDB5D6}" type="pres">
      <dgm:prSet presAssocID="{5EBF59C4-0C63-4263-9EF2-CDFD27115B03}" presName="childText" presStyleLbl="conFgAcc1" presStyleIdx="0" presStyleCnt="8">
        <dgm:presLayoutVars>
          <dgm:bulletEnabled val="1"/>
        </dgm:presLayoutVars>
      </dgm:prSet>
      <dgm:spPr/>
    </dgm:pt>
    <dgm:pt modelId="{117912A5-051F-4C40-99BE-5F87E72079A6}" type="pres">
      <dgm:prSet presAssocID="{6D521FDE-FD78-4848-BF94-85CF5D8D9565}" presName="spaceBetweenRectangles" presStyleCnt="0"/>
      <dgm:spPr/>
    </dgm:pt>
    <dgm:pt modelId="{4BA46035-63BD-4484-8F5F-8C6E2069835C}" type="pres">
      <dgm:prSet presAssocID="{C4EAC525-2BEA-47B4-B5EE-C65F823F196B}" presName="parentLin" presStyleCnt="0"/>
      <dgm:spPr/>
    </dgm:pt>
    <dgm:pt modelId="{34205D2D-DDB0-432D-AAF8-9FB958B9B3F8}" type="pres">
      <dgm:prSet presAssocID="{C4EAC525-2BEA-47B4-B5EE-C65F823F196B}" presName="parentLeftMargin" presStyleLbl="node1" presStyleIdx="0" presStyleCnt="8"/>
      <dgm:spPr/>
    </dgm:pt>
    <dgm:pt modelId="{9E4EC64A-8624-4919-B96D-B5EAD5B0F217}" type="pres">
      <dgm:prSet presAssocID="{C4EAC525-2BEA-47B4-B5EE-C65F823F196B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4B344583-BFAB-4341-871A-00DD4CFB5647}" type="pres">
      <dgm:prSet presAssocID="{C4EAC525-2BEA-47B4-B5EE-C65F823F196B}" presName="negativeSpace" presStyleCnt="0"/>
      <dgm:spPr/>
    </dgm:pt>
    <dgm:pt modelId="{1232F4B8-0609-4E90-8726-9F80BFF9E748}" type="pres">
      <dgm:prSet presAssocID="{C4EAC525-2BEA-47B4-B5EE-C65F823F196B}" presName="childText" presStyleLbl="conFgAcc1" presStyleIdx="1" presStyleCnt="8">
        <dgm:presLayoutVars>
          <dgm:bulletEnabled val="1"/>
        </dgm:presLayoutVars>
      </dgm:prSet>
      <dgm:spPr/>
    </dgm:pt>
    <dgm:pt modelId="{893D94E7-6CF6-4337-BFF0-65AB0D370D6A}" type="pres">
      <dgm:prSet presAssocID="{D7F29842-43EB-4D01-B817-F084054084A5}" presName="spaceBetweenRectangles" presStyleCnt="0"/>
      <dgm:spPr/>
    </dgm:pt>
    <dgm:pt modelId="{7D4FF3D2-1FFF-4534-AFF7-6FC546A1CEAB}" type="pres">
      <dgm:prSet presAssocID="{A22231A2-9EE4-4B0C-9223-416FD3DB3673}" presName="parentLin" presStyleCnt="0"/>
      <dgm:spPr/>
    </dgm:pt>
    <dgm:pt modelId="{339B6FF6-3527-47E2-BD07-088F4AED4A6F}" type="pres">
      <dgm:prSet presAssocID="{A22231A2-9EE4-4B0C-9223-416FD3DB3673}" presName="parentLeftMargin" presStyleLbl="node1" presStyleIdx="1" presStyleCnt="8"/>
      <dgm:spPr/>
    </dgm:pt>
    <dgm:pt modelId="{42D0E953-A083-40DE-AD8F-04067963EACF}" type="pres">
      <dgm:prSet presAssocID="{A22231A2-9EE4-4B0C-9223-416FD3DB3673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2CD4C2B4-746D-4AED-9B73-FE6A315B0293}" type="pres">
      <dgm:prSet presAssocID="{A22231A2-9EE4-4B0C-9223-416FD3DB3673}" presName="negativeSpace" presStyleCnt="0"/>
      <dgm:spPr/>
    </dgm:pt>
    <dgm:pt modelId="{0ADD1309-AF97-4576-B789-A6E2F44D1BC3}" type="pres">
      <dgm:prSet presAssocID="{A22231A2-9EE4-4B0C-9223-416FD3DB3673}" presName="childText" presStyleLbl="conFgAcc1" presStyleIdx="2" presStyleCnt="8">
        <dgm:presLayoutVars>
          <dgm:bulletEnabled val="1"/>
        </dgm:presLayoutVars>
      </dgm:prSet>
      <dgm:spPr/>
    </dgm:pt>
    <dgm:pt modelId="{197EA3ED-F112-4237-AE0F-4766B1C6CF69}" type="pres">
      <dgm:prSet presAssocID="{5C07D424-14AD-4644-BE8A-6A12D6C14C04}" presName="spaceBetweenRectangles" presStyleCnt="0"/>
      <dgm:spPr/>
    </dgm:pt>
    <dgm:pt modelId="{CB898A76-7887-4876-B09C-080EE5D93410}" type="pres">
      <dgm:prSet presAssocID="{BCBCB8BC-A468-462A-9ED2-55ACF7CC9713}" presName="parentLin" presStyleCnt="0"/>
      <dgm:spPr/>
    </dgm:pt>
    <dgm:pt modelId="{BD3E0C16-054F-49A6-BECC-7DD408D9C72D}" type="pres">
      <dgm:prSet presAssocID="{BCBCB8BC-A468-462A-9ED2-55ACF7CC9713}" presName="parentLeftMargin" presStyleLbl="node1" presStyleIdx="2" presStyleCnt="8"/>
      <dgm:spPr/>
    </dgm:pt>
    <dgm:pt modelId="{25FE7C16-5B13-4AA1-985E-5C5F4A92D3C3}" type="pres">
      <dgm:prSet presAssocID="{BCBCB8BC-A468-462A-9ED2-55ACF7CC9713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FF78D361-1084-4A9F-849F-14EDAE8F8A2A}" type="pres">
      <dgm:prSet presAssocID="{BCBCB8BC-A468-462A-9ED2-55ACF7CC9713}" presName="negativeSpace" presStyleCnt="0"/>
      <dgm:spPr/>
    </dgm:pt>
    <dgm:pt modelId="{0BD2C6C4-41B4-40D4-818D-CE450857AC25}" type="pres">
      <dgm:prSet presAssocID="{BCBCB8BC-A468-462A-9ED2-55ACF7CC9713}" presName="childText" presStyleLbl="conFgAcc1" presStyleIdx="3" presStyleCnt="8">
        <dgm:presLayoutVars>
          <dgm:bulletEnabled val="1"/>
        </dgm:presLayoutVars>
      </dgm:prSet>
      <dgm:spPr/>
    </dgm:pt>
    <dgm:pt modelId="{276DD2DE-D271-480F-86EF-62350E706FED}" type="pres">
      <dgm:prSet presAssocID="{47CB0918-E571-4B72-8DCB-C9B58C206F64}" presName="spaceBetweenRectangles" presStyleCnt="0"/>
      <dgm:spPr/>
    </dgm:pt>
    <dgm:pt modelId="{1B01D4AC-73D6-4854-8A32-7D744CC78186}" type="pres">
      <dgm:prSet presAssocID="{1A8F928B-765C-4ECF-8C62-45A2223EAAF0}" presName="parentLin" presStyleCnt="0"/>
      <dgm:spPr/>
    </dgm:pt>
    <dgm:pt modelId="{ACCB1162-8AF9-4B7F-8977-0E3118399743}" type="pres">
      <dgm:prSet presAssocID="{1A8F928B-765C-4ECF-8C62-45A2223EAAF0}" presName="parentLeftMargin" presStyleLbl="node1" presStyleIdx="3" presStyleCnt="8"/>
      <dgm:spPr/>
    </dgm:pt>
    <dgm:pt modelId="{99D3657D-2F75-4AA4-AD1F-0E5AB3C3D087}" type="pres">
      <dgm:prSet presAssocID="{1A8F928B-765C-4ECF-8C62-45A2223EAAF0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31FFA1EB-4093-40E2-9F72-55A17CDAFEF6}" type="pres">
      <dgm:prSet presAssocID="{1A8F928B-765C-4ECF-8C62-45A2223EAAF0}" presName="negativeSpace" presStyleCnt="0"/>
      <dgm:spPr/>
    </dgm:pt>
    <dgm:pt modelId="{63917F1C-2DAD-4ED6-8377-E44E876531B2}" type="pres">
      <dgm:prSet presAssocID="{1A8F928B-765C-4ECF-8C62-45A2223EAAF0}" presName="childText" presStyleLbl="conFgAcc1" presStyleIdx="4" presStyleCnt="8">
        <dgm:presLayoutVars>
          <dgm:bulletEnabled val="1"/>
        </dgm:presLayoutVars>
      </dgm:prSet>
      <dgm:spPr/>
    </dgm:pt>
    <dgm:pt modelId="{1D0BA598-415B-4543-AF84-2CF6EF53F63B}" type="pres">
      <dgm:prSet presAssocID="{C1AC1C10-27D4-48B5-B5E8-A6878CE23967}" presName="spaceBetweenRectangles" presStyleCnt="0"/>
      <dgm:spPr/>
    </dgm:pt>
    <dgm:pt modelId="{361FB5D7-46B4-4A4B-B28F-F9EF0C622E87}" type="pres">
      <dgm:prSet presAssocID="{2884093F-F6E4-4298-9A9B-3AACC6876C3F}" presName="parentLin" presStyleCnt="0"/>
      <dgm:spPr/>
    </dgm:pt>
    <dgm:pt modelId="{63FDE5EF-4706-45D0-BF74-5F3C1AA3E1B4}" type="pres">
      <dgm:prSet presAssocID="{2884093F-F6E4-4298-9A9B-3AACC6876C3F}" presName="parentLeftMargin" presStyleLbl="node1" presStyleIdx="4" presStyleCnt="8"/>
      <dgm:spPr/>
    </dgm:pt>
    <dgm:pt modelId="{576727A2-B7A7-4325-8C65-6861FC2F4CF3}" type="pres">
      <dgm:prSet presAssocID="{2884093F-F6E4-4298-9A9B-3AACC6876C3F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CE452EA4-CD90-42F3-8580-E240844564C8}" type="pres">
      <dgm:prSet presAssocID="{2884093F-F6E4-4298-9A9B-3AACC6876C3F}" presName="negativeSpace" presStyleCnt="0"/>
      <dgm:spPr/>
    </dgm:pt>
    <dgm:pt modelId="{6664E082-D352-43D5-861F-B81740469D04}" type="pres">
      <dgm:prSet presAssocID="{2884093F-F6E4-4298-9A9B-3AACC6876C3F}" presName="childText" presStyleLbl="conFgAcc1" presStyleIdx="5" presStyleCnt="8">
        <dgm:presLayoutVars>
          <dgm:bulletEnabled val="1"/>
        </dgm:presLayoutVars>
      </dgm:prSet>
      <dgm:spPr/>
    </dgm:pt>
    <dgm:pt modelId="{3BF0BDC1-CC36-42D9-8AF7-DD7ECE0BD7B3}" type="pres">
      <dgm:prSet presAssocID="{8DE41233-6861-4485-9667-3FF31522DF23}" presName="spaceBetweenRectangles" presStyleCnt="0"/>
      <dgm:spPr/>
    </dgm:pt>
    <dgm:pt modelId="{E7DE1DED-4F83-432D-A89C-59C06DFF244C}" type="pres">
      <dgm:prSet presAssocID="{DDE2EB8A-DF20-4A1D-86A4-FB6B83D917DF}" presName="parentLin" presStyleCnt="0"/>
      <dgm:spPr/>
    </dgm:pt>
    <dgm:pt modelId="{A45485DB-63CB-41A3-A02D-6512DD59BEAC}" type="pres">
      <dgm:prSet presAssocID="{DDE2EB8A-DF20-4A1D-86A4-FB6B83D917DF}" presName="parentLeftMargin" presStyleLbl="node1" presStyleIdx="5" presStyleCnt="8"/>
      <dgm:spPr/>
    </dgm:pt>
    <dgm:pt modelId="{9D77EA15-DD7C-467C-95DA-4B4EDBA33A04}" type="pres">
      <dgm:prSet presAssocID="{DDE2EB8A-DF20-4A1D-86A4-FB6B83D917DF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38117BC1-BD49-40DE-995F-045C52E8EB85}" type="pres">
      <dgm:prSet presAssocID="{DDE2EB8A-DF20-4A1D-86A4-FB6B83D917DF}" presName="negativeSpace" presStyleCnt="0"/>
      <dgm:spPr/>
    </dgm:pt>
    <dgm:pt modelId="{FE5F5631-D0FA-4316-B304-D61626ED8351}" type="pres">
      <dgm:prSet presAssocID="{DDE2EB8A-DF20-4A1D-86A4-FB6B83D917DF}" presName="childText" presStyleLbl="conFgAcc1" presStyleIdx="6" presStyleCnt="8">
        <dgm:presLayoutVars>
          <dgm:bulletEnabled val="1"/>
        </dgm:presLayoutVars>
      </dgm:prSet>
      <dgm:spPr/>
    </dgm:pt>
    <dgm:pt modelId="{1BB977CD-D899-46D2-AF4F-2D1107408500}" type="pres">
      <dgm:prSet presAssocID="{6760B516-415C-4010-BC37-5A4A65C68BD1}" presName="spaceBetweenRectangles" presStyleCnt="0"/>
      <dgm:spPr/>
    </dgm:pt>
    <dgm:pt modelId="{9A713252-27DF-4088-82D0-E999E4A2BDBA}" type="pres">
      <dgm:prSet presAssocID="{8129AE04-8117-4D33-B1FA-C8388C863CA3}" presName="parentLin" presStyleCnt="0"/>
      <dgm:spPr/>
    </dgm:pt>
    <dgm:pt modelId="{C85C25F7-DD19-4129-BA85-06EFFB06ACD7}" type="pres">
      <dgm:prSet presAssocID="{8129AE04-8117-4D33-B1FA-C8388C863CA3}" presName="parentLeftMargin" presStyleLbl="node1" presStyleIdx="6" presStyleCnt="8"/>
      <dgm:spPr/>
    </dgm:pt>
    <dgm:pt modelId="{BDA818BC-D2DD-4C98-8260-1712254092D6}" type="pres">
      <dgm:prSet presAssocID="{8129AE04-8117-4D33-B1FA-C8388C863CA3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A9DDBD51-A84C-4BB7-9108-156107C66495}" type="pres">
      <dgm:prSet presAssocID="{8129AE04-8117-4D33-B1FA-C8388C863CA3}" presName="negativeSpace" presStyleCnt="0"/>
      <dgm:spPr/>
    </dgm:pt>
    <dgm:pt modelId="{12D252D5-B4F4-4358-B3B6-FB7ACCFB6FB0}" type="pres">
      <dgm:prSet presAssocID="{8129AE04-8117-4D33-B1FA-C8388C863CA3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3623BF5A-0EE5-44CE-A797-951AB7E8C0D2}" type="presOf" srcId="{DDE2EB8A-DF20-4A1D-86A4-FB6B83D917DF}" destId="{A45485DB-63CB-41A3-A02D-6512DD59BEAC}" srcOrd="0" destOrd="0" presId="urn:microsoft.com/office/officeart/2005/8/layout/list1"/>
    <dgm:cxn modelId="{5014926D-B892-41F2-867E-AA32B8DFEFD7}" type="presOf" srcId="{5EBF59C4-0C63-4263-9EF2-CDFD27115B03}" destId="{72CC020B-B36C-4047-8A16-EF902E93A8A4}" srcOrd="0" destOrd="0" presId="urn:microsoft.com/office/officeart/2005/8/layout/list1"/>
    <dgm:cxn modelId="{DD121AF8-D4D4-43A0-8076-549FDBA65688}" type="presOf" srcId="{BCBCB8BC-A468-462A-9ED2-55ACF7CC9713}" destId="{BD3E0C16-054F-49A6-BECC-7DD408D9C72D}" srcOrd="0" destOrd="0" presId="urn:microsoft.com/office/officeart/2005/8/layout/list1"/>
    <dgm:cxn modelId="{C4249A4E-51FA-4BC0-B366-B7B77B6F6602}" type="presOf" srcId="{C4EAC525-2BEA-47B4-B5EE-C65F823F196B}" destId="{9E4EC64A-8624-4919-B96D-B5EAD5B0F217}" srcOrd="1" destOrd="0" presId="urn:microsoft.com/office/officeart/2005/8/layout/list1"/>
    <dgm:cxn modelId="{A6AA4AD9-58B7-4950-869B-767A017956D4}" srcId="{063E1E20-B195-4A8F-8904-93271D7F5B03}" destId="{8129AE04-8117-4D33-B1FA-C8388C863CA3}" srcOrd="7" destOrd="0" parTransId="{445EF76C-D367-43A8-9FAD-758F0B25802B}" sibTransId="{C14BAF33-7E55-45D3-91A5-1CE37549072B}"/>
    <dgm:cxn modelId="{5781A102-2741-43EE-B8FF-CC5321532D1C}" type="presOf" srcId="{DDE2EB8A-DF20-4A1D-86A4-FB6B83D917DF}" destId="{9D77EA15-DD7C-467C-95DA-4B4EDBA33A04}" srcOrd="1" destOrd="0" presId="urn:microsoft.com/office/officeart/2005/8/layout/list1"/>
    <dgm:cxn modelId="{0169D6B3-E488-4F1F-A068-1B1FDBEFA22E}" srcId="{063E1E20-B195-4A8F-8904-93271D7F5B03}" destId="{2884093F-F6E4-4298-9A9B-3AACC6876C3F}" srcOrd="5" destOrd="0" parTransId="{7E60FA09-4C52-48F3-B5FC-5116A300D6A3}" sibTransId="{8DE41233-6861-4485-9667-3FF31522DF23}"/>
    <dgm:cxn modelId="{BFADFED3-C670-4BAA-9C15-DC24CD36EC10}" type="presOf" srcId="{063E1E20-B195-4A8F-8904-93271D7F5B03}" destId="{D9F8DC2A-331E-4421-9B9E-F139E8B0E523}" srcOrd="0" destOrd="0" presId="urn:microsoft.com/office/officeart/2005/8/layout/list1"/>
    <dgm:cxn modelId="{5281BEC5-F3F7-4052-9E98-75DAAF636ACD}" type="presOf" srcId="{2884093F-F6E4-4298-9A9B-3AACC6876C3F}" destId="{63FDE5EF-4706-45D0-BF74-5F3C1AA3E1B4}" srcOrd="0" destOrd="0" presId="urn:microsoft.com/office/officeart/2005/8/layout/list1"/>
    <dgm:cxn modelId="{795E7EBD-7DA0-497C-A0E8-5D6081FA13BF}" srcId="{063E1E20-B195-4A8F-8904-93271D7F5B03}" destId="{5EBF59C4-0C63-4263-9EF2-CDFD27115B03}" srcOrd="0" destOrd="0" parTransId="{591F8E8B-5C15-40E9-A902-2482CBA9A50F}" sibTransId="{6D521FDE-FD78-4848-BF94-85CF5D8D9565}"/>
    <dgm:cxn modelId="{E267C7A5-A808-4218-AFD9-5AF349563314}" type="presOf" srcId="{A22231A2-9EE4-4B0C-9223-416FD3DB3673}" destId="{339B6FF6-3527-47E2-BD07-088F4AED4A6F}" srcOrd="0" destOrd="0" presId="urn:microsoft.com/office/officeart/2005/8/layout/list1"/>
    <dgm:cxn modelId="{B9980B78-F358-48EF-9A18-D0F7EDCD0551}" srcId="{063E1E20-B195-4A8F-8904-93271D7F5B03}" destId="{BCBCB8BC-A468-462A-9ED2-55ACF7CC9713}" srcOrd="3" destOrd="0" parTransId="{8FF7A513-6162-4C94-91FB-31D3F085EC85}" sibTransId="{47CB0918-E571-4B72-8DCB-C9B58C206F64}"/>
    <dgm:cxn modelId="{4757FC32-8BA8-403E-B328-24D402BC8E85}" srcId="{063E1E20-B195-4A8F-8904-93271D7F5B03}" destId="{DDE2EB8A-DF20-4A1D-86A4-FB6B83D917DF}" srcOrd="6" destOrd="0" parTransId="{BB69B0DB-CF2B-49C2-8447-8EEAFF1B308D}" sibTransId="{6760B516-415C-4010-BC37-5A4A65C68BD1}"/>
    <dgm:cxn modelId="{D363AC3C-9A9F-4141-A070-EDDE24BC34B2}" srcId="{063E1E20-B195-4A8F-8904-93271D7F5B03}" destId="{1A8F928B-765C-4ECF-8C62-45A2223EAAF0}" srcOrd="4" destOrd="0" parTransId="{A0D8084B-DF4E-41F3-9C64-72D276F831AB}" sibTransId="{C1AC1C10-27D4-48B5-B5E8-A6878CE23967}"/>
    <dgm:cxn modelId="{B61D467E-2299-4DFF-BA01-9F8881AC5287}" type="presOf" srcId="{1A8F928B-765C-4ECF-8C62-45A2223EAAF0}" destId="{ACCB1162-8AF9-4B7F-8977-0E3118399743}" srcOrd="0" destOrd="0" presId="urn:microsoft.com/office/officeart/2005/8/layout/list1"/>
    <dgm:cxn modelId="{2102FD43-13C0-4F05-AA20-84438E62E67D}" type="presOf" srcId="{A22231A2-9EE4-4B0C-9223-416FD3DB3673}" destId="{42D0E953-A083-40DE-AD8F-04067963EACF}" srcOrd="1" destOrd="0" presId="urn:microsoft.com/office/officeart/2005/8/layout/list1"/>
    <dgm:cxn modelId="{4288955C-7236-466E-BA15-B358D902DDAB}" type="presOf" srcId="{C4EAC525-2BEA-47B4-B5EE-C65F823F196B}" destId="{34205D2D-DDB0-432D-AAF8-9FB958B9B3F8}" srcOrd="0" destOrd="0" presId="urn:microsoft.com/office/officeart/2005/8/layout/list1"/>
    <dgm:cxn modelId="{469368F2-E26D-48B4-A465-DCD493020651}" type="presOf" srcId="{BCBCB8BC-A468-462A-9ED2-55ACF7CC9713}" destId="{25FE7C16-5B13-4AA1-985E-5C5F4A92D3C3}" srcOrd="1" destOrd="0" presId="urn:microsoft.com/office/officeart/2005/8/layout/list1"/>
    <dgm:cxn modelId="{A70B9A0E-F194-4707-8AFA-F799A0E767CA}" type="presOf" srcId="{8129AE04-8117-4D33-B1FA-C8388C863CA3}" destId="{C85C25F7-DD19-4129-BA85-06EFFB06ACD7}" srcOrd="0" destOrd="0" presId="urn:microsoft.com/office/officeart/2005/8/layout/list1"/>
    <dgm:cxn modelId="{F627E2B4-9CBE-45EE-AEE2-5B9F955AC29D}" srcId="{063E1E20-B195-4A8F-8904-93271D7F5B03}" destId="{C4EAC525-2BEA-47B4-B5EE-C65F823F196B}" srcOrd="1" destOrd="0" parTransId="{2B7A6EAA-8728-4A6A-8C90-5128774564C8}" sibTransId="{D7F29842-43EB-4D01-B817-F084054084A5}"/>
    <dgm:cxn modelId="{F170D06D-7C5A-416B-BDBF-6E6FD9F95A20}" type="presOf" srcId="{5EBF59C4-0C63-4263-9EF2-CDFD27115B03}" destId="{A66BAC6F-B8A1-4E03-A254-9565C32D053F}" srcOrd="1" destOrd="0" presId="urn:microsoft.com/office/officeart/2005/8/layout/list1"/>
    <dgm:cxn modelId="{FEF0EB91-33D3-46A6-B87A-DAB47FA8139D}" type="presOf" srcId="{2884093F-F6E4-4298-9A9B-3AACC6876C3F}" destId="{576727A2-B7A7-4325-8C65-6861FC2F4CF3}" srcOrd="1" destOrd="0" presId="urn:microsoft.com/office/officeart/2005/8/layout/list1"/>
    <dgm:cxn modelId="{CBA377E4-0044-4BFB-8106-208CA006C606}" srcId="{063E1E20-B195-4A8F-8904-93271D7F5B03}" destId="{A22231A2-9EE4-4B0C-9223-416FD3DB3673}" srcOrd="2" destOrd="0" parTransId="{DBD6F9A2-8B77-4A73-9CE8-F484BFE17258}" sibTransId="{5C07D424-14AD-4644-BE8A-6A12D6C14C04}"/>
    <dgm:cxn modelId="{3274E867-08E1-4305-8D88-C0A4BE76060D}" type="presOf" srcId="{1A8F928B-765C-4ECF-8C62-45A2223EAAF0}" destId="{99D3657D-2F75-4AA4-AD1F-0E5AB3C3D087}" srcOrd="1" destOrd="0" presId="urn:microsoft.com/office/officeart/2005/8/layout/list1"/>
    <dgm:cxn modelId="{314ECEFD-7239-492A-A200-2B15E382B982}" type="presOf" srcId="{8129AE04-8117-4D33-B1FA-C8388C863CA3}" destId="{BDA818BC-D2DD-4C98-8260-1712254092D6}" srcOrd="1" destOrd="0" presId="urn:microsoft.com/office/officeart/2005/8/layout/list1"/>
    <dgm:cxn modelId="{CA93D024-3A7C-4D00-969C-8434C6FC12D6}" type="presParOf" srcId="{D9F8DC2A-331E-4421-9B9E-F139E8B0E523}" destId="{67369B22-7409-4004-9B1C-21EFCC7A1C44}" srcOrd="0" destOrd="0" presId="urn:microsoft.com/office/officeart/2005/8/layout/list1"/>
    <dgm:cxn modelId="{92A28899-A8A1-4514-9E28-5A64ED0C7BBF}" type="presParOf" srcId="{67369B22-7409-4004-9B1C-21EFCC7A1C44}" destId="{72CC020B-B36C-4047-8A16-EF902E93A8A4}" srcOrd="0" destOrd="0" presId="urn:microsoft.com/office/officeart/2005/8/layout/list1"/>
    <dgm:cxn modelId="{DFF80AC1-A257-491F-B8E1-8417E20CBD61}" type="presParOf" srcId="{67369B22-7409-4004-9B1C-21EFCC7A1C44}" destId="{A66BAC6F-B8A1-4E03-A254-9565C32D053F}" srcOrd="1" destOrd="0" presId="urn:microsoft.com/office/officeart/2005/8/layout/list1"/>
    <dgm:cxn modelId="{47FD324C-6735-4825-8BBE-B12CD13CC801}" type="presParOf" srcId="{D9F8DC2A-331E-4421-9B9E-F139E8B0E523}" destId="{96B66D60-2833-4A3A-A4D8-7DB4F3E9B881}" srcOrd="1" destOrd="0" presId="urn:microsoft.com/office/officeart/2005/8/layout/list1"/>
    <dgm:cxn modelId="{AB8C0488-4B50-4197-AEC4-3517C0BC8386}" type="presParOf" srcId="{D9F8DC2A-331E-4421-9B9E-F139E8B0E523}" destId="{81064F8C-5D47-4E60-AB21-4F4F8BFDB5D6}" srcOrd="2" destOrd="0" presId="urn:microsoft.com/office/officeart/2005/8/layout/list1"/>
    <dgm:cxn modelId="{2F877725-E2FE-451B-AF5D-1C7726184532}" type="presParOf" srcId="{D9F8DC2A-331E-4421-9B9E-F139E8B0E523}" destId="{117912A5-051F-4C40-99BE-5F87E72079A6}" srcOrd="3" destOrd="0" presId="urn:microsoft.com/office/officeart/2005/8/layout/list1"/>
    <dgm:cxn modelId="{D3A974FD-E574-41D7-BCBB-4E26FAFDC6B7}" type="presParOf" srcId="{D9F8DC2A-331E-4421-9B9E-F139E8B0E523}" destId="{4BA46035-63BD-4484-8F5F-8C6E2069835C}" srcOrd="4" destOrd="0" presId="urn:microsoft.com/office/officeart/2005/8/layout/list1"/>
    <dgm:cxn modelId="{A1267753-A468-492A-B575-D05B52FDDC21}" type="presParOf" srcId="{4BA46035-63BD-4484-8F5F-8C6E2069835C}" destId="{34205D2D-DDB0-432D-AAF8-9FB958B9B3F8}" srcOrd="0" destOrd="0" presId="urn:microsoft.com/office/officeart/2005/8/layout/list1"/>
    <dgm:cxn modelId="{CB109885-2E7C-4450-A957-58DD99733F5A}" type="presParOf" srcId="{4BA46035-63BD-4484-8F5F-8C6E2069835C}" destId="{9E4EC64A-8624-4919-B96D-B5EAD5B0F217}" srcOrd="1" destOrd="0" presId="urn:microsoft.com/office/officeart/2005/8/layout/list1"/>
    <dgm:cxn modelId="{94EFA98F-CDDA-443F-9A0C-ECF17A2FA239}" type="presParOf" srcId="{D9F8DC2A-331E-4421-9B9E-F139E8B0E523}" destId="{4B344583-BFAB-4341-871A-00DD4CFB5647}" srcOrd="5" destOrd="0" presId="urn:microsoft.com/office/officeart/2005/8/layout/list1"/>
    <dgm:cxn modelId="{C4C90976-CBC8-48D1-A03E-0B6B40615874}" type="presParOf" srcId="{D9F8DC2A-331E-4421-9B9E-F139E8B0E523}" destId="{1232F4B8-0609-4E90-8726-9F80BFF9E748}" srcOrd="6" destOrd="0" presId="urn:microsoft.com/office/officeart/2005/8/layout/list1"/>
    <dgm:cxn modelId="{38434CA6-F950-4F57-B241-BE546FD73FB6}" type="presParOf" srcId="{D9F8DC2A-331E-4421-9B9E-F139E8B0E523}" destId="{893D94E7-6CF6-4337-BFF0-65AB0D370D6A}" srcOrd="7" destOrd="0" presId="urn:microsoft.com/office/officeart/2005/8/layout/list1"/>
    <dgm:cxn modelId="{ECE6A3B6-C57B-486D-8131-E5C24CEE395A}" type="presParOf" srcId="{D9F8DC2A-331E-4421-9B9E-F139E8B0E523}" destId="{7D4FF3D2-1FFF-4534-AFF7-6FC546A1CEAB}" srcOrd="8" destOrd="0" presId="urn:microsoft.com/office/officeart/2005/8/layout/list1"/>
    <dgm:cxn modelId="{E96556F1-9265-4F17-AFB9-A0E5FC6F964F}" type="presParOf" srcId="{7D4FF3D2-1FFF-4534-AFF7-6FC546A1CEAB}" destId="{339B6FF6-3527-47E2-BD07-088F4AED4A6F}" srcOrd="0" destOrd="0" presId="urn:microsoft.com/office/officeart/2005/8/layout/list1"/>
    <dgm:cxn modelId="{BB452DF4-A4E0-41AD-9D5B-B53AF09225AE}" type="presParOf" srcId="{7D4FF3D2-1FFF-4534-AFF7-6FC546A1CEAB}" destId="{42D0E953-A083-40DE-AD8F-04067963EACF}" srcOrd="1" destOrd="0" presId="urn:microsoft.com/office/officeart/2005/8/layout/list1"/>
    <dgm:cxn modelId="{28798CD0-5938-4580-B116-FF14488313D6}" type="presParOf" srcId="{D9F8DC2A-331E-4421-9B9E-F139E8B0E523}" destId="{2CD4C2B4-746D-4AED-9B73-FE6A315B0293}" srcOrd="9" destOrd="0" presId="urn:microsoft.com/office/officeart/2005/8/layout/list1"/>
    <dgm:cxn modelId="{B946983D-F257-49B1-91B0-993599D235B7}" type="presParOf" srcId="{D9F8DC2A-331E-4421-9B9E-F139E8B0E523}" destId="{0ADD1309-AF97-4576-B789-A6E2F44D1BC3}" srcOrd="10" destOrd="0" presId="urn:microsoft.com/office/officeart/2005/8/layout/list1"/>
    <dgm:cxn modelId="{FC0D79F8-722D-4133-9505-6452A8265500}" type="presParOf" srcId="{D9F8DC2A-331E-4421-9B9E-F139E8B0E523}" destId="{197EA3ED-F112-4237-AE0F-4766B1C6CF69}" srcOrd="11" destOrd="0" presId="urn:microsoft.com/office/officeart/2005/8/layout/list1"/>
    <dgm:cxn modelId="{570AEC7B-9F75-4C63-A5A7-F684E7EBD8AE}" type="presParOf" srcId="{D9F8DC2A-331E-4421-9B9E-F139E8B0E523}" destId="{CB898A76-7887-4876-B09C-080EE5D93410}" srcOrd="12" destOrd="0" presId="urn:microsoft.com/office/officeart/2005/8/layout/list1"/>
    <dgm:cxn modelId="{EB95CC96-BF9A-46DA-99F5-5225393E2996}" type="presParOf" srcId="{CB898A76-7887-4876-B09C-080EE5D93410}" destId="{BD3E0C16-054F-49A6-BECC-7DD408D9C72D}" srcOrd="0" destOrd="0" presId="urn:microsoft.com/office/officeart/2005/8/layout/list1"/>
    <dgm:cxn modelId="{86EF443F-835E-4CC5-A4C5-ABA6D8CD313A}" type="presParOf" srcId="{CB898A76-7887-4876-B09C-080EE5D93410}" destId="{25FE7C16-5B13-4AA1-985E-5C5F4A92D3C3}" srcOrd="1" destOrd="0" presId="urn:microsoft.com/office/officeart/2005/8/layout/list1"/>
    <dgm:cxn modelId="{B54CCAD4-DF02-4653-99CA-0B73963F443E}" type="presParOf" srcId="{D9F8DC2A-331E-4421-9B9E-F139E8B0E523}" destId="{FF78D361-1084-4A9F-849F-14EDAE8F8A2A}" srcOrd="13" destOrd="0" presId="urn:microsoft.com/office/officeart/2005/8/layout/list1"/>
    <dgm:cxn modelId="{DB4CFB2E-EAC7-4A69-9A16-002D827A3C80}" type="presParOf" srcId="{D9F8DC2A-331E-4421-9B9E-F139E8B0E523}" destId="{0BD2C6C4-41B4-40D4-818D-CE450857AC25}" srcOrd="14" destOrd="0" presId="urn:microsoft.com/office/officeart/2005/8/layout/list1"/>
    <dgm:cxn modelId="{6B7274FC-5988-4ED2-9F5F-0C662B496D96}" type="presParOf" srcId="{D9F8DC2A-331E-4421-9B9E-F139E8B0E523}" destId="{276DD2DE-D271-480F-86EF-62350E706FED}" srcOrd="15" destOrd="0" presId="urn:microsoft.com/office/officeart/2005/8/layout/list1"/>
    <dgm:cxn modelId="{FDD89D28-50F6-48C2-AEFD-FB2776894FA3}" type="presParOf" srcId="{D9F8DC2A-331E-4421-9B9E-F139E8B0E523}" destId="{1B01D4AC-73D6-4854-8A32-7D744CC78186}" srcOrd="16" destOrd="0" presId="urn:microsoft.com/office/officeart/2005/8/layout/list1"/>
    <dgm:cxn modelId="{64579B8F-F66F-4AFE-8F89-91C5221F6A21}" type="presParOf" srcId="{1B01D4AC-73D6-4854-8A32-7D744CC78186}" destId="{ACCB1162-8AF9-4B7F-8977-0E3118399743}" srcOrd="0" destOrd="0" presId="urn:microsoft.com/office/officeart/2005/8/layout/list1"/>
    <dgm:cxn modelId="{41D617FA-8B5A-4FF8-93BC-897C191CE5B5}" type="presParOf" srcId="{1B01D4AC-73D6-4854-8A32-7D744CC78186}" destId="{99D3657D-2F75-4AA4-AD1F-0E5AB3C3D087}" srcOrd="1" destOrd="0" presId="urn:microsoft.com/office/officeart/2005/8/layout/list1"/>
    <dgm:cxn modelId="{8EAC4D17-432D-4162-B68B-BB0F2C80A129}" type="presParOf" srcId="{D9F8DC2A-331E-4421-9B9E-F139E8B0E523}" destId="{31FFA1EB-4093-40E2-9F72-55A17CDAFEF6}" srcOrd="17" destOrd="0" presId="urn:microsoft.com/office/officeart/2005/8/layout/list1"/>
    <dgm:cxn modelId="{C517925D-2349-4581-B5AB-DDD808F873A0}" type="presParOf" srcId="{D9F8DC2A-331E-4421-9B9E-F139E8B0E523}" destId="{63917F1C-2DAD-4ED6-8377-E44E876531B2}" srcOrd="18" destOrd="0" presId="urn:microsoft.com/office/officeart/2005/8/layout/list1"/>
    <dgm:cxn modelId="{A29AE64F-845D-4DCE-BEC4-BF3612B6CC7A}" type="presParOf" srcId="{D9F8DC2A-331E-4421-9B9E-F139E8B0E523}" destId="{1D0BA598-415B-4543-AF84-2CF6EF53F63B}" srcOrd="19" destOrd="0" presId="urn:microsoft.com/office/officeart/2005/8/layout/list1"/>
    <dgm:cxn modelId="{9D125586-FA96-4D71-AE1E-2856DAAD3771}" type="presParOf" srcId="{D9F8DC2A-331E-4421-9B9E-F139E8B0E523}" destId="{361FB5D7-46B4-4A4B-B28F-F9EF0C622E87}" srcOrd="20" destOrd="0" presId="urn:microsoft.com/office/officeart/2005/8/layout/list1"/>
    <dgm:cxn modelId="{95DE6313-A777-484B-884A-C522B14C205C}" type="presParOf" srcId="{361FB5D7-46B4-4A4B-B28F-F9EF0C622E87}" destId="{63FDE5EF-4706-45D0-BF74-5F3C1AA3E1B4}" srcOrd="0" destOrd="0" presId="urn:microsoft.com/office/officeart/2005/8/layout/list1"/>
    <dgm:cxn modelId="{26599B88-B506-4085-8BCD-2CD244D934CF}" type="presParOf" srcId="{361FB5D7-46B4-4A4B-B28F-F9EF0C622E87}" destId="{576727A2-B7A7-4325-8C65-6861FC2F4CF3}" srcOrd="1" destOrd="0" presId="urn:microsoft.com/office/officeart/2005/8/layout/list1"/>
    <dgm:cxn modelId="{B3F0068B-3A30-409A-ADB4-3E82C0BC4723}" type="presParOf" srcId="{D9F8DC2A-331E-4421-9B9E-F139E8B0E523}" destId="{CE452EA4-CD90-42F3-8580-E240844564C8}" srcOrd="21" destOrd="0" presId="urn:microsoft.com/office/officeart/2005/8/layout/list1"/>
    <dgm:cxn modelId="{3FF8A790-6184-4534-AA77-CC9E07988A90}" type="presParOf" srcId="{D9F8DC2A-331E-4421-9B9E-F139E8B0E523}" destId="{6664E082-D352-43D5-861F-B81740469D04}" srcOrd="22" destOrd="0" presId="urn:microsoft.com/office/officeart/2005/8/layout/list1"/>
    <dgm:cxn modelId="{8116BD21-3B13-4E78-9937-FF5D7CF59E02}" type="presParOf" srcId="{D9F8DC2A-331E-4421-9B9E-F139E8B0E523}" destId="{3BF0BDC1-CC36-42D9-8AF7-DD7ECE0BD7B3}" srcOrd="23" destOrd="0" presId="urn:microsoft.com/office/officeart/2005/8/layout/list1"/>
    <dgm:cxn modelId="{6574DE8E-172F-4C18-9540-0F9E92786D5E}" type="presParOf" srcId="{D9F8DC2A-331E-4421-9B9E-F139E8B0E523}" destId="{E7DE1DED-4F83-432D-A89C-59C06DFF244C}" srcOrd="24" destOrd="0" presId="urn:microsoft.com/office/officeart/2005/8/layout/list1"/>
    <dgm:cxn modelId="{5F7DF510-CF24-42A0-BD1B-D447C58E164A}" type="presParOf" srcId="{E7DE1DED-4F83-432D-A89C-59C06DFF244C}" destId="{A45485DB-63CB-41A3-A02D-6512DD59BEAC}" srcOrd="0" destOrd="0" presId="urn:microsoft.com/office/officeart/2005/8/layout/list1"/>
    <dgm:cxn modelId="{DB770A5D-0DEE-4D3D-A9BE-AACD0C6CCB1F}" type="presParOf" srcId="{E7DE1DED-4F83-432D-A89C-59C06DFF244C}" destId="{9D77EA15-DD7C-467C-95DA-4B4EDBA33A04}" srcOrd="1" destOrd="0" presId="urn:microsoft.com/office/officeart/2005/8/layout/list1"/>
    <dgm:cxn modelId="{4EFC07C5-30BD-4A92-8019-D26C1A528F10}" type="presParOf" srcId="{D9F8DC2A-331E-4421-9B9E-F139E8B0E523}" destId="{38117BC1-BD49-40DE-995F-045C52E8EB85}" srcOrd="25" destOrd="0" presId="urn:microsoft.com/office/officeart/2005/8/layout/list1"/>
    <dgm:cxn modelId="{B767392A-AAD5-4041-8171-D2A8F178BB52}" type="presParOf" srcId="{D9F8DC2A-331E-4421-9B9E-F139E8B0E523}" destId="{FE5F5631-D0FA-4316-B304-D61626ED8351}" srcOrd="26" destOrd="0" presId="urn:microsoft.com/office/officeart/2005/8/layout/list1"/>
    <dgm:cxn modelId="{D7279C54-060E-4C17-B7C2-769719AB05BC}" type="presParOf" srcId="{D9F8DC2A-331E-4421-9B9E-F139E8B0E523}" destId="{1BB977CD-D899-46D2-AF4F-2D1107408500}" srcOrd="27" destOrd="0" presId="urn:microsoft.com/office/officeart/2005/8/layout/list1"/>
    <dgm:cxn modelId="{0578F53B-5968-4A36-A2FA-1423FD5ADAC5}" type="presParOf" srcId="{D9F8DC2A-331E-4421-9B9E-F139E8B0E523}" destId="{9A713252-27DF-4088-82D0-E999E4A2BDBA}" srcOrd="28" destOrd="0" presId="urn:microsoft.com/office/officeart/2005/8/layout/list1"/>
    <dgm:cxn modelId="{F86BAF0C-DE03-4C9C-A43B-67262DD9CF52}" type="presParOf" srcId="{9A713252-27DF-4088-82D0-E999E4A2BDBA}" destId="{C85C25F7-DD19-4129-BA85-06EFFB06ACD7}" srcOrd="0" destOrd="0" presId="urn:microsoft.com/office/officeart/2005/8/layout/list1"/>
    <dgm:cxn modelId="{E2EC7B50-8433-4B08-87BE-2927A3FD597B}" type="presParOf" srcId="{9A713252-27DF-4088-82D0-E999E4A2BDBA}" destId="{BDA818BC-D2DD-4C98-8260-1712254092D6}" srcOrd="1" destOrd="0" presId="urn:microsoft.com/office/officeart/2005/8/layout/list1"/>
    <dgm:cxn modelId="{E2529A2F-7D87-4BD3-93E0-98CD4EB58AF6}" type="presParOf" srcId="{D9F8DC2A-331E-4421-9B9E-F139E8B0E523}" destId="{A9DDBD51-A84C-4BB7-9108-156107C66495}" srcOrd="29" destOrd="0" presId="urn:microsoft.com/office/officeart/2005/8/layout/list1"/>
    <dgm:cxn modelId="{C5688B89-2770-41E7-828C-4C7D99324A3B}" type="presParOf" srcId="{D9F8DC2A-331E-4421-9B9E-F139E8B0E523}" destId="{12D252D5-B4F4-4358-B3B6-FB7ACCFB6FB0}" srcOrd="30" destOrd="0" presId="urn:microsoft.com/office/officeart/2005/8/layout/lis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6B7745-053E-44CA-ABD8-0C6C3263AB50}" type="doc">
      <dgm:prSet loTypeId="urn:microsoft.com/office/officeart/2005/8/layout/pyramid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67CB01E-502F-43B7-AE3C-00BE5EE5C4DB}">
      <dgm:prSet/>
      <dgm:spPr/>
      <dgm:t>
        <a:bodyPr/>
        <a:lstStyle/>
        <a:p>
          <a:pPr rtl="0"/>
          <a:r>
            <a:rPr lang="en-US" dirty="0" smtClean="0"/>
            <a:t>It’s a complicated language.</a:t>
          </a:r>
          <a:endParaRPr lang="en-US" dirty="0"/>
        </a:p>
      </dgm:t>
    </dgm:pt>
    <dgm:pt modelId="{CED43EC4-1FDE-4CB8-B8F1-D0F014E87945}" type="parTrans" cxnId="{FF5783E5-B3B2-4B41-B337-E9395F29E2E0}">
      <dgm:prSet/>
      <dgm:spPr/>
      <dgm:t>
        <a:bodyPr/>
        <a:lstStyle/>
        <a:p>
          <a:endParaRPr lang="en-US"/>
        </a:p>
      </dgm:t>
    </dgm:pt>
    <dgm:pt modelId="{257EE580-4F33-423F-9868-88F487AB9388}" type="sibTrans" cxnId="{FF5783E5-B3B2-4B41-B337-E9395F29E2E0}">
      <dgm:prSet/>
      <dgm:spPr/>
      <dgm:t>
        <a:bodyPr/>
        <a:lstStyle/>
        <a:p>
          <a:endParaRPr lang="en-US"/>
        </a:p>
      </dgm:t>
    </dgm:pt>
    <dgm:pt modelId="{C4656346-9915-4F2A-895F-AB38E5676B4C}">
      <dgm:prSet/>
      <dgm:spPr/>
      <dgm:t>
        <a:bodyPr/>
        <a:lstStyle/>
        <a:p>
          <a:pPr rtl="0"/>
          <a:r>
            <a:rPr lang="en-US" dirty="0" smtClean="0"/>
            <a:t>It’s not as secure.</a:t>
          </a:r>
          <a:endParaRPr lang="en-US" dirty="0"/>
        </a:p>
      </dgm:t>
    </dgm:pt>
    <dgm:pt modelId="{B7F931CF-9BDE-47B4-A376-3AD7498B4C10}" type="parTrans" cxnId="{7BFE5ABC-998E-4020-8607-6AD144765DB1}">
      <dgm:prSet/>
      <dgm:spPr/>
      <dgm:t>
        <a:bodyPr/>
        <a:lstStyle/>
        <a:p>
          <a:endParaRPr lang="en-US"/>
        </a:p>
      </dgm:t>
    </dgm:pt>
    <dgm:pt modelId="{0DEE8453-03E7-40C9-8DFE-CA77273B4215}" type="sibTrans" cxnId="{7BFE5ABC-998E-4020-8607-6AD144765DB1}">
      <dgm:prSet/>
      <dgm:spPr/>
      <dgm:t>
        <a:bodyPr/>
        <a:lstStyle/>
        <a:p>
          <a:endParaRPr lang="en-US"/>
        </a:p>
      </dgm:t>
    </dgm:pt>
    <dgm:pt modelId="{DBDAC9FA-2038-4AA6-94A9-32F7039326B3}">
      <dgm:prSet/>
      <dgm:spPr/>
      <dgm:t>
        <a:bodyPr/>
        <a:lstStyle/>
        <a:p>
          <a:pPr rtl="0"/>
          <a:r>
            <a:rPr lang="en-US" dirty="0" smtClean="0"/>
            <a:t>It’s slow.</a:t>
          </a:r>
          <a:endParaRPr lang="en-US" dirty="0"/>
        </a:p>
      </dgm:t>
    </dgm:pt>
    <dgm:pt modelId="{DBD5ED13-F383-43F8-9390-08E40DCE54BB}" type="parTrans" cxnId="{D6EE9788-403E-4460-AD59-FB92C1EF3E35}">
      <dgm:prSet/>
      <dgm:spPr/>
      <dgm:t>
        <a:bodyPr/>
        <a:lstStyle/>
        <a:p>
          <a:endParaRPr lang="en-US"/>
        </a:p>
      </dgm:t>
    </dgm:pt>
    <dgm:pt modelId="{05173EF1-B0DD-4467-B9F9-9074DF6123E6}" type="sibTrans" cxnId="{D6EE9788-403E-4460-AD59-FB92C1EF3E35}">
      <dgm:prSet/>
      <dgm:spPr/>
      <dgm:t>
        <a:bodyPr/>
        <a:lstStyle/>
        <a:p>
          <a:endParaRPr lang="en-US"/>
        </a:p>
      </dgm:t>
    </dgm:pt>
    <dgm:pt modelId="{44EC9E5F-A9E4-4179-BE60-01A459019CA0}">
      <dgm:prSet/>
      <dgm:spPr/>
      <dgm:t>
        <a:bodyPr/>
        <a:lstStyle/>
        <a:p>
          <a:pPr rtl="0"/>
          <a:r>
            <a:rPr lang="en-US" dirty="0" smtClean="0"/>
            <a:t>It takes up a lot of memory. </a:t>
          </a:r>
          <a:endParaRPr lang="en-US" dirty="0"/>
        </a:p>
      </dgm:t>
    </dgm:pt>
    <dgm:pt modelId="{5FBEE045-2A75-4C35-A986-43F8723EC860}" type="parTrans" cxnId="{B42651F4-4A1D-4E6A-A4EF-6F5584A4C628}">
      <dgm:prSet/>
      <dgm:spPr/>
      <dgm:t>
        <a:bodyPr/>
        <a:lstStyle/>
        <a:p>
          <a:endParaRPr lang="en-US"/>
        </a:p>
      </dgm:t>
    </dgm:pt>
    <dgm:pt modelId="{F46B2159-2642-472E-8C96-563BF9DF91DF}" type="sibTrans" cxnId="{B42651F4-4A1D-4E6A-A4EF-6F5584A4C628}">
      <dgm:prSet/>
      <dgm:spPr/>
      <dgm:t>
        <a:bodyPr/>
        <a:lstStyle/>
        <a:p>
          <a:endParaRPr lang="en-US"/>
        </a:p>
      </dgm:t>
    </dgm:pt>
    <dgm:pt modelId="{030065DD-7CDB-4DD2-B21E-D5F7D76C4BB0}">
      <dgm:prSet/>
      <dgm:spPr/>
      <dgm:t>
        <a:bodyPr/>
        <a:lstStyle/>
        <a:p>
          <a:pPr rtl="0"/>
          <a:r>
            <a:rPr lang="en-US" dirty="0" smtClean="0"/>
            <a:t>It doesn’t have consistent documentation/package quality. </a:t>
          </a:r>
          <a:endParaRPr lang="en-US" dirty="0"/>
        </a:p>
      </dgm:t>
    </dgm:pt>
    <dgm:pt modelId="{EC291862-C375-4EF1-B9C1-370A5B9D44DF}" type="parTrans" cxnId="{B191FF58-DB13-4151-8064-D4AC02DB793F}">
      <dgm:prSet/>
      <dgm:spPr/>
      <dgm:t>
        <a:bodyPr/>
        <a:lstStyle/>
        <a:p>
          <a:endParaRPr lang="en-US"/>
        </a:p>
      </dgm:t>
    </dgm:pt>
    <dgm:pt modelId="{4EDB1416-59DB-4FAD-9643-14ADA949E833}" type="sibTrans" cxnId="{B191FF58-DB13-4151-8064-D4AC02DB793F}">
      <dgm:prSet/>
      <dgm:spPr/>
      <dgm:t>
        <a:bodyPr/>
        <a:lstStyle/>
        <a:p>
          <a:endParaRPr lang="en-US"/>
        </a:p>
      </dgm:t>
    </dgm:pt>
    <dgm:pt modelId="{F7B1129B-556B-4392-88AB-01C33F2E9A02}">
      <dgm:prSet/>
      <dgm:spPr/>
      <dgm:t>
        <a:bodyPr/>
        <a:lstStyle/>
        <a:p>
          <a:pPr rtl="0"/>
          <a:endParaRPr lang="en-US" dirty="0"/>
        </a:p>
      </dgm:t>
    </dgm:pt>
    <dgm:pt modelId="{A67E9266-CA25-4E41-95D6-33BD32418048}" type="parTrans" cxnId="{AD1BDE41-03B6-463E-B700-D3CD24C640DF}">
      <dgm:prSet/>
      <dgm:spPr/>
      <dgm:t>
        <a:bodyPr/>
        <a:lstStyle/>
        <a:p>
          <a:endParaRPr lang="en-US"/>
        </a:p>
      </dgm:t>
    </dgm:pt>
    <dgm:pt modelId="{94D6C8DE-FDA6-4EED-8152-C94D6FFB5D16}" type="sibTrans" cxnId="{AD1BDE41-03B6-463E-B700-D3CD24C640DF}">
      <dgm:prSet/>
      <dgm:spPr/>
      <dgm:t>
        <a:bodyPr/>
        <a:lstStyle/>
        <a:p>
          <a:endParaRPr lang="en-US"/>
        </a:p>
      </dgm:t>
    </dgm:pt>
    <dgm:pt modelId="{F570A28D-B5D0-4B6D-A2C4-58050C475C60}" type="pres">
      <dgm:prSet presAssocID="{1B6B7745-053E-44CA-ABD8-0C6C3263AB50}" presName="compositeShape" presStyleCnt="0">
        <dgm:presLayoutVars>
          <dgm:dir/>
          <dgm:resizeHandles/>
        </dgm:presLayoutVars>
      </dgm:prSet>
      <dgm:spPr/>
    </dgm:pt>
    <dgm:pt modelId="{DFE5D9EC-B982-426B-ABCC-A801ED70C4DF}" type="pres">
      <dgm:prSet presAssocID="{1B6B7745-053E-44CA-ABD8-0C6C3263AB50}" presName="pyramid" presStyleLbl="node1" presStyleIdx="0" presStyleCnt="1"/>
      <dgm:spPr/>
    </dgm:pt>
    <dgm:pt modelId="{BF970D33-893D-4CFA-8757-E6C2A1A04DDB}" type="pres">
      <dgm:prSet presAssocID="{1B6B7745-053E-44CA-ABD8-0C6C3263AB50}" presName="theList" presStyleCnt="0"/>
      <dgm:spPr/>
    </dgm:pt>
    <dgm:pt modelId="{8B668390-7177-4C9E-8911-F68C5C51EA70}" type="pres">
      <dgm:prSet presAssocID="{267CB01E-502F-43B7-AE3C-00BE5EE5C4DB}" presName="aNode" presStyleLbl="fgAcc1" presStyleIdx="0" presStyleCnt="6">
        <dgm:presLayoutVars>
          <dgm:bulletEnabled val="1"/>
        </dgm:presLayoutVars>
      </dgm:prSet>
      <dgm:spPr/>
    </dgm:pt>
    <dgm:pt modelId="{8DA488D0-2067-4D12-A4CC-6F5188CCF1D7}" type="pres">
      <dgm:prSet presAssocID="{267CB01E-502F-43B7-AE3C-00BE5EE5C4DB}" presName="aSpace" presStyleCnt="0"/>
      <dgm:spPr/>
    </dgm:pt>
    <dgm:pt modelId="{CE8713C0-3575-4732-9CF8-5E8679101110}" type="pres">
      <dgm:prSet presAssocID="{C4656346-9915-4F2A-895F-AB38E5676B4C}" presName="aNode" presStyleLbl="fgAcc1" presStyleIdx="1" presStyleCnt="6">
        <dgm:presLayoutVars>
          <dgm:bulletEnabled val="1"/>
        </dgm:presLayoutVars>
      </dgm:prSet>
      <dgm:spPr/>
    </dgm:pt>
    <dgm:pt modelId="{2F410D9F-6CEB-445F-AB88-9BE51A0301AC}" type="pres">
      <dgm:prSet presAssocID="{C4656346-9915-4F2A-895F-AB38E5676B4C}" presName="aSpace" presStyleCnt="0"/>
      <dgm:spPr/>
    </dgm:pt>
    <dgm:pt modelId="{56AC56DE-0F19-4CEE-A735-4D5045C9ED50}" type="pres">
      <dgm:prSet presAssocID="{DBDAC9FA-2038-4AA6-94A9-32F7039326B3}" presName="aNode" presStyleLbl="fgAcc1" presStyleIdx="2" presStyleCnt="6">
        <dgm:presLayoutVars>
          <dgm:bulletEnabled val="1"/>
        </dgm:presLayoutVars>
      </dgm:prSet>
      <dgm:spPr/>
    </dgm:pt>
    <dgm:pt modelId="{D2FF21AE-DF32-4C13-AD2A-A8D8C7900ADD}" type="pres">
      <dgm:prSet presAssocID="{DBDAC9FA-2038-4AA6-94A9-32F7039326B3}" presName="aSpace" presStyleCnt="0"/>
      <dgm:spPr/>
    </dgm:pt>
    <dgm:pt modelId="{84403794-F825-4A31-BEB0-163B7626DCD9}" type="pres">
      <dgm:prSet presAssocID="{44EC9E5F-A9E4-4179-BE60-01A459019CA0}" presName="aNode" presStyleLbl="fgAcc1" presStyleIdx="3" presStyleCnt="6">
        <dgm:presLayoutVars>
          <dgm:bulletEnabled val="1"/>
        </dgm:presLayoutVars>
      </dgm:prSet>
      <dgm:spPr/>
    </dgm:pt>
    <dgm:pt modelId="{407428EE-F064-472C-B70D-BDF92A710531}" type="pres">
      <dgm:prSet presAssocID="{44EC9E5F-A9E4-4179-BE60-01A459019CA0}" presName="aSpace" presStyleCnt="0"/>
      <dgm:spPr/>
    </dgm:pt>
    <dgm:pt modelId="{5188C156-A79D-4B2A-BF90-585977B48812}" type="pres">
      <dgm:prSet presAssocID="{030065DD-7CDB-4DD2-B21E-D5F7D76C4BB0}" presName="aNode" presStyleLbl="fgAcc1" presStyleIdx="4" presStyleCnt="6">
        <dgm:presLayoutVars>
          <dgm:bulletEnabled val="1"/>
        </dgm:presLayoutVars>
      </dgm:prSet>
      <dgm:spPr/>
    </dgm:pt>
    <dgm:pt modelId="{3F24E694-5205-4007-AE56-F5AAF94BDBF0}" type="pres">
      <dgm:prSet presAssocID="{030065DD-7CDB-4DD2-B21E-D5F7D76C4BB0}" presName="aSpace" presStyleCnt="0"/>
      <dgm:spPr/>
    </dgm:pt>
    <dgm:pt modelId="{13C8EEEF-217C-4015-8BC7-A31618812014}" type="pres">
      <dgm:prSet presAssocID="{F7B1129B-556B-4392-88AB-01C33F2E9A02}" presName="aNode" presStyleLbl="fgAcc1" presStyleIdx="5" presStyleCnt="6">
        <dgm:presLayoutVars>
          <dgm:bulletEnabled val="1"/>
        </dgm:presLayoutVars>
      </dgm:prSet>
      <dgm:spPr/>
    </dgm:pt>
    <dgm:pt modelId="{ACAC0498-A8AC-46F6-A8D4-4984DE950E2F}" type="pres">
      <dgm:prSet presAssocID="{F7B1129B-556B-4392-88AB-01C33F2E9A02}" presName="aSpace" presStyleCnt="0"/>
      <dgm:spPr/>
    </dgm:pt>
  </dgm:ptLst>
  <dgm:cxnLst>
    <dgm:cxn modelId="{D18C6E10-D359-4351-94A1-214C5E3CBC9F}" type="presOf" srcId="{267CB01E-502F-43B7-AE3C-00BE5EE5C4DB}" destId="{8B668390-7177-4C9E-8911-F68C5C51EA70}" srcOrd="0" destOrd="0" presId="urn:microsoft.com/office/officeart/2005/8/layout/pyramid2"/>
    <dgm:cxn modelId="{AD1BDE41-03B6-463E-B700-D3CD24C640DF}" srcId="{1B6B7745-053E-44CA-ABD8-0C6C3263AB50}" destId="{F7B1129B-556B-4392-88AB-01C33F2E9A02}" srcOrd="5" destOrd="0" parTransId="{A67E9266-CA25-4E41-95D6-33BD32418048}" sibTransId="{94D6C8DE-FDA6-4EED-8152-C94D6FFB5D16}"/>
    <dgm:cxn modelId="{0439C11E-26D3-4433-849F-CC57E18A2E18}" type="presOf" srcId="{C4656346-9915-4F2A-895F-AB38E5676B4C}" destId="{CE8713C0-3575-4732-9CF8-5E8679101110}" srcOrd="0" destOrd="0" presId="urn:microsoft.com/office/officeart/2005/8/layout/pyramid2"/>
    <dgm:cxn modelId="{D6EE9788-403E-4460-AD59-FB92C1EF3E35}" srcId="{1B6B7745-053E-44CA-ABD8-0C6C3263AB50}" destId="{DBDAC9FA-2038-4AA6-94A9-32F7039326B3}" srcOrd="2" destOrd="0" parTransId="{DBD5ED13-F383-43F8-9390-08E40DCE54BB}" sibTransId="{05173EF1-B0DD-4467-B9F9-9074DF6123E6}"/>
    <dgm:cxn modelId="{8B662DAB-74DA-4098-BD32-E97D1B52DBEE}" type="presOf" srcId="{F7B1129B-556B-4392-88AB-01C33F2E9A02}" destId="{13C8EEEF-217C-4015-8BC7-A31618812014}" srcOrd="0" destOrd="0" presId="urn:microsoft.com/office/officeart/2005/8/layout/pyramid2"/>
    <dgm:cxn modelId="{A939CFAD-691E-45FF-AD39-578C8939170B}" type="presOf" srcId="{030065DD-7CDB-4DD2-B21E-D5F7D76C4BB0}" destId="{5188C156-A79D-4B2A-BF90-585977B48812}" srcOrd="0" destOrd="0" presId="urn:microsoft.com/office/officeart/2005/8/layout/pyramid2"/>
    <dgm:cxn modelId="{08D93ED0-9FCC-45BC-B472-1A53D6A1F9AB}" type="presOf" srcId="{DBDAC9FA-2038-4AA6-94A9-32F7039326B3}" destId="{56AC56DE-0F19-4CEE-A735-4D5045C9ED50}" srcOrd="0" destOrd="0" presId="urn:microsoft.com/office/officeart/2005/8/layout/pyramid2"/>
    <dgm:cxn modelId="{FF5783E5-B3B2-4B41-B337-E9395F29E2E0}" srcId="{1B6B7745-053E-44CA-ABD8-0C6C3263AB50}" destId="{267CB01E-502F-43B7-AE3C-00BE5EE5C4DB}" srcOrd="0" destOrd="0" parTransId="{CED43EC4-1FDE-4CB8-B8F1-D0F014E87945}" sibTransId="{257EE580-4F33-423F-9868-88F487AB9388}"/>
    <dgm:cxn modelId="{ED50484B-9EE9-4ADF-B7F3-275A8DF8E5CF}" type="presOf" srcId="{1B6B7745-053E-44CA-ABD8-0C6C3263AB50}" destId="{F570A28D-B5D0-4B6D-A2C4-58050C475C60}" srcOrd="0" destOrd="0" presId="urn:microsoft.com/office/officeart/2005/8/layout/pyramid2"/>
    <dgm:cxn modelId="{7BFE5ABC-998E-4020-8607-6AD144765DB1}" srcId="{1B6B7745-053E-44CA-ABD8-0C6C3263AB50}" destId="{C4656346-9915-4F2A-895F-AB38E5676B4C}" srcOrd="1" destOrd="0" parTransId="{B7F931CF-9BDE-47B4-A376-3AD7498B4C10}" sibTransId="{0DEE8453-03E7-40C9-8DFE-CA77273B4215}"/>
    <dgm:cxn modelId="{B191FF58-DB13-4151-8064-D4AC02DB793F}" srcId="{1B6B7745-053E-44CA-ABD8-0C6C3263AB50}" destId="{030065DD-7CDB-4DD2-B21E-D5F7D76C4BB0}" srcOrd="4" destOrd="0" parTransId="{EC291862-C375-4EF1-B9C1-370A5B9D44DF}" sibTransId="{4EDB1416-59DB-4FAD-9643-14ADA949E833}"/>
    <dgm:cxn modelId="{B42651F4-4A1D-4E6A-A4EF-6F5584A4C628}" srcId="{1B6B7745-053E-44CA-ABD8-0C6C3263AB50}" destId="{44EC9E5F-A9E4-4179-BE60-01A459019CA0}" srcOrd="3" destOrd="0" parTransId="{5FBEE045-2A75-4C35-A986-43F8723EC860}" sibTransId="{F46B2159-2642-472E-8C96-563BF9DF91DF}"/>
    <dgm:cxn modelId="{B0172D0F-E99F-4EBF-BA52-4E448837E762}" type="presOf" srcId="{44EC9E5F-A9E4-4179-BE60-01A459019CA0}" destId="{84403794-F825-4A31-BEB0-163B7626DCD9}" srcOrd="0" destOrd="0" presId="urn:microsoft.com/office/officeart/2005/8/layout/pyramid2"/>
    <dgm:cxn modelId="{F1784F78-0A3B-41A1-A7E0-8E3CA6B4A1A6}" type="presParOf" srcId="{F570A28D-B5D0-4B6D-A2C4-58050C475C60}" destId="{DFE5D9EC-B982-426B-ABCC-A801ED70C4DF}" srcOrd="0" destOrd="0" presId="urn:microsoft.com/office/officeart/2005/8/layout/pyramid2"/>
    <dgm:cxn modelId="{39F6C59E-6CD8-4DF6-9037-73414DBB8247}" type="presParOf" srcId="{F570A28D-B5D0-4B6D-A2C4-58050C475C60}" destId="{BF970D33-893D-4CFA-8757-E6C2A1A04DDB}" srcOrd="1" destOrd="0" presId="urn:microsoft.com/office/officeart/2005/8/layout/pyramid2"/>
    <dgm:cxn modelId="{CD4D053D-D18B-410E-BB1F-3399AADC8E94}" type="presParOf" srcId="{BF970D33-893D-4CFA-8757-E6C2A1A04DDB}" destId="{8B668390-7177-4C9E-8911-F68C5C51EA70}" srcOrd="0" destOrd="0" presId="urn:microsoft.com/office/officeart/2005/8/layout/pyramid2"/>
    <dgm:cxn modelId="{983CA6A6-F873-4DF2-A93A-E6209EDE9654}" type="presParOf" srcId="{BF970D33-893D-4CFA-8757-E6C2A1A04DDB}" destId="{8DA488D0-2067-4D12-A4CC-6F5188CCF1D7}" srcOrd="1" destOrd="0" presId="urn:microsoft.com/office/officeart/2005/8/layout/pyramid2"/>
    <dgm:cxn modelId="{ACB7EA6E-8E4F-4751-BAFE-1C9F0AC817A2}" type="presParOf" srcId="{BF970D33-893D-4CFA-8757-E6C2A1A04DDB}" destId="{CE8713C0-3575-4732-9CF8-5E8679101110}" srcOrd="2" destOrd="0" presId="urn:microsoft.com/office/officeart/2005/8/layout/pyramid2"/>
    <dgm:cxn modelId="{68FC45D9-4834-421B-B282-1E1510C57FF6}" type="presParOf" srcId="{BF970D33-893D-4CFA-8757-E6C2A1A04DDB}" destId="{2F410D9F-6CEB-445F-AB88-9BE51A0301AC}" srcOrd="3" destOrd="0" presId="urn:microsoft.com/office/officeart/2005/8/layout/pyramid2"/>
    <dgm:cxn modelId="{6734BD17-EE05-46F4-849F-19F7DCA311D0}" type="presParOf" srcId="{BF970D33-893D-4CFA-8757-E6C2A1A04DDB}" destId="{56AC56DE-0F19-4CEE-A735-4D5045C9ED50}" srcOrd="4" destOrd="0" presId="urn:microsoft.com/office/officeart/2005/8/layout/pyramid2"/>
    <dgm:cxn modelId="{8CB4D38B-581A-4A5A-88B2-474E7447C73B}" type="presParOf" srcId="{BF970D33-893D-4CFA-8757-E6C2A1A04DDB}" destId="{D2FF21AE-DF32-4C13-AD2A-A8D8C7900ADD}" srcOrd="5" destOrd="0" presId="urn:microsoft.com/office/officeart/2005/8/layout/pyramid2"/>
    <dgm:cxn modelId="{26529129-815D-4F68-B59D-29E5DFE94FCC}" type="presParOf" srcId="{BF970D33-893D-4CFA-8757-E6C2A1A04DDB}" destId="{84403794-F825-4A31-BEB0-163B7626DCD9}" srcOrd="6" destOrd="0" presId="urn:microsoft.com/office/officeart/2005/8/layout/pyramid2"/>
    <dgm:cxn modelId="{AD460665-28E7-4116-B829-1B4993167921}" type="presParOf" srcId="{BF970D33-893D-4CFA-8757-E6C2A1A04DDB}" destId="{407428EE-F064-472C-B70D-BDF92A710531}" srcOrd="7" destOrd="0" presId="urn:microsoft.com/office/officeart/2005/8/layout/pyramid2"/>
    <dgm:cxn modelId="{0E2AE16D-F858-4C79-8654-A50DCB838744}" type="presParOf" srcId="{BF970D33-893D-4CFA-8757-E6C2A1A04DDB}" destId="{5188C156-A79D-4B2A-BF90-585977B48812}" srcOrd="8" destOrd="0" presId="urn:microsoft.com/office/officeart/2005/8/layout/pyramid2"/>
    <dgm:cxn modelId="{8C6D56B1-BE8D-4BA3-99B8-E5B3873A6FE2}" type="presParOf" srcId="{BF970D33-893D-4CFA-8757-E6C2A1A04DDB}" destId="{3F24E694-5205-4007-AE56-F5AAF94BDBF0}" srcOrd="9" destOrd="0" presId="urn:microsoft.com/office/officeart/2005/8/layout/pyramid2"/>
    <dgm:cxn modelId="{4B34F0F0-8CA1-4006-8EB5-CFF4E66C8595}" type="presParOf" srcId="{BF970D33-893D-4CFA-8757-E6C2A1A04DDB}" destId="{13C8EEEF-217C-4015-8BC7-A31618812014}" srcOrd="10" destOrd="0" presId="urn:microsoft.com/office/officeart/2005/8/layout/pyramid2"/>
    <dgm:cxn modelId="{A4C719AB-9369-4DC4-860C-43F84CA7C4C6}" type="presParOf" srcId="{BF970D33-893D-4CFA-8757-E6C2A1A04DDB}" destId="{ACAC0498-A8AC-46F6-A8D4-4984DE950E2F}" srcOrd="11" destOrd="0" presId="urn:microsoft.com/office/officeart/2005/8/layout/pyramid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C569DA-1EC0-4542-B212-C78CC436F8C9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8B1C51F-BC7F-4487-8393-EDC596E82E1C}">
      <dgm:prSet/>
      <dgm:spPr/>
      <dgm:t>
        <a:bodyPr/>
        <a:lstStyle/>
        <a:p>
          <a:pPr rtl="0"/>
          <a:r>
            <a:rPr lang="en-US" dirty="0" smtClean="0"/>
            <a:t>Data analysis</a:t>
          </a:r>
          <a:endParaRPr lang="en-US" dirty="0"/>
        </a:p>
      </dgm:t>
    </dgm:pt>
    <dgm:pt modelId="{DF3FB147-44AC-45A6-94D2-EA5FC649ACBD}" type="parTrans" cxnId="{B437252C-5BDA-4310-A6F5-276016E060EB}">
      <dgm:prSet/>
      <dgm:spPr/>
      <dgm:t>
        <a:bodyPr/>
        <a:lstStyle/>
        <a:p>
          <a:endParaRPr lang="en-US"/>
        </a:p>
      </dgm:t>
    </dgm:pt>
    <dgm:pt modelId="{A9BBE0B6-FCB0-4688-806B-F9ECEE68A159}" type="sibTrans" cxnId="{B437252C-5BDA-4310-A6F5-276016E060EB}">
      <dgm:prSet/>
      <dgm:spPr/>
      <dgm:t>
        <a:bodyPr/>
        <a:lstStyle/>
        <a:p>
          <a:endParaRPr lang="en-US"/>
        </a:p>
      </dgm:t>
    </dgm:pt>
    <dgm:pt modelId="{071106E4-E146-466C-AC18-C048E6724055}">
      <dgm:prSet/>
      <dgm:spPr/>
      <dgm:t>
        <a:bodyPr/>
        <a:lstStyle/>
        <a:p>
          <a:pPr rtl="0"/>
          <a:r>
            <a:rPr lang="en-US" dirty="0" smtClean="0"/>
            <a:t>Statistical inference</a:t>
          </a:r>
          <a:endParaRPr lang="en-US" dirty="0"/>
        </a:p>
      </dgm:t>
    </dgm:pt>
    <dgm:pt modelId="{B2B08ACC-67E9-4627-B0CC-03C067C9C4C0}" type="parTrans" cxnId="{B142A7AF-4A49-4241-9C64-742DD96808B3}">
      <dgm:prSet/>
      <dgm:spPr/>
      <dgm:t>
        <a:bodyPr/>
        <a:lstStyle/>
        <a:p>
          <a:endParaRPr lang="en-US"/>
        </a:p>
      </dgm:t>
    </dgm:pt>
    <dgm:pt modelId="{B24F7EA6-1CFB-4263-AB3D-EBF90F04C4BC}" type="sibTrans" cxnId="{B142A7AF-4A49-4241-9C64-742DD96808B3}">
      <dgm:prSet/>
      <dgm:spPr/>
      <dgm:t>
        <a:bodyPr/>
        <a:lstStyle/>
        <a:p>
          <a:endParaRPr lang="en-US"/>
        </a:p>
      </dgm:t>
    </dgm:pt>
    <dgm:pt modelId="{B6B30CBB-B19C-4259-87EE-D0F2F53D3EA2}">
      <dgm:prSet/>
      <dgm:spPr/>
      <dgm:t>
        <a:bodyPr/>
        <a:lstStyle/>
        <a:p>
          <a:pPr rtl="0"/>
          <a:r>
            <a:rPr lang="en-US" dirty="0" smtClean="0"/>
            <a:t>Machine learning algorithms</a:t>
          </a:r>
          <a:endParaRPr lang="en-US" dirty="0"/>
        </a:p>
      </dgm:t>
    </dgm:pt>
    <dgm:pt modelId="{6676FE9B-7F8D-455F-8FAE-78ABFD2C9CEA}" type="parTrans" cxnId="{04980EF0-BAF5-42E1-B233-732F7AB4A1F7}">
      <dgm:prSet/>
      <dgm:spPr/>
      <dgm:t>
        <a:bodyPr/>
        <a:lstStyle/>
        <a:p>
          <a:endParaRPr lang="en-US"/>
        </a:p>
      </dgm:t>
    </dgm:pt>
    <dgm:pt modelId="{C92390DB-B898-455A-94C5-9B4F57FE1ED5}" type="sibTrans" cxnId="{04980EF0-BAF5-42E1-B233-732F7AB4A1F7}">
      <dgm:prSet/>
      <dgm:spPr/>
      <dgm:t>
        <a:bodyPr/>
        <a:lstStyle/>
        <a:p>
          <a:endParaRPr lang="en-US"/>
        </a:p>
      </dgm:t>
    </dgm:pt>
    <dgm:pt modelId="{6893E1CD-53DF-4C6E-9739-C9D215736736}" type="pres">
      <dgm:prSet presAssocID="{15C569DA-1EC0-4542-B212-C78CC436F8C9}" presName="compositeShape" presStyleCnt="0">
        <dgm:presLayoutVars>
          <dgm:chMax val="7"/>
          <dgm:dir/>
          <dgm:resizeHandles val="exact"/>
        </dgm:presLayoutVars>
      </dgm:prSet>
      <dgm:spPr/>
    </dgm:pt>
    <dgm:pt modelId="{7656E3AC-7F0B-4ACB-ADF8-F1D59D097D51}" type="pres">
      <dgm:prSet presAssocID="{48B1C51F-BC7F-4487-8393-EDC596E82E1C}" presName="circ1" presStyleLbl="vennNode1" presStyleIdx="0" presStyleCnt="3"/>
      <dgm:spPr/>
    </dgm:pt>
    <dgm:pt modelId="{B77FC9B0-E7F5-4074-B475-94BF66806C7E}" type="pres">
      <dgm:prSet presAssocID="{48B1C51F-BC7F-4487-8393-EDC596E82E1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14201E8-126E-4FD2-AB23-6311DA4260BF}" type="pres">
      <dgm:prSet presAssocID="{071106E4-E146-466C-AC18-C048E6724055}" presName="circ2" presStyleLbl="vennNode1" presStyleIdx="1" presStyleCnt="3"/>
      <dgm:spPr/>
    </dgm:pt>
    <dgm:pt modelId="{F39CF0DF-FB3F-4634-9FCC-EFDD1344715B}" type="pres">
      <dgm:prSet presAssocID="{071106E4-E146-466C-AC18-C048E672405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4C6EA24-C6EF-4223-A316-18844FA1DC4C}" type="pres">
      <dgm:prSet presAssocID="{B6B30CBB-B19C-4259-87EE-D0F2F53D3EA2}" presName="circ3" presStyleLbl="vennNode1" presStyleIdx="2" presStyleCnt="3"/>
      <dgm:spPr/>
    </dgm:pt>
    <dgm:pt modelId="{47DDE26A-96ED-41E6-9798-07D142D582FB}" type="pres">
      <dgm:prSet presAssocID="{B6B30CBB-B19C-4259-87EE-D0F2F53D3EA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6638FA6-E96F-45CD-86BF-54A36DAE2943}" type="presOf" srcId="{071106E4-E146-466C-AC18-C048E6724055}" destId="{114201E8-126E-4FD2-AB23-6311DA4260BF}" srcOrd="0" destOrd="0" presId="urn:microsoft.com/office/officeart/2005/8/layout/venn1"/>
    <dgm:cxn modelId="{B142A7AF-4A49-4241-9C64-742DD96808B3}" srcId="{15C569DA-1EC0-4542-B212-C78CC436F8C9}" destId="{071106E4-E146-466C-AC18-C048E6724055}" srcOrd="1" destOrd="0" parTransId="{B2B08ACC-67E9-4627-B0CC-03C067C9C4C0}" sibTransId="{B24F7EA6-1CFB-4263-AB3D-EBF90F04C4BC}"/>
    <dgm:cxn modelId="{76E99762-28F8-4DE9-88EA-00495A48E9AC}" type="presOf" srcId="{48B1C51F-BC7F-4487-8393-EDC596E82E1C}" destId="{7656E3AC-7F0B-4ACB-ADF8-F1D59D097D51}" srcOrd="0" destOrd="0" presId="urn:microsoft.com/office/officeart/2005/8/layout/venn1"/>
    <dgm:cxn modelId="{2560860C-E8A6-45AF-BA70-FD698335F723}" type="presOf" srcId="{15C569DA-1EC0-4542-B212-C78CC436F8C9}" destId="{6893E1CD-53DF-4C6E-9739-C9D215736736}" srcOrd="0" destOrd="0" presId="urn:microsoft.com/office/officeart/2005/8/layout/venn1"/>
    <dgm:cxn modelId="{7957ABDD-4ACB-44D5-A81E-26FF82071261}" type="presOf" srcId="{B6B30CBB-B19C-4259-87EE-D0F2F53D3EA2}" destId="{54C6EA24-C6EF-4223-A316-18844FA1DC4C}" srcOrd="0" destOrd="0" presId="urn:microsoft.com/office/officeart/2005/8/layout/venn1"/>
    <dgm:cxn modelId="{04980EF0-BAF5-42E1-B233-732F7AB4A1F7}" srcId="{15C569DA-1EC0-4542-B212-C78CC436F8C9}" destId="{B6B30CBB-B19C-4259-87EE-D0F2F53D3EA2}" srcOrd="2" destOrd="0" parTransId="{6676FE9B-7F8D-455F-8FAE-78ABFD2C9CEA}" sibTransId="{C92390DB-B898-455A-94C5-9B4F57FE1ED5}"/>
    <dgm:cxn modelId="{B437252C-5BDA-4310-A6F5-276016E060EB}" srcId="{15C569DA-1EC0-4542-B212-C78CC436F8C9}" destId="{48B1C51F-BC7F-4487-8393-EDC596E82E1C}" srcOrd="0" destOrd="0" parTransId="{DF3FB147-44AC-45A6-94D2-EA5FC649ACBD}" sibTransId="{A9BBE0B6-FCB0-4688-806B-F9ECEE68A159}"/>
    <dgm:cxn modelId="{4E8E1166-2BDF-4301-A141-C18928638E61}" type="presOf" srcId="{B6B30CBB-B19C-4259-87EE-D0F2F53D3EA2}" destId="{47DDE26A-96ED-41E6-9798-07D142D582FB}" srcOrd="1" destOrd="0" presId="urn:microsoft.com/office/officeart/2005/8/layout/venn1"/>
    <dgm:cxn modelId="{A7412266-41CE-4936-9FBA-57147E16163E}" type="presOf" srcId="{071106E4-E146-466C-AC18-C048E6724055}" destId="{F39CF0DF-FB3F-4634-9FCC-EFDD1344715B}" srcOrd="1" destOrd="0" presId="urn:microsoft.com/office/officeart/2005/8/layout/venn1"/>
    <dgm:cxn modelId="{8C787625-D15D-4729-BD6E-F6D51E6083C8}" type="presOf" srcId="{48B1C51F-BC7F-4487-8393-EDC596E82E1C}" destId="{B77FC9B0-E7F5-4074-B475-94BF66806C7E}" srcOrd="1" destOrd="0" presId="urn:microsoft.com/office/officeart/2005/8/layout/venn1"/>
    <dgm:cxn modelId="{A02A11D6-D928-4FBD-91EF-917A8D4343DF}" type="presParOf" srcId="{6893E1CD-53DF-4C6E-9739-C9D215736736}" destId="{7656E3AC-7F0B-4ACB-ADF8-F1D59D097D51}" srcOrd="0" destOrd="0" presId="urn:microsoft.com/office/officeart/2005/8/layout/venn1"/>
    <dgm:cxn modelId="{D0456731-D8E6-427C-8C74-24AD02A0095F}" type="presParOf" srcId="{6893E1CD-53DF-4C6E-9739-C9D215736736}" destId="{B77FC9B0-E7F5-4074-B475-94BF66806C7E}" srcOrd="1" destOrd="0" presId="urn:microsoft.com/office/officeart/2005/8/layout/venn1"/>
    <dgm:cxn modelId="{FC745E38-596A-41F6-B1FA-8F95A7D93B6F}" type="presParOf" srcId="{6893E1CD-53DF-4C6E-9739-C9D215736736}" destId="{114201E8-126E-4FD2-AB23-6311DA4260BF}" srcOrd="2" destOrd="0" presId="urn:microsoft.com/office/officeart/2005/8/layout/venn1"/>
    <dgm:cxn modelId="{FD693976-8F2A-460A-9D0D-DD5CA5FEC270}" type="presParOf" srcId="{6893E1CD-53DF-4C6E-9739-C9D215736736}" destId="{F39CF0DF-FB3F-4634-9FCC-EFDD1344715B}" srcOrd="3" destOrd="0" presId="urn:microsoft.com/office/officeart/2005/8/layout/venn1"/>
    <dgm:cxn modelId="{C481C026-AF6D-4F23-A8BC-12D7F7BE8BFF}" type="presParOf" srcId="{6893E1CD-53DF-4C6E-9739-C9D215736736}" destId="{54C6EA24-C6EF-4223-A316-18844FA1DC4C}" srcOrd="4" destOrd="0" presId="urn:microsoft.com/office/officeart/2005/8/layout/venn1"/>
    <dgm:cxn modelId="{FFF9E04B-E60F-488C-9FCB-BDE56CB9AA0C}" type="presParOf" srcId="{6893E1CD-53DF-4C6E-9739-C9D215736736}" destId="{47DDE26A-96ED-41E6-9798-07D142D582FB}" srcOrd="5" destOrd="0" presId="urn:microsoft.com/office/officeart/2005/8/layout/venn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3A4CF2-BF0E-4FC4-8709-ECE3CE96D585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4D4BD43-0098-41F6-9829-8282E64C6A9A}">
      <dgm:prSet phldrT="[Text]"/>
      <dgm:spPr/>
      <dgm:t>
        <a:bodyPr/>
        <a:lstStyle/>
        <a:p>
          <a:r>
            <a:rPr lang="en-US" b="0" i="0" dirty="0" smtClean="0"/>
            <a:t>Fintech Companies (financial services)</a:t>
          </a:r>
          <a:endParaRPr lang="en-US" dirty="0"/>
        </a:p>
      </dgm:t>
    </dgm:pt>
    <dgm:pt modelId="{124A9630-E45A-4B1D-88BB-04D08C58D77D}" type="parTrans" cxnId="{9808DA4B-9EE4-4ABB-8390-4646B92D03B6}">
      <dgm:prSet/>
      <dgm:spPr/>
      <dgm:t>
        <a:bodyPr/>
        <a:lstStyle/>
        <a:p>
          <a:endParaRPr lang="en-US"/>
        </a:p>
      </dgm:t>
    </dgm:pt>
    <dgm:pt modelId="{F3472CB4-408E-4541-8EC4-0E53DD76D124}" type="sibTrans" cxnId="{9808DA4B-9EE4-4ABB-8390-4646B92D03B6}">
      <dgm:prSet/>
      <dgm:spPr/>
      <dgm:t>
        <a:bodyPr/>
        <a:lstStyle/>
        <a:p>
          <a:endParaRPr lang="en-US"/>
        </a:p>
      </dgm:t>
    </dgm:pt>
    <dgm:pt modelId="{2FEF0956-7A7F-4CA6-B913-D7C8E0505213}">
      <dgm:prSet/>
      <dgm:spPr/>
      <dgm:t>
        <a:bodyPr/>
        <a:lstStyle/>
        <a:p>
          <a:r>
            <a:rPr lang="en-US" b="0" i="0" smtClean="0"/>
            <a:t>Academic Research</a:t>
          </a:r>
          <a:endParaRPr lang="en-US" b="0" i="0"/>
        </a:p>
      </dgm:t>
    </dgm:pt>
    <dgm:pt modelId="{98412931-F0CC-4511-A1CB-AA42A7D55047}" type="parTrans" cxnId="{E466EB94-84AD-4F92-A9AD-B90CD816860F}">
      <dgm:prSet/>
      <dgm:spPr/>
      <dgm:t>
        <a:bodyPr/>
        <a:lstStyle/>
        <a:p>
          <a:endParaRPr lang="en-US"/>
        </a:p>
      </dgm:t>
    </dgm:pt>
    <dgm:pt modelId="{DE5C243B-D76A-49BD-A18E-F1744DBB655F}" type="sibTrans" cxnId="{E466EB94-84AD-4F92-A9AD-B90CD816860F}">
      <dgm:prSet/>
      <dgm:spPr/>
      <dgm:t>
        <a:bodyPr/>
        <a:lstStyle/>
        <a:p>
          <a:endParaRPr lang="en-US"/>
        </a:p>
      </dgm:t>
    </dgm:pt>
    <dgm:pt modelId="{142BAD62-60EC-4D0D-A551-BF4561AA9E72}">
      <dgm:prSet/>
      <dgm:spPr/>
      <dgm:t>
        <a:bodyPr/>
        <a:lstStyle/>
        <a:p>
          <a:r>
            <a:rPr lang="en-US" b="0" i="0" smtClean="0"/>
            <a:t>Government (FDA, National Weather Service)</a:t>
          </a:r>
          <a:endParaRPr lang="en-US" b="0" i="0"/>
        </a:p>
      </dgm:t>
    </dgm:pt>
    <dgm:pt modelId="{7A542E57-8603-479C-A7BA-C29BD428CFAD}" type="parTrans" cxnId="{34549CBC-778F-46B0-B1EC-BF7039059DFD}">
      <dgm:prSet/>
      <dgm:spPr/>
      <dgm:t>
        <a:bodyPr/>
        <a:lstStyle/>
        <a:p>
          <a:endParaRPr lang="en-US"/>
        </a:p>
      </dgm:t>
    </dgm:pt>
    <dgm:pt modelId="{77DF30C9-7459-43A3-AC0C-04F0E76245B1}" type="sibTrans" cxnId="{34549CBC-778F-46B0-B1EC-BF7039059DFD}">
      <dgm:prSet/>
      <dgm:spPr/>
      <dgm:t>
        <a:bodyPr/>
        <a:lstStyle/>
        <a:p>
          <a:endParaRPr lang="en-US"/>
        </a:p>
      </dgm:t>
    </dgm:pt>
    <dgm:pt modelId="{EB9ED50F-2FD9-4353-893F-63F702A13838}">
      <dgm:prSet/>
      <dgm:spPr/>
      <dgm:t>
        <a:bodyPr/>
        <a:lstStyle/>
        <a:p>
          <a:r>
            <a:rPr lang="en-US" b="0" i="0" smtClean="0"/>
            <a:t>Retail</a:t>
          </a:r>
          <a:endParaRPr lang="en-US" b="0" i="0"/>
        </a:p>
      </dgm:t>
    </dgm:pt>
    <dgm:pt modelId="{1735AB33-D361-4648-AB12-9061C7B1E742}" type="parTrans" cxnId="{E85E631A-2B83-4BFB-87FE-109ED5EEC862}">
      <dgm:prSet/>
      <dgm:spPr/>
      <dgm:t>
        <a:bodyPr/>
        <a:lstStyle/>
        <a:p>
          <a:endParaRPr lang="en-US"/>
        </a:p>
      </dgm:t>
    </dgm:pt>
    <dgm:pt modelId="{72D08AAF-3492-4841-A51A-53CDC7745E3C}" type="sibTrans" cxnId="{E85E631A-2B83-4BFB-87FE-109ED5EEC862}">
      <dgm:prSet/>
      <dgm:spPr/>
      <dgm:t>
        <a:bodyPr/>
        <a:lstStyle/>
        <a:p>
          <a:endParaRPr lang="en-US"/>
        </a:p>
      </dgm:t>
    </dgm:pt>
    <dgm:pt modelId="{7EC2A38E-7E19-4B13-8890-4DE33D8E7847}">
      <dgm:prSet/>
      <dgm:spPr/>
      <dgm:t>
        <a:bodyPr/>
        <a:lstStyle/>
        <a:p>
          <a:r>
            <a:rPr lang="en-US" b="0" i="0" smtClean="0"/>
            <a:t>Social Media</a:t>
          </a:r>
          <a:endParaRPr lang="en-US" b="0" i="0"/>
        </a:p>
      </dgm:t>
    </dgm:pt>
    <dgm:pt modelId="{89741DD9-99F6-4550-852C-5BE065CD3D16}" type="parTrans" cxnId="{82E265CA-AF63-4694-8ADD-0F3664C7FF71}">
      <dgm:prSet/>
      <dgm:spPr/>
      <dgm:t>
        <a:bodyPr/>
        <a:lstStyle/>
        <a:p>
          <a:endParaRPr lang="en-US"/>
        </a:p>
      </dgm:t>
    </dgm:pt>
    <dgm:pt modelId="{90735481-6350-41BC-8E88-F40F3158DB1C}" type="sibTrans" cxnId="{82E265CA-AF63-4694-8ADD-0F3664C7FF71}">
      <dgm:prSet/>
      <dgm:spPr/>
      <dgm:t>
        <a:bodyPr/>
        <a:lstStyle/>
        <a:p>
          <a:endParaRPr lang="en-US"/>
        </a:p>
      </dgm:t>
    </dgm:pt>
    <dgm:pt modelId="{3785644D-EFD4-491E-BB23-A575523FE06A}">
      <dgm:prSet/>
      <dgm:spPr/>
      <dgm:t>
        <a:bodyPr/>
        <a:lstStyle/>
        <a:p>
          <a:r>
            <a:rPr lang="en-US" b="0" i="0" smtClean="0"/>
            <a:t>Data Journalism</a:t>
          </a:r>
          <a:endParaRPr lang="en-US" b="0" i="0"/>
        </a:p>
      </dgm:t>
    </dgm:pt>
    <dgm:pt modelId="{76880DF6-C3E5-40F1-AB53-CA94F1A7114E}" type="parTrans" cxnId="{5C401E08-72EA-41EB-9B1C-F4D667406AE6}">
      <dgm:prSet/>
      <dgm:spPr/>
      <dgm:t>
        <a:bodyPr/>
        <a:lstStyle/>
        <a:p>
          <a:endParaRPr lang="en-US"/>
        </a:p>
      </dgm:t>
    </dgm:pt>
    <dgm:pt modelId="{D91730E2-5BBF-4AC2-839A-2CB3AD3B5231}" type="sibTrans" cxnId="{5C401E08-72EA-41EB-9B1C-F4D667406AE6}">
      <dgm:prSet/>
      <dgm:spPr/>
      <dgm:t>
        <a:bodyPr/>
        <a:lstStyle/>
        <a:p>
          <a:endParaRPr lang="en-US"/>
        </a:p>
      </dgm:t>
    </dgm:pt>
    <dgm:pt modelId="{69D05D7D-28A2-4403-A0D2-1F19FCC07878}">
      <dgm:prSet/>
      <dgm:spPr/>
      <dgm:t>
        <a:bodyPr/>
        <a:lstStyle/>
        <a:p>
          <a:r>
            <a:rPr lang="en-US" b="0" i="0" smtClean="0"/>
            <a:t>Manufacturing</a:t>
          </a:r>
          <a:endParaRPr lang="en-US" b="0" i="0"/>
        </a:p>
      </dgm:t>
    </dgm:pt>
    <dgm:pt modelId="{63513608-E3CB-4525-A768-5A93BBC96B27}" type="parTrans" cxnId="{6E35DAC8-524E-4B71-A803-635806CD1FAB}">
      <dgm:prSet/>
      <dgm:spPr/>
      <dgm:t>
        <a:bodyPr/>
        <a:lstStyle/>
        <a:p>
          <a:endParaRPr lang="en-US"/>
        </a:p>
      </dgm:t>
    </dgm:pt>
    <dgm:pt modelId="{8122E153-8AB1-4057-912A-66C81F43D73A}" type="sibTrans" cxnId="{6E35DAC8-524E-4B71-A803-635806CD1FAB}">
      <dgm:prSet/>
      <dgm:spPr/>
      <dgm:t>
        <a:bodyPr/>
        <a:lstStyle/>
        <a:p>
          <a:endParaRPr lang="en-US"/>
        </a:p>
      </dgm:t>
    </dgm:pt>
    <dgm:pt modelId="{11FDE81D-FD6C-46FE-B6BB-8DD4A21C84B6}">
      <dgm:prSet/>
      <dgm:spPr/>
      <dgm:t>
        <a:bodyPr/>
        <a:lstStyle/>
        <a:p>
          <a:r>
            <a:rPr lang="en-US" b="0" i="0" smtClean="0"/>
            <a:t>Healthcare</a:t>
          </a:r>
          <a:endParaRPr lang="en-US" b="0" i="0"/>
        </a:p>
      </dgm:t>
    </dgm:pt>
    <dgm:pt modelId="{2E6E4445-0990-4954-A752-F5849223730B}" type="parTrans" cxnId="{00BF5C4E-A305-4B81-9601-E9040DDAC88B}">
      <dgm:prSet/>
      <dgm:spPr/>
      <dgm:t>
        <a:bodyPr/>
        <a:lstStyle/>
        <a:p>
          <a:endParaRPr lang="en-US"/>
        </a:p>
      </dgm:t>
    </dgm:pt>
    <dgm:pt modelId="{5F3832AD-BD67-4C02-B06B-9AD015AE2A6E}" type="sibTrans" cxnId="{00BF5C4E-A305-4B81-9601-E9040DDAC88B}">
      <dgm:prSet/>
      <dgm:spPr/>
      <dgm:t>
        <a:bodyPr/>
        <a:lstStyle/>
        <a:p>
          <a:endParaRPr lang="en-US"/>
        </a:p>
      </dgm:t>
    </dgm:pt>
    <dgm:pt modelId="{404FC258-0F8B-46D8-9B39-4F0D14921EB5}" type="pres">
      <dgm:prSet presAssocID="{843A4CF2-BF0E-4FC4-8709-ECE3CE96D585}" presName="linear" presStyleCnt="0">
        <dgm:presLayoutVars>
          <dgm:animLvl val="lvl"/>
          <dgm:resizeHandles val="exact"/>
        </dgm:presLayoutVars>
      </dgm:prSet>
      <dgm:spPr/>
    </dgm:pt>
    <dgm:pt modelId="{DA5C5875-65EF-415C-9D8D-C0A4199F8333}" type="pres">
      <dgm:prSet presAssocID="{B4D4BD43-0098-41F6-9829-8282E64C6A9A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19224F-B1F0-45A8-9CD3-798411AB1E0B}" type="pres">
      <dgm:prSet presAssocID="{F3472CB4-408E-4541-8EC4-0E53DD76D124}" presName="spacer" presStyleCnt="0"/>
      <dgm:spPr/>
    </dgm:pt>
    <dgm:pt modelId="{CD5F778A-CAEE-498A-81CD-513DF7E195C3}" type="pres">
      <dgm:prSet presAssocID="{2FEF0956-7A7F-4CA6-B913-D7C8E0505213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7E19C5F0-26DE-4E87-8014-32DDCC0C2309}" type="pres">
      <dgm:prSet presAssocID="{DE5C243B-D76A-49BD-A18E-F1744DBB655F}" presName="spacer" presStyleCnt="0"/>
      <dgm:spPr/>
    </dgm:pt>
    <dgm:pt modelId="{BDB494C7-D4EB-4A66-976F-16F7CFF6A2B5}" type="pres">
      <dgm:prSet presAssocID="{142BAD62-60EC-4D0D-A551-BF4561AA9E72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C13229B1-4D5D-4C1C-9FA4-B797F5DA1115}" type="pres">
      <dgm:prSet presAssocID="{77DF30C9-7459-43A3-AC0C-04F0E76245B1}" presName="spacer" presStyleCnt="0"/>
      <dgm:spPr/>
    </dgm:pt>
    <dgm:pt modelId="{EC19947E-6F8F-48AF-8EC3-92D17EC15005}" type="pres">
      <dgm:prSet presAssocID="{EB9ED50F-2FD9-4353-893F-63F702A13838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94061A7A-A275-431D-9287-19363B7B2FBD}" type="pres">
      <dgm:prSet presAssocID="{72D08AAF-3492-4841-A51A-53CDC7745E3C}" presName="spacer" presStyleCnt="0"/>
      <dgm:spPr/>
    </dgm:pt>
    <dgm:pt modelId="{7D94FC59-CA51-4A00-A7E8-9A543EC08773}" type="pres">
      <dgm:prSet presAssocID="{7EC2A38E-7E19-4B13-8890-4DE33D8E7847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3BF4047C-9B1B-492C-90EC-20F4BC23FB9B}" type="pres">
      <dgm:prSet presAssocID="{90735481-6350-41BC-8E88-F40F3158DB1C}" presName="spacer" presStyleCnt="0"/>
      <dgm:spPr/>
    </dgm:pt>
    <dgm:pt modelId="{45F086FC-3490-4569-8875-B626076ED1F5}" type="pres">
      <dgm:prSet presAssocID="{3785644D-EFD4-491E-BB23-A575523FE06A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7E42E699-F896-48A5-8A0D-4EE51BC2CB3B}" type="pres">
      <dgm:prSet presAssocID="{D91730E2-5BBF-4AC2-839A-2CB3AD3B5231}" presName="spacer" presStyleCnt="0"/>
      <dgm:spPr/>
    </dgm:pt>
    <dgm:pt modelId="{A1A00E39-EF56-4805-8ADC-E16D75815477}" type="pres">
      <dgm:prSet presAssocID="{69D05D7D-28A2-4403-A0D2-1F19FCC07878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7564E57E-59F9-4537-BBD4-682F78CF740A}" type="pres">
      <dgm:prSet presAssocID="{8122E153-8AB1-4057-912A-66C81F43D73A}" presName="spacer" presStyleCnt="0"/>
      <dgm:spPr/>
    </dgm:pt>
    <dgm:pt modelId="{0AC189C5-D58E-467C-BABF-D490AEC0FCB6}" type="pres">
      <dgm:prSet presAssocID="{11FDE81D-FD6C-46FE-B6BB-8DD4A21C84B6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08C04C02-7296-45DD-87C2-2508560EE45D}" type="presOf" srcId="{11FDE81D-FD6C-46FE-B6BB-8DD4A21C84B6}" destId="{0AC189C5-D58E-467C-BABF-D490AEC0FCB6}" srcOrd="0" destOrd="0" presId="urn:microsoft.com/office/officeart/2005/8/layout/vList2"/>
    <dgm:cxn modelId="{76DCD9B7-C808-4F84-95A9-2CC6A909F63F}" type="presOf" srcId="{3785644D-EFD4-491E-BB23-A575523FE06A}" destId="{45F086FC-3490-4569-8875-B626076ED1F5}" srcOrd="0" destOrd="0" presId="urn:microsoft.com/office/officeart/2005/8/layout/vList2"/>
    <dgm:cxn modelId="{792CD09E-1517-42E6-96AE-79F6528F7EE4}" type="presOf" srcId="{7EC2A38E-7E19-4B13-8890-4DE33D8E7847}" destId="{7D94FC59-CA51-4A00-A7E8-9A543EC08773}" srcOrd="0" destOrd="0" presId="urn:microsoft.com/office/officeart/2005/8/layout/vList2"/>
    <dgm:cxn modelId="{F4FAA059-1793-4771-A229-9164E5F6F344}" type="presOf" srcId="{69D05D7D-28A2-4403-A0D2-1F19FCC07878}" destId="{A1A00E39-EF56-4805-8ADC-E16D75815477}" srcOrd="0" destOrd="0" presId="urn:microsoft.com/office/officeart/2005/8/layout/vList2"/>
    <dgm:cxn modelId="{B8E4E4E9-0399-467A-ADD9-8AAA1CD61038}" type="presOf" srcId="{142BAD62-60EC-4D0D-A551-BF4561AA9E72}" destId="{BDB494C7-D4EB-4A66-976F-16F7CFF6A2B5}" srcOrd="0" destOrd="0" presId="urn:microsoft.com/office/officeart/2005/8/layout/vList2"/>
    <dgm:cxn modelId="{00BF5C4E-A305-4B81-9601-E9040DDAC88B}" srcId="{843A4CF2-BF0E-4FC4-8709-ECE3CE96D585}" destId="{11FDE81D-FD6C-46FE-B6BB-8DD4A21C84B6}" srcOrd="7" destOrd="0" parTransId="{2E6E4445-0990-4954-A752-F5849223730B}" sibTransId="{5F3832AD-BD67-4C02-B06B-9AD015AE2A6E}"/>
    <dgm:cxn modelId="{6E35DAC8-524E-4B71-A803-635806CD1FAB}" srcId="{843A4CF2-BF0E-4FC4-8709-ECE3CE96D585}" destId="{69D05D7D-28A2-4403-A0D2-1F19FCC07878}" srcOrd="6" destOrd="0" parTransId="{63513608-E3CB-4525-A768-5A93BBC96B27}" sibTransId="{8122E153-8AB1-4057-912A-66C81F43D73A}"/>
    <dgm:cxn modelId="{82E265CA-AF63-4694-8ADD-0F3664C7FF71}" srcId="{843A4CF2-BF0E-4FC4-8709-ECE3CE96D585}" destId="{7EC2A38E-7E19-4B13-8890-4DE33D8E7847}" srcOrd="4" destOrd="0" parTransId="{89741DD9-99F6-4550-852C-5BE065CD3D16}" sibTransId="{90735481-6350-41BC-8E88-F40F3158DB1C}"/>
    <dgm:cxn modelId="{5C401E08-72EA-41EB-9B1C-F4D667406AE6}" srcId="{843A4CF2-BF0E-4FC4-8709-ECE3CE96D585}" destId="{3785644D-EFD4-491E-BB23-A575523FE06A}" srcOrd="5" destOrd="0" parTransId="{76880DF6-C3E5-40F1-AB53-CA94F1A7114E}" sibTransId="{D91730E2-5BBF-4AC2-839A-2CB3AD3B5231}"/>
    <dgm:cxn modelId="{92916D60-1642-47AF-8162-81CABC24081D}" type="presOf" srcId="{2FEF0956-7A7F-4CA6-B913-D7C8E0505213}" destId="{CD5F778A-CAEE-498A-81CD-513DF7E195C3}" srcOrd="0" destOrd="0" presId="urn:microsoft.com/office/officeart/2005/8/layout/vList2"/>
    <dgm:cxn modelId="{E85E631A-2B83-4BFB-87FE-109ED5EEC862}" srcId="{843A4CF2-BF0E-4FC4-8709-ECE3CE96D585}" destId="{EB9ED50F-2FD9-4353-893F-63F702A13838}" srcOrd="3" destOrd="0" parTransId="{1735AB33-D361-4648-AB12-9061C7B1E742}" sibTransId="{72D08AAF-3492-4841-A51A-53CDC7745E3C}"/>
    <dgm:cxn modelId="{6F811A8B-3FAF-470A-971F-69BF08951FB2}" type="presOf" srcId="{EB9ED50F-2FD9-4353-893F-63F702A13838}" destId="{EC19947E-6F8F-48AF-8EC3-92D17EC15005}" srcOrd="0" destOrd="0" presId="urn:microsoft.com/office/officeart/2005/8/layout/vList2"/>
    <dgm:cxn modelId="{E466EB94-84AD-4F92-A9AD-B90CD816860F}" srcId="{843A4CF2-BF0E-4FC4-8709-ECE3CE96D585}" destId="{2FEF0956-7A7F-4CA6-B913-D7C8E0505213}" srcOrd="1" destOrd="0" parTransId="{98412931-F0CC-4511-A1CB-AA42A7D55047}" sibTransId="{DE5C243B-D76A-49BD-A18E-F1744DBB655F}"/>
    <dgm:cxn modelId="{075BBF14-5851-4ACB-B6AB-422A6D253991}" type="presOf" srcId="{843A4CF2-BF0E-4FC4-8709-ECE3CE96D585}" destId="{404FC258-0F8B-46D8-9B39-4F0D14921EB5}" srcOrd="0" destOrd="0" presId="urn:microsoft.com/office/officeart/2005/8/layout/vList2"/>
    <dgm:cxn modelId="{2420F2BF-77DE-4AF3-B418-3FC0D9CC705A}" type="presOf" srcId="{B4D4BD43-0098-41F6-9829-8282E64C6A9A}" destId="{DA5C5875-65EF-415C-9D8D-C0A4199F8333}" srcOrd="0" destOrd="0" presId="urn:microsoft.com/office/officeart/2005/8/layout/vList2"/>
    <dgm:cxn modelId="{34549CBC-778F-46B0-B1EC-BF7039059DFD}" srcId="{843A4CF2-BF0E-4FC4-8709-ECE3CE96D585}" destId="{142BAD62-60EC-4D0D-A551-BF4561AA9E72}" srcOrd="2" destOrd="0" parTransId="{7A542E57-8603-479C-A7BA-C29BD428CFAD}" sibTransId="{77DF30C9-7459-43A3-AC0C-04F0E76245B1}"/>
    <dgm:cxn modelId="{9808DA4B-9EE4-4ABB-8390-4646B92D03B6}" srcId="{843A4CF2-BF0E-4FC4-8709-ECE3CE96D585}" destId="{B4D4BD43-0098-41F6-9829-8282E64C6A9A}" srcOrd="0" destOrd="0" parTransId="{124A9630-E45A-4B1D-88BB-04D08C58D77D}" sibTransId="{F3472CB4-408E-4541-8EC4-0E53DD76D124}"/>
    <dgm:cxn modelId="{5226E9CC-B560-4C39-ACBB-C62ED446B3C8}" type="presParOf" srcId="{404FC258-0F8B-46D8-9B39-4F0D14921EB5}" destId="{DA5C5875-65EF-415C-9D8D-C0A4199F8333}" srcOrd="0" destOrd="0" presId="urn:microsoft.com/office/officeart/2005/8/layout/vList2"/>
    <dgm:cxn modelId="{0C0F0E32-5E6E-46F7-968C-87A5DCE11DD1}" type="presParOf" srcId="{404FC258-0F8B-46D8-9B39-4F0D14921EB5}" destId="{B119224F-B1F0-45A8-9CD3-798411AB1E0B}" srcOrd="1" destOrd="0" presId="urn:microsoft.com/office/officeart/2005/8/layout/vList2"/>
    <dgm:cxn modelId="{3FDC3A17-A1D2-4B2A-B119-CC4C8ECC0A77}" type="presParOf" srcId="{404FC258-0F8B-46D8-9B39-4F0D14921EB5}" destId="{CD5F778A-CAEE-498A-81CD-513DF7E195C3}" srcOrd="2" destOrd="0" presId="urn:microsoft.com/office/officeart/2005/8/layout/vList2"/>
    <dgm:cxn modelId="{301BBB21-68FE-4916-81B3-588AA8570DBC}" type="presParOf" srcId="{404FC258-0F8B-46D8-9B39-4F0D14921EB5}" destId="{7E19C5F0-26DE-4E87-8014-32DDCC0C2309}" srcOrd="3" destOrd="0" presId="urn:microsoft.com/office/officeart/2005/8/layout/vList2"/>
    <dgm:cxn modelId="{7C86A848-1A6C-46D0-91B1-6C8E55F670C3}" type="presParOf" srcId="{404FC258-0F8B-46D8-9B39-4F0D14921EB5}" destId="{BDB494C7-D4EB-4A66-976F-16F7CFF6A2B5}" srcOrd="4" destOrd="0" presId="urn:microsoft.com/office/officeart/2005/8/layout/vList2"/>
    <dgm:cxn modelId="{FE626FBE-C722-4B61-9C6A-671808422250}" type="presParOf" srcId="{404FC258-0F8B-46D8-9B39-4F0D14921EB5}" destId="{C13229B1-4D5D-4C1C-9FA4-B797F5DA1115}" srcOrd="5" destOrd="0" presId="urn:microsoft.com/office/officeart/2005/8/layout/vList2"/>
    <dgm:cxn modelId="{4EB2DC08-02FA-4A20-AB2F-68FE66D2442B}" type="presParOf" srcId="{404FC258-0F8B-46D8-9B39-4F0D14921EB5}" destId="{EC19947E-6F8F-48AF-8EC3-92D17EC15005}" srcOrd="6" destOrd="0" presId="urn:microsoft.com/office/officeart/2005/8/layout/vList2"/>
    <dgm:cxn modelId="{E41D7426-7EA2-477A-97BA-DDDC35531456}" type="presParOf" srcId="{404FC258-0F8B-46D8-9B39-4F0D14921EB5}" destId="{94061A7A-A275-431D-9287-19363B7B2FBD}" srcOrd="7" destOrd="0" presId="urn:microsoft.com/office/officeart/2005/8/layout/vList2"/>
    <dgm:cxn modelId="{6FC131AF-5A5C-4622-80E9-2F696040DD23}" type="presParOf" srcId="{404FC258-0F8B-46D8-9B39-4F0D14921EB5}" destId="{7D94FC59-CA51-4A00-A7E8-9A543EC08773}" srcOrd="8" destOrd="0" presId="urn:microsoft.com/office/officeart/2005/8/layout/vList2"/>
    <dgm:cxn modelId="{17937F0B-3879-4447-899F-6B47D3D5AA16}" type="presParOf" srcId="{404FC258-0F8B-46D8-9B39-4F0D14921EB5}" destId="{3BF4047C-9B1B-492C-90EC-20F4BC23FB9B}" srcOrd="9" destOrd="0" presId="urn:microsoft.com/office/officeart/2005/8/layout/vList2"/>
    <dgm:cxn modelId="{204C0D4E-C61E-44C1-B051-20673E5AB2D2}" type="presParOf" srcId="{404FC258-0F8B-46D8-9B39-4F0D14921EB5}" destId="{45F086FC-3490-4569-8875-B626076ED1F5}" srcOrd="10" destOrd="0" presId="urn:microsoft.com/office/officeart/2005/8/layout/vList2"/>
    <dgm:cxn modelId="{4D8A1DA2-29A9-4D48-9EAD-3056D9004709}" type="presParOf" srcId="{404FC258-0F8B-46D8-9B39-4F0D14921EB5}" destId="{7E42E699-F896-48A5-8A0D-4EE51BC2CB3B}" srcOrd="11" destOrd="0" presId="urn:microsoft.com/office/officeart/2005/8/layout/vList2"/>
    <dgm:cxn modelId="{C0E54C3E-16C9-43C3-A557-A46961381CBF}" type="presParOf" srcId="{404FC258-0F8B-46D8-9B39-4F0D14921EB5}" destId="{A1A00E39-EF56-4805-8ADC-E16D75815477}" srcOrd="12" destOrd="0" presId="urn:microsoft.com/office/officeart/2005/8/layout/vList2"/>
    <dgm:cxn modelId="{9247ED05-C79B-4BD6-B4A9-30E9F9614821}" type="presParOf" srcId="{404FC258-0F8B-46D8-9B39-4F0D14921EB5}" destId="{7564E57E-59F9-4537-BBD4-682F78CF740A}" srcOrd="13" destOrd="0" presId="urn:microsoft.com/office/officeart/2005/8/layout/vList2"/>
    <dgm:cxn modelId="{3D478ACC-D953-4E46-9BE3-693833CCC724}" type="presParOf" srcId="{404FC258-0F8B-46D8-9B39-4F0D14921EB5}" destId="{0AC189C5-D58E-467C-BABF-D490AEC0FCB6}" srcOrd="14" destOrd="0" presId="urn:microsoft.com/office/officeart/2005/8/layout/vList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BE295E-8665-4827-982A-7783D13EDEF1}" type="doc">
      <dgm:prSet loTypeId="urn:microsoft.com/office/officeart/2005/8/layout/hierarchy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941F976-3A8A-4C82-9567-0F37B0DC7E42}">
      <dgm:prSet phldrT="[Text]"/>
      <dgm:spPr/>
      <dgm:t>
        <a:bodyPr/>
        <a:lstStyle/>
        <a:p>
          <a:r>
            <a:rPr lang="en-US" b="0" i="0" smtClean="0"/>
            <a:t>Airbnb</a:t>
          </a:r>
          <a:endParaRPr lang="en-US"/>
        </a:p>
      </dgm:t>
    </dgm:pt>
    <dgm:pt modelId="{AD81CA9A-E93C-4A7F-814E-CD4C908BEEF5}" type="parTrans" cxnId="{07189233-F5F5-4465-957F-1297DBBF8C0C}">
      <dgm:prSet/>
      <dgm:spPr/>
      <dgm:t>
        <a:bodyPr/>
        <a:lstStyle/>
        <a:p>
          <a:endParaRPr lang="en-US"/>
        </a:p>
      </dgm:t>
    </dgm:pt>
    <dgm:pt modelId="{2A1B5CBB-0907-48A2-85AC-36BA93305799}" type="sibTrans" cxnId="{07189233-F5F5-4465-957F-1297DBBF8C0C}">
      <dgm:prSet/>
      <dgm:spPr/>
      <dgm:t>
        <a:bodyPr/>
        <a:lstStyle/>
        <a:p>
          <a:endParaRPr lang="en-US"/>
        </a:p>
      </dgm:t>
    </dgm:pt>
    <dgm:pt modelId="{EE668256-C768-4C6C-814B-939258552591}">
      <dgm:prSet/>
      <dgm:spPr/>
      <dgm:t>
        <a:bodyPr/>
        <a:lstStyle/>
        <a:p>
          <a:r>
            <a:rPr lang="en-US" b="0" i="0" smtClean="0"/>
            <a:t>Microsoft</a:t>
          </a:r>
          <a:endParaRPr lang="en-US" b="0" i="0"/>
        </a:p>
      </dgm:t>
    </dgm:pt>
    <dgm:pt modelId="{BB0287C2-ACEC-48E6-B70D-197097882C50}" type="parTrans" cxnId="{B8441BA4-D6F5-45C7-8A1F-351C842962D0}">
      <dgm:prSet/>
      <dgm:spPr/>
      <dgm:t>
        <a:bodyPr/>
        <a:lstStyle/>
        <a:p>
          <a:endParaRPr lang="en-US"/>
        </a:p>
      </dgm:t>
    </dgm:pt>
    <dgm:pt modelId="{6C31D0AB-B7FC-47C1-9A59-B8F809BD7734}" type="sibTrans" cxnId="{B8441BA4-D6F5-45C7-8A1F-351C842962D0}">
      <dgm:prSet/>
      <dgm:spPr/>
      <dgm:t>
        <a:bodyPr/>
        <a:lstStyle/>
        <a:p>
          <a:endParaRPr lang="en-US"/>
        </a:p>
      </dgm:t>
    </dgm:pt>
    <dgm:pt modelId="{188F2309-0059-4259-A798-C5FB1F86EE91}">
      <dgm:prSet/>
      <dgm:spPr/>
      <dgm:t>
        <a:bodyPr/>
        <a:lstStyle/>
        <a:p>
          <a:r>
            <a:rPr lang="en-US" b="0" i="0" smtClean="0"/>
            <a:t>Uber</a:t>
          </a:r>
          <a:endParaRPr lang="en-US" b="0" i="0"/>
        </a:p>
      </dgm:t>
    </dgm:pt>
    <dgm:pt modelId="{B7B07D8B-74F1-417A-85E5-F68A8D602D58}" type="parTrans" cxnId="{B0E7E74B-CC80-4709-8D8C-8897B05B1797}">
      <dgm:prSet/>
      <dgm:spPr/>
      <dgm:t>
        <a:bodyPr/>
        <a:lstStyle/>
        <a:p>
          <a:endParaRPr lang="en-US"/>
        </a:p>
      </dgm:t>
    </dgm:pt>
    <dgm:pt modelId="{C5A40FE9-E2E7-43F6-91C8-1F4382F94BBA}" type="sibTrans" cxnId="{B0E7E74B-CC80-4709-8D8C-8897B05B1797}">
      <dgm:prSet/>
      <dgm:spPr/>
      <dgm:t>
        <a:bodyPr/>
        <a:lstStyle/>
        <a:p>
          <a:endParaRPr lang="en-US"/>
        </a:p>
      </dgm:t>
    </dgm:pt>
    <dgm:pt modelId="{67D6F68A-7525-47AE-B7E4-E7F1C6CD7444}">
      <dgm:prSet/>
      <dgm:spPr/>
      <dgm:t>
        <a:bodyPr/>
        <a:lstStyle/>
        <a:p>
          <a:r>
            <a:rPr lang="en-US" b="0" i="0" dirty="0" smtClean="0"/>
            <a:t>Facebook</a:t>
          </a:r>
          <a:endParaRPr lang="en-US" b="0" i="0" dirty="0"/>
        </a:p>
      </dgm:t>
    </dgm:pt>
    <dgm:pt modelId="{83BCB903-5FAC-4AA6-893F-DDE50921D71D}" type="parTrans" cxnId="{79B345B3-BC19-4735-8752-938E3BF61614}">
      <dgm:prSet/>
      <dgm:spPr/>
      <dgm:t>
        <a:bodyPr/>
        <a:lstStyle/>
        <a:p>
          <a:endParaRPr lang="en-US"/>
        </a:p>
      </dgm:t>
    </dgm:pt>
    <dgm:pt modelId="{DCE045E2-C657-4AA8-8C7C-2E378313ACED}" type="sibTrans" cxnId="{79B345B3-BC19-4735-8752-938E3BF61614}">
      <dgm:prSet/>
      <dgm:spPr/>
      <dgm:t>
        <a:bodyPr/>
        <a:lstStyle/>
        <a:p>
          <a:endParaRPr lang="en-US"/>
        </a:p>
      </dgm:t>
    </dgm:pt>
    <dgm:pt modelId="{6BE59DBA-14A6-4660-AE70-4A909D7E830A}">
      <dgm:prSet/>
      <dgm:spPr/>
      <dgm:t>
        <a:bodyPr/>
        <a:lstStyle/>
        <a:p>
          <a:r>
            <a:rPr lang="en-US" b="0" i="0" smtClean="0"/>
            <a:t>Google</a:t>
          </a:r>
          <a:endParaRPr lang="en-US" b="0" i="0"/>
        </a:p>
      </dgm:t>
    </dgm:pt>
    <dgm:pt modelId="{B414F3EB-CCA0-40CA-A3E0-3A7BA0F674FE}" type="parTrans" cxnId="{E1D2AC04-4EE2-4194-922A-2FFFC69D2D64}">
      <dgm:prSet/>
      <dgm:spPr/>
      <dgm:t>
        <a:bodyPr/>
        <a:lstStyle/>
        <a:p>
          <a:endParaRPr lang="en-US"/>
        </a:p>
      </dgm:t>
    </dgm:pt>
    <dgm:pt modelId="{5866B33A-03FE-426B-ABAF-E3DAF4984270}" type="sibTrans" cxnId="{E1D2AC04-4EE2-4194-922A-2FFFC69D2D64}">
      <dgm:prSet/>
      <dgm:spPr/>
      <dgm:t>
        <a:bodyPr/>
        <a:lstStyle/>
        <a:p>
          <a:endParaRPr lang="en-US"/>
        </a:p>
      </dgm:t>
    </dgm:pt>
    <dgm:pt modelId="{0AC3CFAE-B142-4595-BF9C-5AAFCBD5EFF8}">
      <dgm:prSet/>
      <dgm:spPr/>
      <dgm:t>
        <a:bodyPr/>
        <a:lstStyle/>
        <a:p>
          <a:r>
            <a:rPr lang="en-US" b="0" i="0" smtClean="0"/>
            <a:t>Twitter</a:t>
          </a:r>
          <a:endParaRPr lang="en-US" b="0" i="0"/>
        </a:p>
      </dgm:t>
    </dgm:pt>
    <dgm:pt modelId="{9BE48F05-04AF-44F1-A242-D2D58A309694}" type="parTrans" cxnId="{D57CB197-1D6D-445B-A108-3D85ED4E5615}">
      <dgm:prSet/>
      <dgm:spPr/>
      <dgm:t>
        <a:bodyPr/>
        <a:lstStyle/>
        <a:p>
          <a:endParaRPr lang="en-US"/>
        </a:p>
      </dgm:t>
    </dgm:pt>
    <dgm:pt modelId="{2BB463B6-857D-4B79-9E84-CCD269C8E557}" type="sibTrans" cxnId="{D57CB197-1D6D-445B-A108-3D85ED4E5615}">
      <dgm:prSet/>
      <dgm:spPr/>
      <dgm:t>
        <a:bodyPr/>
        <a:lstStyle/>
        <a:p>
          <a:endParaRPr lang="en-US"/>
        </a:p>
      </dgm:t>
    </dgm:pt>
    <dgm:pt modelId="{EEF76E4B-8F9D-4B40-A076-31AEDC37E484}">
      <dgm:prSet/>
      <dgm:spPr/>
      <dgm:t>
        <a:bodyPr/>
        <a:lstStyle/>
        <a:p>
          <a:r>
            <a:rPr lang="en-US" b="0" i="0" smtClean="0"/>
            <a:t>IBM</a:t>
          </a:r>
          <a:endParaRPr lang="en-US" b="0" i="0"/>
        </a:p>
      </dgm:t>
    </dgm:pt>
    <dgm:pt modelId="{B51E870B-999E-4E2B-8510-B0CB70307170}" type="parTrans" cxnId="{8783BB0D-1B54-43CD-98CF-B7955B57AB3F}">
      <dgm:prSet/>
      <dgm:spPr/>
      <dgm:t>
        <a:bodyPr/>
        <a:lstStyle/>
        <a:p>
          <a:endParaRPr lang="en-US"/>
        </a:p>
      </dgm:t>
    </dgm:pt>
    <dgm:pt modelId="{713DEED7-9ADD-4031-9190-7EE9C4A46106}" type="sibTrans" cxnId="{8783BB0D-1B54-43CD-98CF-B7955B57AB3F}">
      <dgm:prSet/>
      <dgm:spPr/>
      <dgm:t>
        <a:bodyPr/>
        <a:lstStyle/>
        <a:p>
          <a:endParaRPr lang="en-US"/>
        </a:p>
      </dgm:t>
    </dgm:pt>
    <dgm:pt modelId="{2CDBDC2F-632C-4AC2-AFAA-F85C6049B8A1}">
      <dgm:prSet/>
      <dgm:spPr/>
      <dgm:t>
        <a:bodyPr/>
        <a:lstStyle/>
        <a:p>
          <a:r>
            <a:rPr lang="en-US" b="0" i="0" smtClean="0"/>
            <a:t>American Express</a:t>
          </a:r>
          <a:endParaRPr lang="en-US" b="0" i="0"/>
        </a:p>
      </dgm:t>
    </dgm:pt>
    <dgm:pt modelId="{1600F04D-5CB0-4C35-B29F-B30A41F739CA}" type="parTrans" cxnId="{8900C092-4C06-40E1-A7F3-C28FD8082E25}">
      <dgm:prSet/>
      <dgm:spPr/>
      <dgm:t>
        <a:bodyPr/>
        <a:lstStyle/>
        <a:p>
          <a:endParaRPr lang="en-US"/>
        </a:p>
      </dgm:t>
    </dgm:pt>
    <dgm:pt modelId="{BC60F6B3-6214-406D-8DEE-9A446341C035}" type="sibTrans" cxnId="{8900C092-4C06-40E1-A7F3-C28FD8082E25}">
      <dgm:prSet/>
      <dgm:spPr/>
      <dgm:t>
        <a:bodyPr/>
        <a:lstStyle/>
        <a:p>
          <a:endParaRPr lang="en-US"/>
        </a:p>
      </dgm:t>
    </dgm:pt>
    <dgm:pt modelId="{32DD927D-C3F8-437A-A8BE-407A40265E2F}">
      <dgm:prSet/>
      <dgm:spPr/>
      <dgm:t>
        <a:bodyPr/>
        <a:lstStyle/>
        <a:p>
          <a:r>
            <a:rPr lang="en-US" b="0" i="0" dirty="0" smtClean="0"/>
            <a:t>HP</a:t>
          </a:r>
          <a:endParaRPr lang="en-US" b="0" i="0" dirty="0"/>
        </a:p>
      </dgm:t>
    </dgm:pt>
    <dgm:pt modelId="{D6598439-C4F8-446E-89C6-D59F8783B7C0}" type="parTrans" cxnId="{7AAF76EA-A441-4CEE-BBFA-3B2BCEEA11AB}">
      <dgm:prSet/>
      <dgm:spPr/>
      <dgm:t>
        <a:bodyPr/>
        <a:lstStyle/>
        <a:p>
          <a:endParaRPr lang="en-US"/>
        </a:p>
      </dgm:t>
    </dgm:pt>
    <dgm:pt modelId="{4889F696-73F6-47F3-859D-D23414348335}" type="sibTrans" cxnId="{7AAF76EA-A441-4CEE-BBFA-3B2BCEEA11AB}">
      <dgm:prSet/>
      <dgm:spPr/>
      <dgm:t>
        <a:bodyPr/>
        <a:lstStyle/>
        <a:p>
          <a:endParaRPr lang="en-US"/>
        </a:p>
      </dgm:t>
    </dgm:pt>
    <dgm:pt modelId="{F70799A2-F4A4-4797-98CC-3EB53FFFF43C}" type="pres">
      <dgm:prSet presAssocID="{97BE295E-8665-4827-982A-7783D13EDEF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F35A602-7A75-48CE-BFDA-E32B6DBE5568}" type="pres">
      <dgm:prSet presAssocID="{4941F976-3A8A-4C82-9567-0F37B0DC7E42}" presName="root" presStyleCnt="0"/>
      <dgm:spPr/>
    </dgm:pt>
    <dgm:pt modelId="{C4385A9D-CB89-4092-8DAD-53E7016A805B}" type="pres">
      <dgm:prSet presAssocID="{4941F976-3A8A-4C82-9567-0F37B0DC7E42}" presName="rootComposite" presStyleCnt="0"/>
      <dgm:spPr/>
    </dgm:pt>
    <dgm:pt modelId="{35DF6D97-15A8-4DC7-ADC3-9366DA71A135}" type="pres">
      <dgm:prSet presAssocID="{4941F976-3A8A-4C82-9567-0F37B0DC7E42}" presName="rootText" presStyleLbl="node1" presStyleIdx="0" presStyleCnt="9"/>
      <dgm:spPr/>
    </dgm:pt>
    <dgm:pt modelId="{2665907D-A6E4-412B-8105-8D973AD86061}" type="pres">
      <dgm:prSet presAssocID="{4941F976-3A8A-4C82-9567-0F37B0DC7E42}" presName="rootConnector" presStyleLbl="node1" presStyleIdx="0" presStyleCnt="9"/>
      <dgm:spPr/>
    </dgm:pt>
    <dgm:pt modelId="{22225975-D1FD-4E7F-B2C6-5BD1FE5CE905}" type="pres">
      <dgm:prSet presAssocID="{4941F976-3A8A-4C82-9567-0F37B0DC7E42}" presName="childShape" presStyleCnt="0"/>
      <dgm:spPr/>
    </dgm:pt>
    <dgm:pt modelId="{A32B1E68-506F-4521-8337-78725269EA94}" type="pres">
      <dgm:prSet presAssocID="{EE668256-C768-4C6C-814B-939258552591}" presName="root" presStyleCnt="0"/>
      <dgm:spPr/>
    </dgm:pt>
    <dgm:pt modelId="{434E6E5E-3336-4879-AC6E-23DEA02D197D}" type="pres">
      <dgm:prSet presAssocID="{EE668256-C768-4C6C-814B-939258552591}" presName="rootComposite" presStyleCnt="0"/>
      <dgm:spPr/>
    </dgm:pt>
    <dgm:pt modelId="{9F5EB4EC-09F2-44AF-A2A4-7BEEC9BB0789}" type="pres">
      <dgm:prSet presAssocID="{EE668256-C768-4C6C-814B-939258552591}" presName="rootText" presStyleLbl="node1" presStyleIdx="1" presStyleCnt="9"/>
      <dgm:spPr/>
    </dgm:pt>
    <dgm:pt modelId="{E3DDEF46-4522-4DA6-833C-10952538A365}" type="pres">
      <dgm:prSet presAssocID="{EE668256-C768-4C6C-814B-939258552591}" presName="rootConnector" presStyleLbl="node1" presStyleIdx="1" presStyleCnt="9"/>
      <dgm:spPr/>
    </dgm:pt>
    <dgm:pt modelId="{E7091793-3395-49F2-B441-D79E7B917D33}" type="pres">
      <dgm:prSet presAssocID="{EE668256-C768-4C6C-814B-939258552591}" presName="childShape" presStyleCnt="0"/>
      <dgm:spPr/>
    </dgm:pt>
    <dgm:pt modelId="{4CBBC243-0001-4452-96C4-680B44A046C5}" type="pres">
      <dgm:prSet presAssocID="{188F2309-0059-4259-A798-C5FB1F86EE91}" presName="root" presStyleCnt="0"/>
      <dgm:spPr/>
    </dgm:pt>
    <dgm:pt modelId="{F08396C3-AE08-4B17-9815-9AC4E5A9971A}" type="pres">
      <dgm:prSet presAssocID="{188F2309-0059-4259-A798-C5FB1F86EE91}" presName="rootComposite" presStyleCnt="0"/>
      <dgm:spPr/>
    </dgm:pt>
    <dgm:pt modelId="{3533F7BB-3468-45B7-99DD-4ECC2142057B}" type="pres">
      <dgm:prSet presAssocID="{188F2309-0059-4259-A798-C5FB1F86EE91}" presName="rootText" presStyleLbl="node1" presStyleIdx="2" presStyleCnt="9"/>
      <dgm:spPr/>
    </dgm:pt>
    <dgm:pt modelId="{3EA17148-0027-4EFA-A9A5-4931B47D41DE}" type="pres">
      <dgm:prSet presAssocID="{188F2309-0059-4259-A798-C5FB1F86EE91}" presName="rootConnector" presStyleLbl="node1" presStyleIdx="2" presStyleCnt="9"/>
      <dgm:spPr/>
    </dgm:pt>
    <dgm:pt modelId="{F3E311D8-D24C-4D42-A9C3-7985001A2A64}" type="pres">
      <dgm:prSet presAssocID="{188F2309-0059-4259-A798-C5FB1F86EE91}" presName="childShape" presStyleCnt="0"/>
      <dgm:spPr/>
    </dgm:pt>
    <dgm:pt modelId="{E9CEFF7C-2837-4B88-98F9-6BA6E726519B}" type="pres">
      <dgm:prSet presAssocID="{67D6F68A-7525-47AE-B7E4-E7F1C6CD7444}" presName="root" presStyleCnt="0"/>
      <dgm:spPr/>
    </dgm:pt>
    <dgm:pt modelId="{F0217FA3-53DC-40C2-9A1A-D529FE57835E}" type="pres">
      <dgm:prSet presAssocID="{67D6F68A-7525-47AE-B7E4-E7F1C6CD7444}" presName="rootComposite" presStyleCnt="0"/>
      <dgm:spPr/>
    </dgm:pt>
    <dgm:pt modelId="{9951CB66-E14B-4A1F-BFA1-177F24862FED}" type="pres">
      <dgm:prSet presAssocID="{67D6F68A-7525-47AE-B7E4-E7F1C6CD7444}" presName="rootText" presStyleLbl="node1" presStyleIdx="3" presStyleCnt="9"/>
      <dgm:spPr/>
      <dgm:t>
        <a:bodyPr/>
        <a:lstStyle/>
        <a:p>
          <a:endParaRPr lang="en-US"/>
        </a:p>
      </dgm:t>
    </dgm:pt>
    <dgm:pt modelId="{3642EAC4-8EC0-4EFA-A549-414370052A08}" type="pres">
      <dgm:prSet presAssocID="{67D6F68A-7525-47AE-B7E4-E7F1C6CD7444}" presName="rootConnector" presStyleLbl="node1" presStyleIdx="3" presStyleCnt="9"/>
      <dgm:spPr/>
    </dgm:pt>
    <dgm:pt modelId="{142F36B0-BDB3-4E83-A908-C37C51E67C19}" type="pres">
      <dgm:prSet presAssocID="{67D6F68A-7525-47AE-B7E4-E7F1C6CD7444}" presName="childShape" presStyleCnt="0"/>
      <dgm:spPr/>
    </dgm:pt>
    <dgm:pt modelId="{D56AD4A5-E2BA-4F84-A418-04B445AB17A3}" type="pres">
      <dgm:prSet presAssocID="{6BE59DBA-14A6-4660-AE70-4A909D7E830A}" presName="root" presStyleCnt="0"/>
      <dgm:spPr/>
    </dgm:pt>
    <dgm:pt modelId="{C3E5DB00-F60C-4FE6-ADDA-D29DDC2DE89B}" type="pres">
      <dgm:prSet presAssocID="{6BE59DBA-14A6-4660-AE70-4A909D7E830A}" presName="rootComposite" presStyleCnt="0"/>
      <dgm:spPr/>
    </dgm:pt>
    <dgm:pt modelId="{1A0696B2-15CA-49DE-B968-7A93D9D75D74}" type="pres">
      <dgm:prSet presAssocID="{6BE59DBA-14A6-4660-AE70-4A909D7E830A}" presName="rootText" presStyleLbl="node1" presStyleIdx="4" presStyleCnt="9"/>
      <dgm:spPr/>
    </dgm:pt>
    <dgm:pt modelId="{95955236-A5F6-41A2-BC0C-4B81B0440048}" type="pres">
      <dgm:prSet presAssocID="{6BE59DBA-14A6-4660-AE70-4A909D7E830A}" presName="rootConnector" presStyleLbl="node1" presStyleIdx="4" presStyleCnt="9"/>
      <dgm:spPr/>
    </dgm:pt>
    <dgm:pt modelId="{9C5364BD-C98D-412F-8CB4-BA3D2ADF8843}" type="pres">
      <dgm:prSet presAssocID="{6BE59DBA-14A6-4660-AE70-4A909D7E830A}" presName="childShape" presStyleCnt="0"/>
      <dgm:spPr/>
    </dgm:pt>
    <dgm:pt modelId="{941E9899-CC36-4716-8082-A7439A50C430}" type="pres">
      <dgm:prSet presAssocID="{0AC3CFAE-B142-4595-BF9C-5AAFCBD5EFF8}" presName="root" presStyleCnt="0"/>
      <dgm:spPr/>
    </dgm:pt>
    <dgm:pt modelId="{13EF7CC8-63B7-4ACE-B658-957E2B6074D4}" type="pres">
      <dgm:prSet presAssocID="{0AC3CFAE-B142-4595-BF9C-5AAFCBD5EFF8}" presName="rootComposite" presStyleCnt="0"/>
      <dgm:spPr/>
    </dgm:pt>
    <dgm:pt modelId="{2D359E97-C222-4933-BA20-9B8718FA23BB}" type="pres">
      <dgm:prSet presAssocID="{0AC3CFAE-B142-4595-BF9C-5AAFCBD5EFF8}" presName="rootText" presStyleLbl="node1" presStyleIdx="5" presStyleCnt="9"/>
      <dgm:spPr/>
    </dgm:pt>
    <dgm:pt modelId="{35180D3E-EA17-4639-95D7-6FD6C57116BF}" type="pres">
      <dgm:prSet presAssocID="{0AC3CFAE-B142-4595-BF9C-5AAFCBD5EFF8}" presName="rootConnector" presStyleLbl="node1" presStyleIdx="5" presStyleCnt="9"/>
      <dgm:spPr/>
    </dgm:pt>
    <dgm:pt modelId="{B1CCD3D1-839B-42CD-A235-901960D0FA3E}" type="pres">
      <dgm:prSet presAssocID="{0AC3CFAE-B142-4595-BF9C-5AAFCBD5EFF8}" presName="childShape" presStyleCnt="0"/>
      <dgm:spPr/>
    </dgm:pt>
    <dgm:pt modelId="{C50EBBDF-4DC3-4BC4-9E46-44C6435BFD2B}" type="pres">
      <dgm:prSet presAssocID="{EEF76E4B-8F9D-4B40-A076-31AEDC37E484}" presName="root" presStyleCnt="0"/>
      <dgm:spPr/>
    </dgm:pt>
    <dgm:pt modelId="{B56987D2-D492-4CD3-A4D9-024E787D994D}" type="pres">
      <dgm:prSet presAssocID="{EEF76E4B-8F9D-4B40-A076-31AEDC37E484}" presName="rootComposite" presStyleCnt="0"/>
      <dgm:spPr/>
    </dgm:pt>
    <dgm:pt modelId="{C9366F69-8DF1-4699-A4BB-594AB7F513E7}" type="pres">
      <dgm:prSet presAssocID="{EEF76E4B-8F9D-4B40-A076-31AEDC37E484}" presName="rootText" presStyleLbl="node1" presStyleIdx="6" presStyleCnt="9"/>
      <dgm:spPr/>
    </dgm:pt>
    <dgm:pt modelId="{E767041C-D641-4063-AA81-D587F69CA80A}" type="pres">
      <dgm:prSet presAssocID="{EEF76E4B-8F9D-4B40-A076-31AEDC37E484}" presName="rootConnector" presStyleLbl="node1" presStyleIdx="6" presStyleCnt="9"/>
      <dgm:spPr/>
    </dgm:pt>
    <dgm:pt modelId="{D246FE42-4379-446D-9D3F-235A204306D2}" type="pres">
      <dgm:prSet presAssocID="{EEF76E4B-8F9D-4B40-A076-31AEDC37E484}" presName="childShape" presStyleCnt="0"/>
      <dgm:spPr/>
    </dgm:pt>
    <dgm:pt modelId="{F14A5D98-7188-4544-91E3-CD547A96E509}" type="pres">
      <dgm:prSet presAssocID="{2CDBDC2F-632C-4AC2-AFAA-F85C6049B8A1}" presName="root" presStyleCnt="0"/>
      <dgm:spPr/>
    </dgm:pt>
    <dgm:pt modelId="{DF2C6681-CAB1-43C1-81F6-821EFAB5A611}" type="pres">
      <dgm:prSet presAssocID="{2CDBDC2F-632C-4AC2-AFAA-F85C6049B8A1}" presName="rootComposite" presStyleCnt="0"/>
      <dgm:spPr/>
    </dgm:pt>
    <dgm:pt modelId="{90E30463-7A2F-4D26-BD65-BA9C7ECE96B1}" type="pres">
      <dgm:prSet presAssocID="{2CDBDC2F-632C-4AC2-AFAA-F85C6049B8A1}" presName="rootText" presStyleLbl="node1" presStyleIdx="7" presStyleCnt="9"/>
      <dgm:spPr/>
    </dgm:pt>
    <dgm:pt modelId="{CC610D3F-856D-4738-9FC4-2CBE4DFC6BC2}" type="pres">
      <dgm:prSet presAssocID="{2CDBDC2F-632C-4AC2-AFAA-F85C6049B8A1}" presName="rootConnector" presStyleLbl="node1" presStyleIdx="7" presStyleCnt="9"/>
      <dgm:spPr/>
    </dgm:pt>
    <dgm:pt modelId="{DFFB7ED3-6DB2-44DB-86F3-1FDF4B49F1B3}" type="pres">
      <dgm:prSet presAssocID="{2CDBDC2F-632C-4AC2-AFAA-F85C6049B8A1}" presName="childShape" presStyleCnt="0"/>
      <dgm:spPr/>
    </dgm:pt>
    <dgm:pt modelId="{04F665A9-4377-43F9-9A8E-6864A1C92019}" type="pres">
      <dgm:prSet presAssocID="{32DD927D-C3F8-437A-A8BE-407A40265E2F}" presName="root" presStyleCnt="0"/>
      <dgm:spPr/>
    </dgm:pt>
    <dgm:pt modelId="{DF9F6EAD-07E6-4E40-A473-E51E0A856540}" type="pres">
      <dgm:prSet presAssocID="{32DD927D-C3F8-437A-A8BE-407A40265E2F}" presName="rootComposite" presStyleCnt="0"/>
      <dgm:spPr/>
    </dgm:pt>
    <dgm:pt modelId="{1E5B853C-C5AF-432B-AE11-B09812461A11}" type="pres">
      <dgm:prSet presAssocID="{32DD927D-C3F8-437A-A8BE-407A40265E2F}" presName="rootText" presStyleLbl="node1" presStyleIdx="8" presStyleCnt="9"/>
      <dgm:spPr/>
    </dgm:pt>
    <dgm:pt modelId="{8E2E19B3-C589-4B9E-9B40-C8A31C688B1B}" type="pres">
      <dgm:prSet presAssocID="{32DD927D-C3F8-437A-A8BE-407A40265E2F}" presName="rootConnector" presStyleLbl="node1" presStyleIdx="8" presStyleCnt="9"/>
      <dgm:spPr/>
    </dgm:pt>
    <dgm:pt modelId="{CCE4C6E8-5427-4100-81B1-E436C988BD6C}" type="pres">
      <dgm:prSet presAssocID="{32DD927D-C3F8-437A-A8BE-407A40265E2F}" presName="childShape" presStyleCnt="0"/>
      <dgm:spPr/>
    </dgm:pt>
  </dgm:ptLst>
  <dgm:cxnLst>
    <dgm:cxn modelId="{2BED087D-11E5-4846-A155-6481732B0148}" type="presOf" srcId="{97BE295E-8665-4827-982A-7783D13EDEF1}" destId="{F70799A2-F4A4-4797-98CC-3EB53FFFF43C}" srcOrd="0" destOrd="0" presId="urn:microsoft.com/office/officeart/2005/8/layout/hierarchy3"/>
    <dgm:cxn modelId="{0F323B01-FF3B-4A2A-A52C-C465ECE7210D}" type="presOf" srcId="{188F2309-0059-4259-A798-C5FB1F86EE91}" destId="{3533F7BB-3468-45B7-99DD-4ECC2142057B}" srcOrd="0" destOrd="0" presId="urn:microsoft.com/office/officeart/2005/8/layout/hierarchy3"/>
    <dgm:cxn modelId="{5123C314-ED4A-4039-B5CA-62FFD3E810C7}" type="presOf" srcId="{32DD927D-C3F8-437A-A8BE-407A40265E2F}" destId="{1E5B853C-C5AF-432B-AE11-B09812461A11}" srcOrd="0" destOrd="0" presId="urn:microsoft.com/office/officeart/2005/8/layout/hierarchy3"/>
    <dgm:cxn modelId="{6FCA1184-69FC-4EC2-BBF2-233875A391AF}" type="presOf" srcId="{0AC3CFAE-B142-4595-BF9C-5AAFCBD5EFF8}" destId="{2D359E97-C222-4933-BA20-9B8718FA23BB}" srcOrd="0" destOrd="0" presId="urn:microsoft.com/office/officeart/2005/8/layout/hierarchy3"/>
    <dgm:cxn modelId="{9CDA2625-0DBC-4EF7-A3C9-9E59FE02C98A}" type="presOf" srcId="{2CDBDC2F-632C-4AC2-AFAA-F85C6049B8A1}" destId="{90E30463-7A2F-4D26-BD65-BA9C7ECE96B1}" srcOrd="0" destOrd="0" presId="urn:microsoft.com/office/officeart/2005/8/layout/hierarchy3"/>
    <dgm:cxn modelId="{8C63AC8C-CF5B-4A33-93DF-0F3A5A9F4700}" type="presOf" srcId="{EE668256-C768-4C6C-814B-939258552591}" destId="{9F5EB4EC-09F2-44AF-A2A4-7BEEC9BB0789}" srcOrd="0" destOrd="0" presId="urn:microsoft.com/office/officeart/2005/8/layout/hierarchy3"/>
    <dgm:cxn modelId="{D2046886-563F-46F6-89EA-E07CA43DF967}" type="presOf" srcId="{EEF76E4B-8F9D-4B40-A076-31AEDC37E484}" destId="{C9366F69-8DF1-4699-A4BB-594AB7F513E7}" srcOrd="0" destOrd="0" presId="urn:microsoft.com/office/officeart/2005/8/layout/hierarchy3"/>
    <dgm:cxn modelId="{07834E05-3C0A-4467-B150-4293F3DA8733}" type="presOf" srcId="{2CDBDC2F-632C-4AC2-AFAA-F85C6049B8A1}" destId="{CC610D3F-856D-4738-9FC4-2CBE4DFC6BC2}" srcOrd="1" destOrd="0" presId="urn:microsoft.com/office/officeart/2005/8/layout/hierarchy3"/>
    <dgm:cxn modelId="{4F941E51-B20F-4E79-9FD4-B56C5427ABD3}" type="presOf" srcId="{67D6F68A-7525-47AE-B7E4-E7F1C6CD7444}" destId="{3642EAC4-8EC0-4EFA-A549-414370052A08}" srcOrd="1" destOrd="0" presId="urn:microsoft.com/office/officeart/2005/8/layout/hierarchy3"/>
    <dgm:cxn modelId="{79B345B3-BC19-4735-8752-938E3BF61614}" srcId="{97BE295E-8665-4827-982A-7783D13EDEF1}" destId="{67D6F68A-7525-47AE-B7E4-E7F1C6CD7444}" srcOrd="3" destOrd="0" parTransId="{83BCB903-5FAC-4AA6-893F-DDE50921D71D}" sibTransId="{DCE045E2-C657-4AA8-8C7C-2E378313ACED}"/>
    <dgm:cxn modelId="{F197C24F-D3F3-412B-8841-8E119D6A352B}" type="presOf" srcId="{6BE59DBA-14A6-4660-AE70-4A909D7E830A}" destId="{1A0696B2-15CA-49DE-B968-7A93D9D75D74}" srcOrd="0" destOrd="0" presId="urn:microsoft.com/office/officeart/2005/8/layout/hierarchy3"/>
    <dgm:cxn modelId="{1B7BFD34-B976-4B80-B6CF-657731DB1625}" type="presOf" srcId="{EE668256-C768-4C6C-814B-939258552591}" destId="{E3DDEF46-4522-4DA6-833C-10952538A365}" srcOrd="1" destOrd="0" presId="urn:microsoft.com/office/officeart/2005/8/layout/hierarchy3"/>
    <dgm:cxn modelId="{09C67B7C-155C-422D-BABE-6D70ACFA0924}" type="presOf" srcId="{188F2309-0059-4259-A798-C5FB1F86EE91}" destId="{3EA17148-0027-4EFA-A9A5-4931B47D41DE}" srcOrd="1" destOrd="0" presId="urn:microsoft.com/office/officeart/2005/8/layout/hierarchy3"/>
    <dgm:cxn modelId="{C5288E8B-DBF1-4432-AE94-634A347EC70F}" type="presOf" srcId="{4941F976-3A8A-4C82-9567-0F37B0DC7E42}" destId="{2665907D-A6E4-412B-8105-8D973AD86061}" srcOrd="1" destOrd="0" presId="urn:microsoft.com/office/officeart/2005/8/layout/hierarchy3"/>
    <dgm:cxn modelId="{5F4A4A90-B54C-441E-B455-09EBD3D9BDAD}" type="presOf" srcId="{EEF76E4B-8F9D-4B40-A076-31AEDC37E484}" destId="{E767041C-D641-4063-AA81-D587F69CA80A}" srcOrd="1" destOrd="0" presId="urn:microsoft.com/office/officeart/2005/8/layout/hierarchy3"/>
    <dgm:cxn modelId="{D57CB197-1D6D-445B-A108-3D85ED4E5615}" srcId="{97BE295E-8665-4827-982A-7783D13EDEF1}" destId="{0AC3CFAE-B142-4595-BF9C-5AAFCBD5EFF8}" srcOrd="5" destOrd="0" parTransId="{9BE48F05-04AF-44F1-A242-D2D58A309694}" sibTransId="{2BB463B6-857D-4B79-9E84-CCD269C8E557}"/>
    <dgm:cxn modelId="{EC9021DB-96CD-4D2A-A933-AC9FCC17D020}" type="presOf" srcId="{67D6F68A-7525-47AE-B7E4-E7F1C6CD7444}" destId="{9951CB66-E14B-4A1F-BFA1-177F24862FED}" srcOrd="0" destOrd="0" presId="urn:microsoft.com/office/officeart/2005/8/layout/hierarchy3"/>
    <dgm:cxn modelId="{7AAF76EA-A441-4CEE-BBFA-3B2BCEEA11AB}" srcId="{97BE295E-8665-4827-982A-7783D13EDEF1}" destId="{32DD927D-C3F8-437A-A8BE-407A40265E2F}" srcOrd="8" destOrd="0" parTransId="{D6598439-C4F8-446E-89C6-D59F8783B7C0}" sibTransId="{4889F696-73F6-47F3-859D-D23414348335}"/>
    <dgm:cxn modelId="{8783BB0D-1B54-43CD-98CF-B7955B57AB3F}" srcId="{97BE295E-8665-4827-982A-7783D13EDEF1}" destId="{EEF76E4B-8F9D-4B40-A076-31AEDC37E484}" srcOrd="6" destOrd="0" parTransId="{B51E870B-999E-4E2B-8510-B0CB70307170}" sibTransId="{713DEED7-9ADD-4031-9190-7EE9C4A46106}"/>
    <dgm:cxn modelId="{40FF67D4-7338-44C4-94D8-9FE234A220D1}" type="presOf" srcId="{0AC3CFAE-B142-4595-BF9C-5AAFCBD5EFF8}" destId="{35180D3E-EA17-4639-95D7-6FD6C57116BF}" srcOrd="1" destOrd="0" presId="urn:microsoft.com/office/officeart/2005/8/layout/hierarchy3"/>
    <dgm:cxn modelId="{E1D2AC04-4EE2-4194-922A-2FFFC69D2D64}" srcId="{97BE295E-8665-4827-982A-7783D13EDEF1}" destId="{6BE59DBA-14A6-4660-AE70-4A909D7E830A}" srcOrd="4" destOrd="0" parTransId="{B414F3EB-CCA0-40CA-A3E0-3A7BA0F674FE}" sibTransId="{5866B33A-03FE-426B-ABAF-E3DAF4984270}"/>
    <dgm:cxn modelId="{8900C092-4C06-40E1-A7F3-C28FD8082E25}" srcId="{97BE295E-8665-4827-982A-7783D13EDEF1}" destId="{2CDBDC2F-632C-4AC2-AFAA-F85C6049B8A1}" srcOrd="7" destOrd="0" parTransId="{1600F04D-5CB0-4C35-B29F-B30A41F739CA}" sibTransId="{BC60F6B3-6214-406D-8DEE-9A446341C035}"/>
    <dgm:cxn modelId="{B8441BA4-D6F5-45C7-8A1F-351C842962D0}" srcId="{97BE295E-8665-4827-982A-7783D13EDEF1}" destId="{EE668256-C768-4C6C-814B-939258552591}" srcOrd="1" destOrd="0" parTransId="{BB0287C2-ACEC-48E6-B70D-197097882C50}" sibTransId="{6C31D0AB-B7FC-47C1-9A59-B8F809BD7734}"/>
    <dgm:cxn modelId="{07189233-F5F5-4465-957F-1297DBBF8C0C}" srcId="{97BE295E-8665-4827-982A-7783D13EDEF1}" destId="{4941F976-3A8A-4C82-9567-0F37B0DC7E42}" srcOrd="0" destOrd="0" parTransId="{AD81CA9A-E93C-4A7F-814E-CD4C908BEEF5}" sibTransId="{2A1B5CBB-0907-48A2-85AC-36BA93305799}"/>
    <dgm:cxn modelId="{CF1C827E-C851-45F4-9F02-BD80C232D7DD}" type="presOf" srcId="{32DD927D-C3F8-437A-A8BE-407A40265E2F}" destId="{8E2E19B3-C589-4B9E-9B40-C8A31C688B1B}" srcOrd="1" destOrd="0" presId="urn:microsoft.com/office/officeart/2005/8/layout/hierarchy3"/>
    <dgm:cxn modelId="{B0E7E74B-CC80-4709-8D8C-8897B05B1797}" srcId="{97BE295E-8665-4827-982A-7783D13EDEF1}" destId="{188F2309-0059-4259-A798-C5FB1F86EE91}" srcOrd="2" destOrd="0" parTransId="{B7B07D8B-74F1-417A-85E5-F68A8D602D58}" sibTransId="{C5A40FE9-E2E7-43F6-91C8-1F4382F94BBA}"/>
    <dgm:cxn modelId="{DB671561-8B75-4F6C-B297-8AB70ED408F1}" type="presOf" srcId="{6BE59DBA-14A6-4660-AE70-4A909D7E830A}" destId="{95955236-A5F6-41A2-BC0C-4B81B0440048}" srcOrd="1" destOrd="0" presId="urn:microsoft.com/office/officeart/2005/8/layout/hierarchy3"/>
    <dgm:cxn modelId="{BA9FB7BD-F1C6-483A-B01F-A1EA62A685CF}" type="presOf" srcId="{4941F976-3A8A-4C82-9567-0F37B0DC7E42}" destId="{35DF6D97-15A8-4DC7-ADC3-9366DA71A135}" srcOrd="0" destOrd="0" presId="urn:microsoft.com/office/officeart/2005/8/layout/hierarchy3"/>
    <dgm:cxn modelId="{2B187693-A698-430F-8455-E97B8A8E8196}" type="presParOf" srcId="{F70799A2-F4A4-4797-98CC-3EB53FFFF43C}" destId="{8F35A602-7A75-48CE-BFDA-E32B6DBE5568}" srcOrd="0" destOrd="0" presId="urn:microsoft.com/office/officeart/2005/8/layout/hierarchy3"/>
    <dgm:cxn modelId="{97D4C4E8-2F8B-46E2-BBFF-2E0E94553336}" type="presParOf" srcId="{8F35A602-7A75-48CE-BFDA-E32B6DBE5568}" destId="{C4385A9D-CB89-4092-8DAD-53E7016A805B}" srcOrd="0" destOrd="0" presId="urn:microsoft.com/office/officeart/2005/8/layout/hierarchy3"/>
    <dgm:cxn modelId="{2861452A-2A8C-4F77-8D94-BC1EE406D6EB}" type="presParOf" srcId="{C4385A9D-CB89-4092-8DAD-53E7016A805B}" destId="{35DF6D97-15A8-4DC7-ADC3-9366DA71A135}" srcOrd="0" destOrd="0" presId="urn:microsoft.com/office/officeart/2005/8/layout/hierarchy3"/>
    <dgm:cxn modelId="{4EEC23A8-17CA-48A7-AAB6-63C1821B4F8A}" type="presParOf" srcId="{C4385A9D-CB89-4092-8DAD-53E7016A805B}" destId="{2665907D-A6E4-412B-8105-8D973AD86061}" srcOrd="1" destOrd="0" presId="urn:microsoft.com/office/officeart/2005/8/layout/hierarchy3"/>
    <dgm:cxn modelId="{7734EA6B-9710-45BF-B187-B02E6FD2291E}" type="presParOf" srcId="{8F35A602-7A75-48CE-BFDA-E32B6DBE5568}" destId="{22225975-D1FD-4E7F-B2C6-5BD1FE5CE905}" srcOrd="1" destOrd="0" presId="urn:microsoft.com/office/officeart/2005/8/layout/hierarchy3"/>
    <dgm:cxn modelId="{4BB7F15B-7B26-4CE6-B665-F57391420BF5}" type="presParOf" srcId="{F70799A2-F4A4-4797-98CC-3EB53FFFF43C}" destId="{A32B1E68-506F-4521-8337-78725269EA94}" srcOrd="1" destOrd="0" presId="urn:microsoft.com/office/officeart/2005/8/layout/hierarchy3"/>
    <dgm:cxn modelId="{934FAA2F-DE55-4A39-95DF-A6DD1419A4AD}" type="presParOf" srcId="{A32B1E68-506F-4521-8337-78725269EA94}" destId="{434E6E5E-3336-4879-AC6E-23DEA02D197D}" srcOrd="0" destOrd="0" presId="urn:microsoft.com/office/officeart/2005/8/layout/hierarchy3"/>
    <dgm:cxn modelId="{554DE879-437A-4A8B-AA31-822AC38B5019}" type="presParOf" srcId="{434E6E5E-3336-4879-AC6E-23DEA02D197D}" destId="{9F5EB4EC-09F2-44AF-A2A4-7BEEC9BB0789}" srcOrd="0" destOrd="0" presId="urn:microsoft.com/office/officeart/2005/8/layout/hierarchy3"/>
    <dgm:cxn modelId="{974F0133-7E98-41B5-AB68-E483772457E2}" type="presParOf" srcId="{434E6E5E-3336-4879-AC6E-23DEA02D197D}" destId="{E3DDEF46-4522-4DA6-833C-10952538A365}" srcOrd="1" destOrd="0" presId="urn:microsoft.com/office/officeart/2005/8/layout/hierarchy3"/>
    <dgm:cxn modelId="{2754AD64-4C4C-4600-BC62-BE2FEFE5281F}" type="presParOf" srcId="{A32B1E68-506F-4521-8337-78725269EA94}" destId="{E7091793-3395-49F2-B441-D79E7B917D33}" srcOrd="1" destOrd="0" presId="urn:microsoft.com/office/officeart/2005/8/layout/hierarchy3"/>
    <dgm:cxn modelId="{C2B29BA7-85F2-4811-BAE1-D46F5AAD9D98}" type="presParOf" srcId="{F70799A2-F4A4-4797-98CC-3EB53FFFF43C}" destId="{4CBBC243-0001-4452-96C4-680B44A046C5}" srcOrd="2" destOrd="0" presId="urn:microsoft.com/office/officeart/2005/8/layout/hierarchy3"/>
    <dgm:cxn modelId="{88472D40-4441-4A91-AE64-5DFF17A80A3F}" type="presParOf" srcId="{4CBBC243-0001-4452-96C4-680B44A046C5}" destId="{F08396C3-AE08-4B17-9815-9AC4E5A9971A}" srcOrd="0" destOrd="0" presId="urn:microsoft.com/office/officeart/2005/8/layout/hierarchy3"/>
    <dgm:cxn modelId="{61FFB7F3-960C-4531-B577-6D6A44E28998}" type="presParOf" srcId="{F08396C3-AE08-4B17-9815-9AC4E5A9971A}" destId="{3533F7BB-3468-45B7-99DD-4ECC2142057B}" srcOrd="0" destOrd="0" presId="urn:microsoft.com/office/officeart/2005/8/layout/hierarchy3"/>
    <dgm:cxn modelId="{24BB4560-D8B5-474E-BFCA-47F48E806EF3}" type="presParOf" srcId="{F08396C3-AE08-4B17-9815-9AC4E5A9971A}" destId="{3EA17148-0027-4EFA-A9A5-4931B47D41DE}" srcOrd="1" destOrd="0" presId="urn:microsoft.com/office/officeart/2005/8/layout/hierarchy3"/>
    <dgm:cxn modelId="{FE55FF37-7E12-43FE-8295-4AC4C9AECA77}" type="presParOf" srcId="{4CBBC243-0001-4452-96C4-680B44A046C5}" destId="{F3E311D8-D24C-4D42-A9C3-7985001A2A64}" srcOrd="1" destOrd="0" presId="urn:microsoft.com/office/officeart/2005/8/layout/hierarchy3"/>
    <dgm:cxn modelId="{00696295-0D0A-49E7-853B-B586D49F6BF3}" type="presParOf" srcId="{F70799A2-F4A4-4797-98CC-3EB53FFFF43C}" destId="{E9CEFF7C-2837-4B88-98F9-6BA6E726519B}" srcOrd="3" destOrd="0" presId="urn:microsoft.com/office/officeart/2005/8/layout/hierarchy3"/>
    <dgm:cxn modelId="{0746057A-0A59-45A4-AC57-A8594FF55EF7}" type="presParOf" srcId="{E9CEFF7C-2837-4B88-98F9-6BA6E726519B}" destId="{F0217FA3-53DC-40C2-9A1A-D529FE57835E}" srcOrd="0" destOrd="0" presId="urn:microsoft.com/office/officeart/2005/8/layout/hierarchy3"/>
    <dgm:cxn modelId="{C3B51A49-7C5A-4C71-9883-199C83B14A5D}" type="presParOf" srcId="{F0217FA3-53DC-40C2-9A1A-D529FE57835E}" destId="{9951CB66-E14B-4A1F-BFA1-177F24862FED}" srcOrd="0" destOrd="0" presId="urn:microsoft.com/office/officeart/2005/8/layout/hierarchy3"/>
    <dgm:cxn modelId="{3833A3AB-D838-4AA3-8B34-CFCC146BBA83}" type="presParOf" srcId="{F0217FA3-53DC-40C2-9A1A-D529FE57835E}" destId="{3642EAC4-8EC0-4EFA-A549-414370052A08}" srcOrd="1" destOrd="0" presId="urn:microsoft.com/office/officeart/2005/8/layout/hierarchy3"/>
    <dgm:cxn modelId="{50E0EE11-DBBC-4A97-A9E7-197C86C37F33}" type="presParOf" srcId="{E9CEFF7C-2837-4B88-98F9-6BA6E726519B}" destId="{142F36B0-BDB3-4E83-A908-C37C51E67C19}" srcOrd="1" destOrd="0" presId="urn:microsoft.com/office/officeart/2005/8/layout/hierarchy3"/>
    <dgm:cxn modelId="{39E60FD4-E60F-4FDB-8123-BB996E9E76CB}" type="presParOf" srcId="{F70799A2-F4A4-4797-98CC-3EB53FFFF43C}" destId="{D56AD4A5-E2BA-4F84-A418-04B445AB17A3}" srcOrd="4" destOrd="0" presId="urn:microsoft.com/office/officeart/2005/8/layout/hierarchy3"/>
    <dgm:cxn modelId="{FB25C7C2-5DB9-4B68-B80C-3F519A11E8CB}" type="presParOf" srcId="{D56AD4A5-E2BA-4F84-A418-04B445AB17A3}" destId="{C3E5DB00-F60C-4FE6-ADDA-D29DDC2DE89B}" srcOrd="0" destOrd="0" presId="urn:microsoft.com/office/officeart/2005/8/layout/hierarchy3"/>
    <dgm:cxn modelId="{FD081EAB-1218-4DFA-8CB4-C61BB63210DC}" type="presParOf" srcId="{C3E5DB00-F60C-4FE6-ADDA-D29DDC2DE89B}" destId="{1A0696B2-15CA-49DE-B968-7A93D9D75D74}" srcOrd="0" destOrd="0" presId="urn:microsoft.com/office/officeart/2005/8/layout/hierarchy3"/>
    <dgm:cxn modelId="{8AC2D884-95B7-4F3F-82A0-5AA532F731CE}" type="presParOf" srcId="{C3E5DB00-F60C-4FE6-ADDA-D29DDC2DE89B}" destId="{95955236-A5F6-41A2-BC0C-4B81B0440048}" srcOrd="1" destOrd="0" presId="urn:microsoft.com/office/officeart/2005/8/layout/hierarchy3"/>
    <dgm:cxn modelId="{456578D8-F191-4379-A6DC-1937F5DE9A48}" type="presParOf" srcId="{D56AD4A5-E2BA-4F84-A418-04B445AB17A3}" destId="{9C5364BD-C98D-412F-8CB4-BA3D2ADF8843}" srcOrd="1" destOrd="0" presId="urn:microsoft.com/office/officeart/2005/8/layout/hierarchy3"/>
    <dgm:cxn modelId="{DB0AB483-AEA8-4FFB-B6E7-4F04005B87D8}" type="presParOf" srcId="{F70799A2-F4A4-4797-98CC-3EB53FFFF43C}" destId="{941E9899-CC36-4716-8082-A7439A50C430}" srcOrd="5" destOrd="0" presId="urn:microsoft.com/office/officeart/2005/8/layout/hierarchy3"/>
    <dgm:cxn modelId="{0A5358BA-528C-4FF2-97FE-C6744B27EA14}" type="presParOf" srcId="{941E9899-CC36-4716-8082-A7439A50C430}" destId="{13EF7CC8-63B7-4ACE-B658-957E2B6074D4}" srcOrd="0" destOrd="0" presId="urn:microsoft.com/office/officeart/2005/8/layout/hierarchy3"/>
    <dgm:cxn modelId="{38A0FD8B-F2BF-4DDD-9CBE-20DF148EB8F7}" type="presParOf" srcId="{13EF7CC8-63B7-4ACE-B658-957E2B6074D4}" destId="{2D359E97-C222-4933-BA20-9B8718FA23BB}" srcOrd="0" destOrd="0" presId="urn:microsoft.com/office/officeart/2005/8/layout/hierarchy3"/>
    <dgm:cxn modelId="{55411226-68C3-40AE-A947-98130221650B}" type="presParOf" srcId="{13EF7CC8-63B7-4ACE-B658-957E2B6074D4}" destId="{35180D3E-EA17-4639-95D7-6FD6C57116BF}" srcOrd="1" destOrd="0" presId="urn:microsoft.com/office/officeart/2005/8/layout/hierarchy3"/>
    <dgm:cxn modelId="{555FDF26-CF1C-4423-A5D0-9A7ED74B7481}" type="presParOf" srcId="{941E9899-CC36-4716-8082-A7439A50C430}" destId="{B1CCD3D1-839B-42CD-A235-901960D0FA3E}" srcOrd="1" destOrd="0" presId="urn:microsoft.com/office/officeart/2005/8/layout/hierarchy3"/>
    <dgm:cxn modelId="{7B025700-435C-441F-8D3D-0B43303C1241}" type="presParOf" srcId="{F70799A2-F4A4-4797-98CC-3EB53FFFF43C}" destId="{C50EBBDF-4DC3-4BC4-9E46-44C6435BFD2B}" srcOrd="6" destOrd="0" presId="urn:microsoft.com/office/officeart/2005/8/layout/hierarchy3"/>
    <dgm:cxn modelId="{C92FA492-D6B4-47A6-8FCE-D15442AEDF4D}" type="presParOf" srcId="{C50EBBDF-4DC3-4BC4-9E46-44C6435BFD2B}" destId="{B56987D2-D492-4CD3-A4D9-024E787D994D}" srcOrd="0" destOrd="0" presId="urn:microsoft.com/office/officeart/2005/8/layout/hierarchy3"/>
    <dgm:cxn modelId="{70A57F7D-87D1-4A75-92DD-3B0E92456091}" type="presParOf" srcId="{B56987D2-D492-4CD3-A4D9-024E787D994D}" destId="{C9366F69-8DF1-4699-A4BB-594AB7F513E7}" srcOrd="0" destOrd="0" presId="urn:microsoft.com/office/officeart/2005/8/layout/hierarchy3"/>
    <dgm:cxn modelId="{C57C0724-6697-4EBF-BB02-C1E1472F9D6F}" type="presParOf" srcId="{B56987D2-D492-4CD3-A4D9-024E787D994D}" destId="{E767041C-D641-4063-AA81-D587F69CA80A}" srcOrd="1" destOrd="0" presId="urn:microsoft.com/office/officeart/2005/8/layout/hierarchy3"/>
    <dgm:cxn modelId="{F709F7F5-E62E-45F6-B180-FC5B60F25CD2}" type="presParOf" srcId="{C50EBBDF-4DC3-4BC4-9E46-44C6435BFD2B}" destId="{D246FE42-4379-446D-9D3F-235A204306D2}" srcOrd="1" destOrd="0" presId="urn:microsoft.com/office/officeart/2005/8/layout/hierarchy3"/>
    <dgm:cxn modelId="{01B0B220-912D-4038-B51A-1414499DE93B}" type="presParOf" srcId="{F70799A2-F4A4-4797-98CC-3EB53FFFF43C}" destId="{F14A5D98-7188-4544-91E3-CD547A96E509}" srcOrd="7" destOrd="0" presId="urn:microsoft.com/office/officeart/2005/8/layout/hierarchy3"/>
    <dgm:cxn modelId="{341820E5-9DC8-4B2D-920B-0413CDB3F78B}" type="presParOf" srcId="{F14A5D98-7188-4544-91E3-CD547A96E509}" destId="{DF2C6681-CAB1-43C1-81F6-821EFAB5A611}" srcOrd="0" destOrd="0" presId="urn:microsoft.com/office/officeart/2005/8/layout/hierarchy3"/>
    <dgm:cxn modelId="{CAAA839C-F9C1-4D10-87F8-E793A997EFFC}" type="presParOf" srcId="{DF2C6681-CAB1-43C1-81F6-821EFAB5A611}" destId="{90E30463-7A2F-4D26-BD65-BA9C7ECE96B1}" srcOrd="0" destOrd="0" presId="urn:microsoft.com/office/officeart/2005/8/layout/hierarchy3"/>
    <dgm:cxn modelId="{F41E11DA-7EED-4D5B-B11D-6355E270FC2C}" type="presParOf" srcId="{DF2C6681-CAB1-43C1-81F6-821EFAB5A611}" destId="{CC610D3F-856D-4738-9FC4-2CBE4DFC6BC2}" srcOrd="1" destOrd="0" presId="urn:microsoft.com/office/officeart/2005/8/layout/hierarchy3"/>
    <dgm:cxn modelId="{FF3B29CA-3DA7-41F6-A579-9D928577B88B}" type="presParOf" srcId="{F14A5D98-7188-4544-91E3-CD547A96E509}" destId="{DFFB7ED3-6DB2-44DB-86F3-1FDF4B49F1B3}" srcOrd="1" destOrd="0" presId="urn:microsoft.com/office/officeart/2005/8/layout/hierarchy3"/>
    <dgm:cxn modelId="{6C9ECB10-41A8-469A-9BD4-41CEF9C29E1E}" type="presParOf" srcId="{F70799A2-F4A4-4797-98CC-3EB53FFFF43C}" destId="{04F665A9-4377-43F9-9A8E-6864A1C92019}" srcOrd="8" destOrd="0" presId="urn:microsoft.com/office/officeart/2005/8/layout/hierarchy3"/>
    <dgm:cxn modelId="{BB37B614-34C8-4210-AE15-FFE83259318D}" type="presParOf" srcId="{04F665A9-4377-43F9-9A8E-6864A1C92019}" destId="{DF9F6EAD-07E6-4E40-A473-E51E0A856540}" srcOrd="0" destOrd="0" presId="urn:microsoft.com/office/officeart/2005/8/layout/hierarchy3"/>
    <dgm:cxn modelId="{11353938-F159-4BF5-BC38-632F476E90D3}" type="presParOf" srcId="{DF9F6EAD-07E6-4E40-A473-E51E0A856540}" destId="{1E5B853C-C5AF-432B-AE11-B09812461A11}" srcOrd="0" destOrd="0" presId="urn:microsoft.com/office/officeart/2005/8/layout/hierarchy3"/>
    <dgm:cxn modelId="{BDB102C2-6C0D-433F-8DF9-FF9748C4F399}" type="presParOf" srcId="{DF9F6EAD-07E6-4E40-A473-E51E0A856540}" destId="{8E2E19B3-C589-4B9E-9B40-C8A31C688B1B}" srcOrd="1" destOrd="0" presId="urn:microsoft.com/office/officeart/2005/8/layout/hierarchy3"/>
    <dgm:cxn modelId="{276CC63F-ECC9-41C5-A478-0C0D5067F349}" type="presParOf" srcId="{04F665A9-4377-43F9-9A8E-6864A1C92019}" destId="{CCE4C6E8-5427-4100-81B1-E436C988BD6C}" srcOrd="1" destOrd="0" presId="urn:microsoft.com/office/officeart/2005/8/layout/hierarchy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13" Type="http://schemas.openxmlformats.org/officeDocument/2006/relationships/diagramColors" Target="../diagrams/colors5.xml"/><Relationship Id="rId3" Type="http://schemas.openxmlformats.org/officeDocument/2006/relationships/diagramLayout" Target="../diagrams/layout3.xml"/><Relationship Id="rId7" Type="http://schemas.openxmlformats.org/officeDocument/2006/relationships/diagramLayout" Target="../diagrams/layout4.xml"/><Relationship Id="rId12" Type="http://schemas.openxmlformats.org/officeDocument/2006/relationships/diagramQuickStyle" Target="../diagrams/quickStyle5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11" Type="http://schemas.openxmlformats.org/officeDocument/2006/relationships/diagramLayout" Target="../diagrams/layout5.xml"/><Relationship Id="rId5" Type="http://schemas.openxmlformats.org/officeDocument/2006/relationships/diagramColors" Target="../diagrams/colors3.xml"/><Relationship Id="rId10" Type="http://schemas.openxmlformats.org/officeDocument/2006/relationships/diagramData" Target="../diagrams/data5.xml"/><Relationship Id="rId4" Type="http://schemas.openxmlformats.org/officeDocument/2006/relationships/diagramQuickStyle" Target="../diagrams/quickStyle3.xml"/><Relationship Id="rId9" Type="http://schemas.openxmlformats.org/officeDocument/2006/relationships/diagramColors" Target="../diagrams/colors4.xml"/><Relationship Id="rId1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R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R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381000"/>
            <a:ext cx="1508847" cy="1171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R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381000"/>
            <a:ext cx="1508847" cy="1171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/>
          <a:lstStyle/>
          <a:p>
            <a:r>
              <a:rPr lang="en-US" dirty="0" smtClean="0"/>
              <a:t>R Usage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371600"/>
          <a:ext cx="3886200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5105400" y="1371600"/>
          <a:ext cx="31242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1066800" y="3581400"/>
          <a:ext cx="73152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9" name="Picture 8" descr="R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15200" y="228600"/>
            <a:ext cx="1508847" cy="1171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117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R </vt:lpstr>
      <vt:lpstr>What Is R?</vt:lpstr>
      <vt:lpstr>Drawbacks</vt:lpstr>
      <vt:lpstr>R Usage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R?</dc:title>
  <dc:creator>NEXT</dc:creator>
  <cp:lastModifiedBy>Windows User</cp:lastModifiedBy>
  <cp:revision>10</cp:revision>
  <dcterms:created xsi:type="dcterms:W3CDTF">2006-08-16T00:00:00Z</dcterms:created>
  <dcterms:modified xsi:type="dcterms:W3CDTF">2023-01-08T17:40:22Z</dcterms:modified>
</cp:coreProperties>
</file>