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463" r:id="rId5"/>
    <p:sldId id="554" r:id="rId6"/>
    <p:sldId id="553" r:id="rId7"/>
    <p:sldId id="555" r:id="rId8"/>
    <p:sldId id="560" r:id="rId9"/>
    <p:sldId id="561" r:id="rId10"/>
    <p:sldId id="562" r:id="rId11"/>
    <p:sldId id="563" r:id="rId12"/>
    <p:sldId id="564" r:id="rId13"/>
    <p:sldId id="556" r:id="rId14"/>
    <p:sldId id="557" r:id="rId15"/>
    <p:sldId id="558" r:id="rId16"/>
    <p:sldId id="565" r:id="rId17"/>
    <p:sldId id="559" r:id="rId18"/>
    <p:sldId id="544" r:id="rId19"/>
    <p:sldId id="546" r:id="rId20"/>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463"/>
            <p14:sldId id="554"/>
            <p14:sldId id="553"/>
            <p14:sldId id="555"/>
            <p14:sldId id="560"/>
            <p14:sldId id="561"/>
            <p14:sldId id="562"/>
            <p14:sldId id="563"/>
            <p14:sldId id="564"/>
            <p14:sldId id="556"/>
            <p14:sldId id="557"/>
            <p14:sldId id="558"/>
            <p14:sldId id="565"/>
            <p14:sldId id="559"/>
            <p14:sldId id="544"/>
            <p14:sldId id="54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53F32"/>
    <a:srgbClr val="418F89"/>
    <a:srgbClr val="133D80"/>
    <a:srgbClr val="882483"/>
    <a:srgbClr val="8935C8"/>
    <a:srgbClr val="22AFE7"/>
    <a:srgbClr val="005087"/>
    <a:srgbClr val="3366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51" autoAdjust="0"/>
    <p:restoredTop sz="83774" autoAdjust="0"/>
  </p:normalViewPr>
  <p:slideViewPr>
    <p:cSldViewPr>
      <p:cViewPr varScale="1">
        <p:scale>
          <a:sx n="109" d="100"/>
          <a:sy n="109" d="100"/>
        </p:scale>
        <p:origin x="51" y="1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4887"/>
    </p:cViewPr>
  </p:sorterViewPr>
  <p:notesViewPr>
    <p:cSldViewPr>
      <p:cViewPr>
        <p:scale>
          <a:sx n="100" d="100"/>
          <a:sy n="100" d="100"/>
        </p:scale>
        <p:origin x="3456" y="14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7C04A0-EA27-42A0-958A-9ACB1BF752A4}"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7C389084-F342-4193-92AC-13B5FA5C7055}">
      <dgm:prSet/>
      <dgm:spPr/>
      <dgm:t>
        <a:bodyPr/>
        <a:lstStyle/>
        <a:p>
          <a:r>
            <a:rPr lang="en-US" b="1"/>
            <a:t>Seeing AI Video</a:t>
          </a:r>
          <a:endParaRPr lang="en-US"/>
        </a:p>
      </dgm:t>
    </dgm:pt>
    <dgm:pt modelId="{607FD740-FB17-4C70-BCA4-6886B44DCD06}" type="parTrans" cxnId="{16A1B26D-DB02-418D-A52E-E51BEB71D4FB}">
      <dgm:prSet/>
      <dgm:spPr/>
      <dgm:t>
        <a:bodyPr/>
        <a:lstStyle/>
        <a:p>
          <a:endParaRPr lang="en-US"/>
        </a:p>
      </dgm:t>
    </dgm:pt>
    <dgm:pt modelId="{727BE8E2-224F-459D-AEB9-98298D62F847}" type="sibTrans" cxnId="{16A1B26D-DB02-418D-A52E-E51BEB71D4FB}">
      <dgm:prSet/>
      <dgm:spPr/>
      <dgm:t>
        <a:bodyPr/>
        <a:lstStyle/>
        <a:p>
          <a:endParaRPr lang="en-US"/>
        </a:p>
      </dgm:t>
    </dgm:pt>
    <dgm:pt modelId="{417639A2-07BE-4EED-B06F-6DCCD3FB2347}">
      <dgm:prSet/>
      <dgm:spPr/>
      <dgm:t>
        <a:bodyPr/>
        <a:lstStyle/>
        <a:p>
          <a:r>
            <a:rPr lang="en-US" b="1"/>
            <a:t>What are Cognitive Services?</a:t>
          </a:r>
          <a:endParaRPr lang="en-US"/>
        </a:p>
      </dgm:t>
    </dgm:pt>
    <dgm:pt modelId="{3FEBC270-0E31-4435-A127-A71DFAE30C2D}" type="parTrans" cxnId="{0034F0B7-E1ED-4035-844C-381D55CF40B5}">
      <dgm:prSet/>
      <dgm:spPr/>
      <dgm:t>
        <a:bodyPr/>
        <a:lstStyle/>
        <a:p>
          <a:endParaRPr lang="en-US"/>
        </a:p>
      </dgm:t>
    </dgm:pt>
    <dgm:pt modelId="{1886A816-80F3-41EE-B57D-5A7CF53E14BF}" type="sibTrans" cxnId="{0034F0B7-E1ED-4035-844C-381D55CF40B5}">
      <dgm:prSet/>
      <dgm:spPr/>
      <dgm:t>
        <a:bodyPr/>
        <a:lstStyle/>
        <a:p>
          <a:endParaRPr lang="en-US"/>
        </a:p>
      </dgm:t>
    </dgm:pt>
    <dgm:pt modelId="{0510CF0C-B313-4773-95AB-73686A46B485}">
      <dgm:prSet/>
      <dgm:spPr/>
      <dgm:t>
        <a:bodyPr/>
        <a:lstStyle/>
        <a:p>
          <a:r>
            <a:rPr lang="en-US" b="1"/>
            <a:t>Intelligent Mission</a:t>
          </a:r>
          <a:endParaRPr lang="en-US"/>
        </a:p>
      </dgm:t>
    </dgm:pt>
    <dgm:pt modelId="{962819F2-A490-409C-989C-26ACE0EE4C13}" type="parTrans" cxnId="{18E28566-C963-4D43-8FE8-C20F3048D6D9}">
      <dgm:prSet/>
      <dgm:spPr/>
      <dgm:t>
        <a:bodyPr/>
        <a:lstStyle/>
        <a:p>
          <a:endParaRPr lang="en-US"/>
        </a:p>
      </dgm:t>
    </dgm:pt>
    <dgm:pt modelId="{9ED25184-D36D-4743-9A60-A5042C33F06F}" type="sibTrans" cxnId="{18E28566-C963-4D43-8FE8-C20F3048D6D9}">
      <dgm:prSet/>
      <dgm:spPr/>
      <dgm:t>
        <a:bodyPr/>
        <a:lstStyle/>
        <a:p>
          <a:endParaRPr lang="en-US"/>
        </a:p>
      </dgm:t>
    </dgm:pt>
    <dgm:pt modelId="{11AC7BF6-CF8D-4DF4-8305-F83FB8945E1A}">
      <dgm:prSet/>
      <dgm:spPr/>
      <dgm:t>
        <a:bodyPr/>
        <a:lstStyle/>
        <a:p>
          <a:r>
            <a:rPr lang="en-US" b="1"/>
            <a:t>Getting Started with Cognitive Services</a:t>
          </a:r>
          <a:endParaRPr lang="en-US"/>
        </a:p>
      </dgm:t>
    </dgm:pt>
    <dgm:pt modelId="{2F402650-C7FB-4F75-A35E-53C4BFC5F398}" type="parTrans" cxnId="{028FA016-FECB-43D7-B789-829EEE241479}">
      <dgm:prSet/>
      <dgm:spPr/>
      <dgm:t>
        <a:bodyPr/>
        <a:lstStyle/>
        <a:p>
          <a:endParaRPr lang="en-US"/>
        </a:p>
      </dgm:t>
    </dgm:pt>
    <dgm:pt modelId="{30E5FA6A-28F9-4697-9E7E-E0BADCCA55B2}" type="sibTrans" cxnId="{028FA016-FECB-43D7-B789-829EEE241479}">
      <dgm:prSet/>
      <dgm:spPr/>
      <dgm:t>
        <a:bodyPr/>
        <a:lstStyle/>
        <a:p>
          <a:endParaRPr lang="en-US"/>
        </a:p>
      </dgm:t>
    </dgm:pt>
    <dgm:pt modelId="{0A200B50-421A-44CB-8324-5E7E7A924588}">
      <dgm:prSet/>
      <dgm:spPr/>
      <dgm:t>
        <a:bodyPr/>
        <a:lstStyle/>
        <a:p>
          <a:r>
            <a:rPr lang="en-US" b="1"/>
            <a:t>Angular Vision</a:t>
          </a:r>
          <a:endParaRPr lang="en-US"/>
        </a:p>
      </dgm:t>
    </dgm:pt>
    <dgm:pt modelId="{A8657D56-1492-44D5-9F30-14262D874256}" type="parTrans" cxnId="{3C02853A-1CA0-411A-9845-FBAD48627945}">
      <dgm:prSet/>
      <dgm:spPr/>
      <dgm:t>
        <a:bodyPr/>
        <a:lstStyle/>
        <a:p>
          <a:endParaRPr lang="en-US"/>
        </a:p>
      </dgm:t>
    </dgm:pt>
    <dgm:pt modelId="{C3573041-2DE3-4E3E-9F6A-B930DF679162}" type="sibTrans" cxnId="{3C02853A-1CA0-411A-9845-FBAD48627945}">
      <dgm:prSet/>
      <dgm:spPr/>
      <dgm:t>
        <a:bodyPr/>
        <a:lstStyle/>
        <a:p>
          <a:endParaRPr lang="en-US"/>
        </a:p>
      </dgm:t>
    </dgm:pt>
    <dgm:pt modelId="{0140C64D-E1DF-42F3-A21C-E792F8D8DFCE}">
      <dgm:prSet/>
      <dgm:spPr/>
      <dgm:t>
        <a:bodyPr/>
        <a:lstStyle/>
        <a:p>
          <a:r>
            <a:rPr lang="en-US" b="1"/>
            <a:t>Bot Framework and QnA Maker</a:t>
          </a:r>
          <a:endParaRPr lang="en-US"/>
        </a:p>
      </dgm:t>
    </dgm:pt>
    <dgm:pt modelId="{C3153F27-1697-4154-9157-45F6634BF9FC}" type="parTrans" cxnId="{E2CA22C6-31FC-4984-BFDB-82621A6D7374}">
      <dgm:prSet/>
      <dgm:spPr/>
      <dgm:t>
        <a:bodyPr/>
        <a:lstStyle/>
        <a:p>
          <a:endParaRPr lang="en-US"/>
        </a:p>
      </dgm:t>
    </dgm:pt>
    <dgm:pt modelId="{F4278513-2110-4242-8BC5-D7183451124A}" type="sibTrans" cxnId="{E2CA22C6-31FC-4984-BFDB-82621A6D7374}">
      <dgm:prSet/>
      <dgm:spPr/>
      <dgm:t>
        <a:bodyPr/>
        <a:lstStyle/>
        <a:p>
          <a:endParaRPr lang="en-US"/>
        </a:p>
      </dgm:t>
    </dgm:pt>
    <dgm:pt modelId="{8680BB60-1C8D-4C42-A529-97584C53FE47}" type="pres">
      <dgm:prSet presAssocID="{A97C04A0-EA27-42A0-958A-9ACB1BF752A4}" presName="linear" presStyleCnt="0">
        <dgm:presLayoutVars>
          <dgm:animLvl val="lvl"/>
          <dgm:resizeHandles val="exact"/>
        </dgm:presLayoutVars>
      </dgm:prSet>
      <dgm:spPr/>
    </dgm:pt>
    <dgm:pt modelId="{C5A071FF-F6DB-4214-9557-B021D47D788C}" type="pres">
      <dgm:prSet presAssocID="{7C389084-F342-4193-92AC-13B5FA5C7055}" presName="parentText" presStyleLbl="node1" presStyleIdx="0" presStyleCnt="6">
        <dgm:presLayoutVars>
          <dgm:chMax val="0"/>
          <dgm:bulletEnabled val="1"/>
        </dgm:presLayoutVars>
      </dgm:prSet>
      <dgm:spPr/>
    </dgm:pt>
    <dgm:pt modelId="{152D864C-4E6C-426F-BDC6-4F0D584D76A5}" type="pres">
      <dgm:prSet presAssocID="{727BE8E2-224F-459D-AEB9-98298D62F847}" presName="spacer" presStyleCnt="0"/>
      <dgm:spPr/>
    </dgm:pt>
    <dgm:pt modelId="{125E5BA8-24F4-480D-99A6-C852F6902929}" type="pres">
      <dgm:prSet presAssocID="{417639A2-07BE-4EED-B06F-6DCCD3FB2347}" presName="parentText" presStyleLbl="node1" presStyleIdx="1" presStyleCnt="6">
        <dgm:presLayoutVars>
          <dgm:chMax val="0"/>
          <dgm:bulletEnabled val="1"/>
        </dgm:presLayoutVars>
      </dgm:prSet>
      <dgm:spPr/>
    </dgm:pt>
    <dgm:pt modelId="{5303CFDD-BF61-4932-8F62-EDA0E0F3D3C6}" type="pres">
      <dgm:prSet presAssocID="{1886A816-80F3-41EE-B57D-5A7CF53E14BF}" presName="spacer" presStyleCnt="0"/>
      <dgm:spPr/>
    </dgm:pt>
    <dgm:pt modelId="{52E987E2-3D5B-4678-8F04-D304FA0D8DEB}" type="pres">
      <dgm:prSet presAssocID="{0510CF0C-B313-4773-95AB-73686A46B485}" presName="parentText" presStyleLbl="node1" presStyleIdx="2" presStyleCnt="6">
        <dgm:presLayoutVars>
          <dgm:chMax val="0"/>
          <dgm:bulletEnabled val="1"/>
        </dgm:presLayoutVars>
      </dgm:prSet>
      <dgm:spPr/>
    </dgm:pt>
    <dgm:pt modelId="{3567C300-2008-40F9-94F4-44976A47681D}" type="pres">
      <dgm:prSet presAssocID="{9ED25184-D36D-4743-9A60-A5042C33F06F}" presName="spacer" presStyleCnt="0"/>
      <dgm:spPr/>
    </dgm:pt>
    <dgm:pt modelId="{E5185486-2A95-4C5B-8657-16C1F9681F7E}" type="pres">
      <dgm:prSet presAssocID="{11AC7BF6-CF8D-4DF4-8305-F83FB8945E1A}" presName="parentText" presStyleLbl="node1" presStyleIdx="3" presStyleCnt="6">
        <dgm:presLayoutVars>
          <dgm:chMax val="0"/>
          <dgm:bulletEnabled val="1"/>
        </dgm:presLayoutVars>
      </dgm:prSet>
      <dgm:spPr/>
    </dgm:pt>
    <dgm:pt modelId="{DA178964-A5DF-42E6-8AFC-A97EF68C88B9}" type="pres">
      <dgm:prSet presAssocID="{30E5FA6A-28F9-4697-9E7E-E0BADCCA55B2}" presName="spacer" presStyleCnt="0"/>
      <dgm:spPr/>
    </dgm:pt>
    <dgm:pt modelId="{748B5541-3451-4F6E-901D-CD8D12771E44}" type="pres">
      <dgm:prSet presAssocID="{0A200B50-421A-44CB-8324-5E7E7A924588}" presName="parentText" presStyleLbl="node1" presStyleIdx="4" presStyleCnt="6">
        <dgm:presLayoutVars>
          <dgm:chMax val="0"/>
          <dgm:bulletEnabled val="1"/>
        </dgm:presLayoutVars>
      </dgm:prSet>
      <dgm:spPr/>
    </dgm:pt>
    <dgm:pt modelId="{D7A4DEAD-8680-4463-8791-D8117B584C74}" type="pres">
      <dgm:prSet presAssocID="{C3573041-2DE3-4E3E-9F6A-B930DF679162}" presName="spacer" presStyleCnt="0"/>
      <dgm:spPr/>
    </dgm:pt>
    <dgm:pt modelId="{B379680C-DE09-4250-BAFF-87AEB7E7458A}" type="pres">
      <dgm:prSet presAssocID="{0140C64D-E1DF-42F3-A21C-E792F8D8DFCE}" presName="parentText" presStyleLbl="node1" presStyleIdx="5" presStyleCnt="6">
        <dgm:presLayoutVars>
          <dgm:chMax val="0"/>
          <dgm:bulletEnabled val="1"/>
        </dgm:presLayoutVars>
      </dgm:prSet>
      <dgm:spPr/>
    </dgm:pt>
  </dgm:ptLst>
  <dgm:cxnLst>
    <dgm:cxn modelId="{26A60608-4882-4C3E-9BE0-F5C60BA64F93}" type="presOf" srcId="{11AC7BF6-CF8D-4DF4-8305-F83FB8945E1A}" destId="{E5185486-2A95-4C5B-8657-16C1F9681F7E}" srcOrd="0" destOrd="0" presId="urn:microsoft.com/office/officeart/2005/8/layout/vList2"/>
    <dgm:cxn modelId="{028FA016-FECB-43D7-B789-829EEE241479}" srcId="{A97C04A0-EA27-42A0-958A-9ACB1BF752A4}" destId="{11AC7BF6-CF8D-4DF4-8305-F83FB8945E1A}" srcOrd="3" destOrd="0" parTransId="{2F402650-C7FB-4F75-A35E-53C4BFC5F398}" sibTransId="{30E5FA6A-28F9-4697-9E7E-E0BADCCA55B2}"/>
    <dgm:cxn modelId="{A6B02F21-0409-4F3B-81FE-2FE319F4B70C}" type="presOf" srcId="{417639A2-07BE-4EED-B06F-6DCCD3FB2347}" destId="{125E5BA8-24F4-480D-99A6-C852F6902929}" srcOrd="0" destOrd="0" presId="urn:microsoft.com/office/officeart/2005/8/layout/vList2"/>
    <dgm:cxn modelId="{B4C10732-AE99-4739-BF4B-3F1E3D385F6B}" type="presOf" srcId="{A97C04A0-EA27-42A0-958A-9ACB1BF752A4}" destId="{8680BB60-1C8D-4C42-A529-97584C53FE47}" srcOrd="0" destOrd="0" presId="urn:microsoft.com/office/officeart/2005/8/layout/vList2"/>
    <dgm:cxn modelId="{3C02853A-1CA0-411A-9845-FBAD48627945}" srcId="{A97C04A0-EA27-42A0-958A-9ACB1BF752A4}" destId="{0A200B50-421A-44CB-8324-5E7E7A924588}" srcOrd="4" destOrd="0" parTransId="{A8657D56-1492-44D5-9F30-14262D874256}" sibTransId="{C3573041-2DE3-4E3E-9F6A-B930DF679162}"/>
    <dgm:cxn modelId="{18E28566-C963-4D43-8FE8-C20F3048D6D9}" srcId="{A97C04A0-EA27-42A0-958A-9ACB1BF752A4}" destId="{0510CF0C-B313-4773-95AB-73686A46B485}" srcOrd="2" destOrd="0" parTransId="{962819F2-A490-409C-989C-26ACE0EE4C13}" sibTransId="{9ED25184-D36D-4743-9A60-A5042C33F06F}"/>
    <dgm:cxn modelId="{16A1B26D-DB02-418D-A52E-E51BEB71D4FB}" srcId="{A97C04A0-EA27-42A0-958A-9ACB1BF752A4}" destId="{7C389084-F342-4193-92AC-13B5FA5C7055}" srcOrd="0" destOrd="0" parTransId="{607FD740-FB17-4C70-BCA4-6886B44DCD06}" sibTransId="{727BE8E2-224F-459D-AEB9-98298D62F847}"/>
    <dgm:cxn modelId="{D70EA179-02AE-47EC-958C-B8F2BCDAB2B2}" type="presOf" srcId="{0A200B50-421A-44CB-8324-5E7E7A924588}" destId="{748B5541-3451-4F6E-901D-CD8D12771E44}" srcOrd="0" destOrd="0" presId="urn:microsoft.com/office/officeart/2005/8/layout/vList2"/>
    <dgm:cxn modelId="{78963280-4AF6-468B-BFAC-CCDA9C403F32}" type="presOf" srcId="{0140C64D-E1DF-42F3-A21C-E792F8D8DFCE}" destId="{B379680C-DE09-4250-BAFF-87AEB7E7458A}" srcOrd="0" destOrd="0" presId="urn:microsoft.com/office/officeart/2005/8/layout/vList2"/>
    <dgm:cxn modelId="{6049E2A7-7B65-454F-B811-8DAC7AD336F9}" type="presOf" srcId="{7C389084-F342-4193-92AC-13B5FA5C7055}" destId="{C5A071FF-F6DB-4214-9557-B021D47D788C}" srcOrd="0" destOrd="0" presId="urn:microsoft.com/office/officeart/2005/8/layout/vList2"/>
    <dgm:cxn modelId="{0034F0B7-E1ED-4035-844C-381D55CF40B5}" srcId="{A97C04A0-EA27-42A0-958A-9ACB1BF752A4}" destId="{417639A2-07BE-4EED-B06F-6DCCD3FB2347}" srcOrd="1" destOrd="0" parTransId="{3FEBC270-0E31-4435-A127-A71DFAE30C2D}" sibTransId="{1886A816-80F3-41EE-B57D-5A7CF53E14BF}"/>
    <dgm:cxn modelId="{E2CA22C6-31FC-4984-BFDB-82621A6D7374}" srcId="{A97C04A0-EA27-42A0-958A-9ACB1BF752A4}" destId="{0140C64D-E1DF-42F3-A21C-E792F8D8DFCE}" srcOrd="5" destOrd="0" parTransId="{C3153F27-1697-4154-9157-45F6634BF9FC}" sibTransId="{F4278513-2110-4242-8BC5-D7183451124A}"/>
    <dgm:cxn modelId="{99B15EDE-6CEF-4F28-BD06-94A775CE16C0}" type="presOf" srcId="{0510CF0C-B313-4773-95AB-73686A46B485}" destId="{52E987E2-3D5B-4678-8F04-D304FA0D8DEB}" srcOrd="0" destOrd="0" presId="urn:microsoft.com/office/officeart/2005/8/layout/vList2"/>
    <dgm:cxn modelId="{ABA88294-EC9F-4C98-9032-D859BF8A821B}" type="presParOf" srcId="{8680BB60-1C8D-4C42-A529-97584C53FE47}" destId="{C5A071FF-F6DB-4214-9557-B021D47D788C}" srcOrd="0" destOrd="0" presId="urn:microsoft.com/office/officeart/2005/8/layout/vList2"/>
    <dgm:cxn modelId="{3076F7F6-B121-434E-A9AE-B3164EC568A4}" type="presParOf" srcId="{8680BB60-1C8D-4C42-A529-97584C53FE47}" destId="{152D864C-4E6C-426F-BDC6-4F0D584D76A5}" srcOrd="1" destOrd="0" presId="urn:microsoft.com/office/officeart/2005/8/layout/vList2"/>
    <dgm:cxn modelId="{D7F6D6BB-F6E4-4C95-9CB8-56539B3CC343}" type="presParOf" srcId="{8680BB60-1C8D-4C42-A529-97584C53FE47}" destId="{125E5BA8-24F4-480D-99A6-C852F6902929}" srcOrd="2" destOrd="0" presId="urn:microsoft.com/office/officeart/2005/8/layout/vList2"/>
    <dgm:cxn modelId="{E3534ACD-39A6-426A-A0C4-0168EC95988E}" type="presParOf" srcId="{8680BB60-1C8D-4C42-A529-97584C53FE47}" destId="{5303CFDD-BF61-4932-8F62-EDA0E0F3D3C6}" srcOrd="3" destOrd="0" presId="urn:microsoft.com/office/officeart/2005/8/layout/vList2"/>
    <dgm:cxn modelId="{1207D64F-59B5-4E4D-AE13-65F6BD3B8077}" type="presParOf" srcId="{8680BB60-1C8D-4C42-A529-97584C53FE47}" destId="{52E987E2-3D5B-4678-8F04-D304FA0D8DEB}" srcOrd="4" destOrd="0" presId="urn:microsoft.com/office/officeart/2005/8/layout/vList2"/>
    <dgm:cxn modelId="{A77B618E-F0CF-4E63-AAC5-19AD2AA64A5C}" type="presParOf" srcId="{8680BB60-1C8D-4C42-A529-97584C53FE47}" destId="{3567C300-2008-40F9-94F4-44976A47681D}" srcOrd="5" destOrd="0" presId="urn:microsoft.com/office/officeart/2005/8/layout/vList2"/>
    <dgm:cxn modelId="{593C7135-4060-4185-9187-D133DF6541C1}" type="presParOf" srcId="{8680BB60-1C8D-4C42-A529-97584C53FE47}" destId="{E5185486-2A95-4C5B-8657-16C1F9681F7E}" srcOrd="6" destOrd="0" presId="urn:microsoft.com/office/officeart/2005/8/layout/vList2"/>
    <dgm:cxn modelId="{02E41F98-C934-42CA-A9FD-211155483BCF}" type="presParOf" srcId="{8680BB60-1C8D-4C42-A529-97584C53FE47}" destId="{DA178964-A5DF-42E6-8AFC-A97EF68C88B9}" srcOrd="7" destOrd="0" presId="urn:microsoft.com/office/officeart/2005/8/layout/vList2"/>
    <dgm:cxn modelId="{D8D62A08-10A9-4BCA-85C8-2DEF58C5D349}" type="presParOf" srcId="{8680BB60-1C8D-4C42-A529-97584C53FE47}" destId="{748B5541-3451-4F6E-901D-CD8D12771E44}" srcOrd="8" destOrd="0" presId="urn:microsoft.com/office/officeart/2005/8/layout/vList2"/>
    <dgm:cxn modelId="{F78E3600-A75F-4183-9385-86D8461820AB}" type="presParOf" srcId="{8680BB60-1C8D-4C42-A529-97584C53FE47}" destId="{D7A4DEAD-8680-4463-8791-D8117B584C74}" srcOrd="9" destOrd="0" presId="urn:microsoft.com/office/officeart/2005/8/layout/vList2"/>
    <dgm:cxn modelId="{B93EE9DB-2752-4D1B-BE07-6489A7B074C1}" type="presParOf" srcId="{8680BB60-1C8D-4C42-A529-97584C53FE47}" destId="{B379680C-DE09-4250-BAFF-87AEB7E745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C04A0-EA27-42A0-958A-9ACB1BF752A4}"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C389084-F342-4193-92AC-13B5FA5C7055}">
      <dgm:prSet/>
      <dgm:spPr/>
      <dgm:t>
        <a:bodyPr/>
        <a:lstStyle/>
        <a:p>
          <a:r>
            <a:rPr lang="en-US" b="1"/>
            <a:t>Seeing AI Video</a:t>
          </a:r>
          <a:endParaRPr lang="en-US"/>
        </a:p>
      </dgm:t>
    </dgm:pt>
    <dgm:pt modelId="{607FD740-FB17-4C70-BCA4-6886B44DCD06}" type="parTrans" cxnId="{16A1B26D-DB02-418D-A52E-E51BEB71D4FB}">
      <dgm:prSet/>
      <dgm:spPr/>
      <dgm:t>
        <a:bodyPr/>
        <a:lstStyle/>
        <a:p>
          <a:endParaRPr lang="en-US"/>
        </a:p>
      </dgm:t>
    </dgm:pt>
    <dgm:pt modelId="{727BE8E2-224F-459D-AEB9-98298D62F847}" type="sibTrans" cxnId="{16A1B26D-DB02-418D-A52E-E51BEB71D4FB}">
      <dgm:prSet/>
      <dgm:spPr/>
      <dgm:t>
        <a:bodyPr/>
        <a:lstStyle/>
        <a:p>
          <a:endParaRPr lang="en-US"/>
        </a:p>
      </dgm:t>
    </dgm:pt>
    <dgm:pt modelId="{417639A2-07BE-4EED-B06F-6DCCD3FB2347}">
      <dgm:prSet/>
      <dgm:spPr>
        <a:solidFill>
          <a:schemeClr val="tx2"/>
        </a:solidFill>
      </dgm:spPr>
      <dgm:t>
        <a:bodyPr/>
        <a:lstStyle/>
        <a:p>
          <a:r>
            <a:rPr lang="en-US" b="1"/>
            <a:t>What are Cognitive Services?</a:t>
          </a:r>
          <a:endParaRPr lang="en-US"/>
        </a:p>
      </dgm:t>
    </dgm:pt>
    <dgm:pt modelId="{3FEBC270-0E31-4435-A127-A71DFAE30C2D}" type="parTrans" cxnId="{0034F0B7-E1ED-4035-844C-381D55CF40B5}">
      <dgm:prSet/>
      <dgm:spPr/>
      <dgm:t>
        <a:bodyPr/>
        <a:lstStyle/>
        <a:p>
          <a:endParaRPr lang="en-US"/>
        </a:p>
      </dgm:t>
    </dgm:pt>
    <dgm:pt modelId="{1886A816-80F3-41EE-B57D-5A7CF53E14BF}" type="sibTrans" cxnId="{0034F0B7-E1ED-4035-844C-381D55CF40B5}">
      <dgm:prSet/>
      <dgm:spPr/>
      <dgm:t>
        <a:bodyPr/>
        <a:lstStyle/>
        <a:p>
          <a:endParaRPr lang="en-US"/>
        </a:p>
      </dgm:t>
    </dgm:pt>
    <dgm:pt modelId="{0510CF0C-B313-4773-95AB-73686A46B485}">
      <dgm:prSet/>
      <dgm:spPr/>
      <dgm:t>
        <a:bodyPr/>
        <a:lstStyle/>
        <a:p>
          <a:r>
            <a:rPr lang="en-US" b="1"/>
            <a:t>Intelligent Mission</a:t>
          </a:r>
          <a:endParaRPr lang="en-US"/>
        </a:p>
      </dgm:t>
    </dgm:pt>
    <dgm:pt modelId="{962819F2-A490-409C-989C-26ACE0EE4C13}" type="parTrans" cxnId="{18E28566-C963-4D43-8FE8-C20F3048D6D9}">
      <dgm:prSet/>
      <dgm:spPr/>
      <dgm:t>
        <a:bodyPr/>
        <a:lstStyle/>
        <a:p>
          <a:endParaRPr lang="en-US"/>
        </a:p>
      </dgm:t>
    </dgm:pt>
    <dgm:pt modelId="{9ED25184-D36D-4743-9A60-A5042C33F06F}" type="sibTrans" cxnId="{18E28566-C963-4D43-8FE8-C20F3048D6D9}">
      <dgm:prSet/>
      <dgm:spPr/>
      <dgm:t>
        <a:bodyPr/>
        <a:lstStyle/>
        <a:p>
          <a:endParaRPr lang="en-US"/>
        </a:p>
      </dgm:t>
    </dgm:pt>
    <dgm:pt modelId="{11AC7BF6-CF8D-4DF4-8305-F83FB8945E1A}">
      <dgm:prSet/>
      <dgm:spPr/>
      <dgm:t>
        <a:bodyPr/>
        <a:lstStyle/>
        <a:p>
          <a:r>
            <a:rPr lang="en-US" b="1"/>
            <a:t>Getting Started with Cognitive Services</a:t>
          </a:r>
          <a:endParaRPr lang="en-US"/>
        </a:p>
      </dgm:t>
    </dgm:pt>
    <dgm:pt modelId="{2F402650-C7FB-4F75-A35E-53C4BFC5F398}" type="parTrans" cxnId="{028FA016-FECB-43D7-B789-829EEE241479}">
      <dgm:prSet/>
      <dgm:spPr/>
      <dgm:t>
        <a:bodyPr/>
        <a:lstStyle/>
        <a:p>
          <a:endParaRPr lang="en-US"/>
        </a:p>
      </dgm:t>
    </dgm:pt>
    <dgm:pt modelId="{30E5FA6A-28F9-4697-9E7E-E0BADCCA55B2}" type="sibTrans" cxnId="{028FA016-FECB-43D7-B789-829EEE241479}">
      <dgm:prSet/>
      <dgm:spPr/>
      <dgm:t>
        <a:bodyPr/>
        <a:lstStyle/>
        <a:p>
          <a:endParaRPr lang="en-US"/>
        </a:p>
      </dgm:t>
    </dgm:pt>
    <dgm:pt modelId="{0A200B50-421A-44CB-8324-5E7E7A924588}">
      <dgm:prSet/>
      <dgm:spPr/>
      <dgm:t>
        <a:bodyPr/>
        <a:lstStyle/>
        <a:p>
          <a:r>
            <a:rPr lang="en-US" b="1"/>
            <a:t>Angular Vision</a:t>
          </a:r>
          <a:endParaRPr lang="en-US"/>
        </a:p>
      </dgm:t>
    </dgm:pt>
    <dgm:pt modelId="{A8657D56-1492-44D5-9F30-14262D874256}" type="parTrans" cxnId="{3C02853A-1CA0-411A-9845-FBAD48627945}">
      <dgm:prSet/>
      <dgm:spPr/>
      <dgm:t>
        <a:bodyPr/>
        <a:lstStyle/>
        <a:p>
          <a:endParaRPr lang="en-US"/>
        </a:p>
      </dgm:t>
    </dgm:pt>
    <dgm:pt modelId="{C3573041-2DE3-4E3E-9F6A-B930DF679162}" type="sibTrans" cxnId="{3C02853A-1CA0-411A-9845-FBAD48627945}">
      <dgm:prSet/>
      <dgm:spPr/>
      <dgm:t>
        <a:bodyPr/>
        <a:lstStyle/>
        <a:p>
          <a:endParaRPr lang="en-US"/>
        </a:p>
      </dgm:t>
    </dgm:pt>
    <dgm:pt modelId="{0140C64D-E1DF-42F3-A21C-E792F8D8DFCE}">
      <dgm:prSet/>
      <dgm:spPr/>
      <dgm:t>
        <a:bodyPr/>
        <a:lstStyle/>
        <a:p>
          <a:r>
            <a:rPr lang="en-US" b="1"/>
            <a:t>Bot Framework and QnA Maker</a:t>
          </a:r>
          <a:endParaRPr lang="en-US"/>
        </a:p>
      </dgm:t>
    </dgm:pt>
    <dgm:pt modelId="{C3153F27-1697-4154-9157-45F6634BF9FC}" type="parTrans" cxnId="{E2CA22C6-31FC-4984-BFDB-82621A6D7374}">
      <dgm:prSet/>
      <dgm:spPr/>
      <dgm:t>
        <a:bodyPr/>
        <a:lstStyle/>
        <a:p>
          <a:endParaRPr lang="en-US"/>
        </a:p>
      </dgm:t>
    </dgm:pt>
    <dgm:pt modelId="{F4278513-2110-4242-8BC5-D7183451124A}" type="sibTrans" cxnId="{E2CA22C6-31FC-4984-BFDB-82621A6D7374}">
      <dgm:prSet/>
      <dgm:spPr/>
      <dgm:t>
        <a:bodyPr/>
        <a:lstStyle/>
        <a:p>
          <a:endParaRPr lang="en-US"/>
        </a:p>
      </dgm:t>
    </dgm:pt>
    <dgm:pt modelId="{8680BB60-1C8D-4C42-A529-97584C53FE47}" type="pres">
      <dgm:prSet presAssocID="{A97C04A0-EA27-42A0-958A-9ACB1BF752A4}" presName="linear" presStyleCnt="0">
        <dgm:presLayoutVars>
          <dgm:animLvl val="lvl"/>
          <dgm:resizeHandles val="exact"/>
        </dgm:presLayoutVars>
      </dgm:prSet>
      <dgm:spPr/>
    </dgm:pt>
    <dgm:pt modelId="{C5A071FF-F6DB-4214-9557-B021D47D788C}" type="pres">
      <dgm:prSet presAssocID="{7C389084-F342-4193-92AC-13B5FA5C7055}" presName="parentText" presStyleLbl="node1" presStyleIdx="0" presStyleCnt="6">
        <dgm:presLayoutVars>
          <dgm:chMax val="0"/>
          <dgm:bulletEnabled val="1"/>
        </dgm:presLayoutVars>
      </dgm:prSet>
      <dgm:spPr/>
    </dgm:pt>
    <dgm:pt modelId="{152D864C-4E6C-426F-BDC6-4F0D584D76A5}" type="pres">
      <dgm:prSet presAssocID="{727BE8E2-224F-459D-AEB9-98298D62F847}" presName="spacer" presStyleCnt="0"/>
      <dgm:spPr/>
    </dgm:pt>
    <dgm:pt modelId="{125E5BA8-24F4-480D-99A6-C852F6902929}" type="pres">
      <dgm:prSet presAssocID="{417639A2-07BE-4EED-B06F-6DCCD3FB2347}" presName="parentText" presStyleLbl="node1" presStyleIdx="1" presStyleCnt="6">
        <dgm:presLayoutVars>
          <dgm:chMax val="0"/>
          <dgm:bulletEnabled val="1"/>
        </dgm:presLayoutVars>
      </dgm:prSet>
      <dgm:spPr/>
    </dgm:pt>
    <dgm:pt modelId="{5303CFDD-BF61-4932-8F62-EDA0E0F3D3C6}" type="pres">
      <dgm:prSet presAssocID="{1886A816-80F3-41EE-B57D-5A7CF53E14BF}" presName="spacer" presStyleCnt="0"/>
      <dgm:spPr/>
    </dgm:pt>
    <dgm:pt modelId="{52E987E2-3D5B-4678-8F04-D304FA0D8DEB}" type="pres">
      <dgm:prSet presAssocID="{0510CF0C-B313-4773-95AB-73686A46B485}" presName="parentText" presStyleLbl="node1" presStyleIdx="2" presStyleCnt="6">
        <dgm:presLayoutVars>
          <dgm:chMax val="0"/>
          <dgm:bulletEnabled val="1"/>
        </dgm:presLayoutVars>
      </dgm:prSet>
      <dgm:spPr/>
    </dgm:pt>
    <dgm:pt modelId="{3567C300-2008-40F9-94F4-44976A47681D}" type="pres">
      <dgm:prSet presAssocID="{9ED25184-D36D-4743-9A60-A5042C33F06F}" presName="spacer" presStyleCnt="0"/>
      <dgm:spPr/>
    </dgm:pt>
    <dgm:pt modelId="{E5185486-2A95-4C5B-8657-16C1F9681F7E}" type="pres">
      <dgm:prSet presAssocID="{11AC7BF6-CF8D-4DF4-8305-F83FB8945E1A}" presName="parentText" presStyleLbl="node1" presStyleIdx="3" presStyleCnt="6">
        <dgm:presLayoutVars>
          <dgm:chMax val="0"/>
          <dgm:bulletEnabled val="1"/>
        </dgm:presLayoutVars>
      </dgm:prSet>
      <dgm:spPr/>
    </dgm:pt>
    <dgm:pt modelId="{DA178964-A5DF-42E6-8AFC-A97EF68C88B9}" type="pres">
      <dgm:prSet presAssocID="{30E5FA6A-28F9-4697-9E7E-E0BADCCA55B2}" presName="spacer" presStyleCnt="0"/>
      <dgm:spPr/>
    </dgm:pt>
    <dgm:pt modelId="{748B5541-3451-4F6E-901D-CD8D12771E44}" type="pres">
      <dgm:prSet presAssocID="{0A200B50-421A-44CB-8324-5E7E7A924588}" presName="parentText" presStyleLbl="node1" presStyleIdx="4" presStyleCnt="6">
        <dgm:presLayoutVars>
          <dgm:chMax val="0"/>
          <dgm:bulletEnabled val="1"/>
        </dgm:presLayoutVars>
      </dgm:prSet>
      <dgm:spPr/>
    </dgm:pt>
    <dgm:pt modelId="{D7A4DEAD-8680-4463-8791-D8117B584C74}" type="pres">
      <dgm:prSet presAssocID="{C3573041-2DE3-4E3E-9F6A-B930DF679162}" presName="spacer" presStyleCnt="0"/>
      <dgm:spPr/>
    </dgm:pt>
    <dgm:pt modelId="{B379680C-DE09-4250-BAFF-87AEB7E7458A}" type="pres">
      <dgm:prSet presAssocID="{0140C64D-E1DF-42F3-A21C-E792F8D8DFCE}" presName="parentText" presStyleLbl="node1" presStyleIdx="5" presStyleCnt="6">
        <dgm:presLayoutVars>
          <dgm:chMax val="0"/>
          <dgm:bulletEnabled val="1"/>
        </dgm:presLayoutVars>
      </dgm:prSet>
      <dgm:spPr/>
    </dgm:pt>
  </dgm:ptLst>
  <dgm:cxnLst>
    <dgm:cxn modelId="{26A60608-4882-4C3E-9BE0-F5C60BA64F93}" type="presOf" srcId="{11AC7BF6-CF8D-4DF4-8305-F83FB8945E1A}" destId="{E5185486-2A95-4C5B-8657-16C1F9681F7E}" srcOrd="0" destOrd="0" presId="urn:microsoft.com/office/officeart/2005/8/layout/vList2"/>
    <dgm:cxn modelId="{028FA016-FECB-43D7-B789-829EEE241479}" srcId="{A97C04A0-EA27-42A0-958A-9ACB1BF752A4}" destId="{11AC7BF6-CF8D-4DF4-8305-F83FB8945E1A}" srcOrd="3" destOrd="0" parTransId="{2F402650-C7FB-4F75-A35E-53C4BFC5F398}" sibTransId="{30E5FA6A-28F9-4697-9E7E-E0BADCCA55B2}"/>
    <dgm:cxn modelId="{A6B02F21-0409-4F3B-81FE-2FE319F4B70C}" type="presOf" srcId="{417639A2-07BE-4EED-B06F-6DCCD3FB2347}" destId="{125E5BA8-24F4-480D-99A6-C852F6902929}" srcOrd="0" destOrd="0" presId="urn:microsoft.com/office/officeart/2005/8/layout/vList2"/>
    <dgm:cxn modelId="{B4C10732-AE99-4739-BF4B-3F1E3D385F6B}" type="presOf" srcId="{A97C04A0-EA27-42A0-958A-9ACB1BF752A4}" destId="{8680BB60-1C8D-4C42-A529-97584C53FE47}" srcOrd="0" destOrd="0" presId="urn:microsoft.com/office/officeart/2005/8/layout/vList2"/>
    <dgm:cxn modelId="{3C02853A-1CA0-411A-9845-FBAD48627945}" srcId="{A97C04A0-EA27-42A0-958A-9ACB1BF752A4}" destId="{0A200B50-421A-44CB-8324-5E7E7A924588}" srcOrd="4" destOrd="0" parTransId="{A8657D56-1492-44D5-9F30-14262D874256}" sibTransId="{C3573041-2DE3-4E3E-9F6A-B930DF679162}"/>
    <dgm:cxn modelId="{18E28566-C963-4D43-8FE8-C20F3048D6D9}" srcId="{A97C04A0-EA27-42A0-958A-9ACB1BF752A4}" destId="{0510CF0C-B313-4773-95AB-73686A46B485}" srcOrd="2" destOrd="0" parTransId="{962819F2-A490-409C-989C-26ACE0EE4C13}" sibTransId="{9ED25184-D36D-4743-9A60-A5042C33F06F}"/>
    <dgm:cxn modelId="{16A1B26D-DB02-418D-A52E-E51BEB71D4FB}" srcId="{A97C04A0-EA27-42A0-958A-9ACB1BF752A4}" destId="{7C389084-F342-4193-92AC-13B5FA5C7055}" srcOrd="0" destOrd="0" parTransId="{607FD740-FB17-4C70-BCA4-6886B44DCD06}" sibTransId="{727BE8E2-224F-459D-AEB9-98298D62F847}"/>
    <dgm:cxn modelId="{D70EA179-02AE-47EC-958C-B8F2BCDAB2B2}" type="presOf" srcId="{0A200B50-421A-44CB-8324-5E7E7A924588}" destId="{748B5541-3451-4F6E-901D-CD8D12771E44}" srcOrd="0" destOrd="0" presId="urn:microsoft.com/office/officeart/2005/8/layout/vList2"/>
    <dgm:cxn modelId="{78963280-4AF6-468B-BFAC-CCDA9C403F32}" type="presOf" srcId="{0140C64D-E1DF-42F3-A21C-E792F8D8DFCE}" destId="{B379680C-DE09-4250-BAFF-87AEB7E7458A}" srcOrd="0" destOrd="0" presId="urn:microsoft.com/office/officeart/2005/8/layout/vList2"/>
    <dgm:cxn modelId="{6049E2A7-7B65-454F-B811-8DAC7AD336F9}" type="presOf" srcId="{7C389084-F342-4193-92AC-13B5FA5C7055}" destId="{C5A071FF-F6DB-4214-9557-B021D47D788C}" srcOrd="0" destOrd="0" presId="urn:microsoft.com/office/officeart/2005/8/layout/vList2"/>
    <dgm:cxn modelId="{0034F0B7-E1ED-4035-844C-381D55CF40B5}" srcId="{A97C04A0-EA27-42A0-958A-9ACB1BF752A4}" destId="{417639A2-07BE-4EED-B06F-6DCCD3FB2347}" srcOrd="1" destOrd="0" parTransId="{3FEBC270-0E31-4435-A127-A71DFAE30C2D}" sibTransId="{1886A816-80F3-41EE-B57D-5A7CF53E14BF}"/>
    <dgm:cxn modelId="{E2CA22C6-31FC-4984-BFDB-82621A6D7374}" srcId="{A97C04A0-EA27-42A0-958A-9ACB1BF752A4}" destId="{0140C64D-E1DF-42F3-A21C-E792F8D8DFCE}" srcOrd="5" destOrd="0" parTransId="{C3153F27-1697-4154-9157-45F6634BF9FC}" sibTransId="{F4278513-2110-4242-8BC5-D7183451124A}"/>
    <dgm:cxn modelId="{99B15EDE-6CEF-4F28-BD06-94A775CE16C0}" type="presOf" srcId="{0510CF0C-B313-4773-95AB-73686A46B485}" destId="{52E987E2-3D5B-4678-8F04-D304FA0D8DEB}" srcOrd="0" destOrd="0" presId="urn:microsoft.com/office/officeart/2005/8/layout/vList2"/>
    <dgm:cxn modelId="{ABA88294-EC9F-4C98-9032-D859BF8A821B}" type="presParOf" srcId="{8680BB60-1C8D-4C42-A529-97584C53FE47}" destId="{C5A071FF-F6DB-4214-9557-B021D47D788C}" srcOrd="0" destOrd="0" presId="urn:microsoft.com/office/officeart/2005/8/layout/vList2"/>
    <dgm:cxn modelId="{3076F7F6-B121-434E-A9AE-B3164EC568A4}" type="presParOf" srcId="{8680BB60-1C8D-4C42-A529-97584C53FE47}" destId="{152D864C-4E6C-426F-BDC6-4F0D584D76A5}" srcOrd="1" destOrd="0" presId="urn:microsoft.com/office/officeart/2005/8/layout/vList2"/>
    <dgm:cxn modelId="{D7F6D6BB-F6E4-4C95-9CB8-56539B3CC343}" type="presParOf" srcId="{8680BB60-1C8D-4C42-A529-97584C53FE47}" destId="{125E5BA8-24F4-480D-99A6-C852F6902929}" srcOrd="2" destOrd="0" presId="urn:microsoft.com/office/officeart/2005/8/layout/vList2"/>
    <dgm:cxn modelId="{E3534ACD-39A6-426A-A0C4-0168EC95988E}" type="presParOf" srcId="{8680BB60-1C8D-4C42-A529-97584C53FE47}" destId="{5303CFDD-BF61-4932-8F62-EDA0E0F3D3C6}" srcOrd="3" destOrd="0" presId="urn:microsoft.com/office/officeart/2005/8/layout/vList2"/>
    <dgm:cxn modelId="{1207D64F-59B5-4E4D-AE13-65F6BD3B8077}" type="presParOf" srcId="{8680BB60-1C8D-4C42-A529-97584C53FE47}" destId="{52E987E2-3D5B-4678-8F04-D304FA0D8DEB}" srcOrd="4" destOrd="0" presId="urn:microsoft.com/office/officeart/2005/8/layout/vList2"/>
    <dgm:cxn modelId="{A77B618E-F0CF-4E63-AAC5-19AD2AA64A5C}" type="presParOf" srcId="{8680BB60-1C8D-4C42-A529-97584C53FE47}" destId="{3567C300-2008-40F9-94F4-44976A47681D}" srcOrd="5" destOrd="0" presId="urn:microsoft.com/office/officeart/2005/8/layout/vList2"/>
    <dgm:cxn modelId="{593C7135-4060-4185-9187-D133DF6541C1}" type="presParOf" srcId="{8680BB60-1C8D-4C42-A529-97584C53FE47}" destId="{E5185486-2A95-4C5B-8657-16C1F9681F7E}" srcOrd="6" destOrd="0" presId="urn:microsoft.com/office/officeart/2005/8/layout/vList2"/>
    <dgm:cxn modelId="{02E41F98-C934-42CA-A9FD-211155483BCF}" type="presParOf" srcId="{8680BB60-1C8D-4C42-A529-97584C53FE47}" destId="{DA178964-A5DF-42E6-8AFC-A97EF68C88B9}" srcOrd="7" destOrd="0" presId="urn:microsoft.com/office/officeart/2005/8/layout/vList2"/>
    <dgm:cxn modelId="{D8D62A08-10A9-4BCA-85C8-2DEF58C5D349}" type="presParOf" srcId="{8680BB60-1C8D-4C42-A529-97584C53FE47}" destId="{748B5541-3451-4F6E-901D-CD8D12771E44}" srcOrd="8" destOrd="0" presId="urn:microsoft.com/office/officeart/2005/8/layout/vList2"/>
    <dgm:cxn modelId="{F78E3600-A75F-4183-9385-86D8461820AB}" type="presParOf" srcId="{8680BB60-1C8D-4C42-A529-97584C53FE47}" destId="{D7A4DEAD-8680-4463-8791-D8117B584C74}" srcOrd="9" destOrd="0" presId="urn:microsoft.com/office/officeart/2005/8/layout/vList2"/>
    <dgm:cxn modelId="{B93EE9DB-2752-4D1B-BE07-6489A7B074C1}" type="presParOf" srcId="{8680BB60-1C8D-4C42-A529-97584C53FE47}" destId="{B379680C-DE09-4250-BAFF-87AEB7E745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7C04A0-EA27-42A0-958A-9ACB1BF752A4}"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C389084-F342-4193-92AC-13B5FA5C7055}">
      <dgm:prSet/>
      <dgm:spPr/>
      <dgm:t>
        <a:bodyPr/>
        <a:lstStyle/>
        <a:p>
          <a:r>
            <a:rPr lang="en-US" b="1"/>
            <a:t>Seeing AI Video</a:t>
          </a:r>
          <a:endParaRPr lang="en-US"/>
        </a:p>
      </dgm:t>
    </dgm:pt>
    <dgm:pt modelId="{607FD740-FB17-4C70-BCA4-6886B44DCD06}" type="parTrans" cxnId="{16A1B26D-DB02-418D-A52E-E51BEB71D4FB}">
      <dgm:prSet/>
      <dgm:spPr/>
      <dgm:t>
        <a:bodyPr/>
        <a:lstStyle/>
        <a:p>
          <a:endParaRPr lang="en-US"/>
        </a:p>
      </dgm:t>
    </dgm:pt>
    <dgm:pt modelId="{727BE8E2-224F-459D-AEB9-98298D62F847}" type="sibTrans" cxnId="{16A1B26D-DB02-418D-A52E-E51BEB71D4FB}">
      <dgm:prSet/>
      <dgm:spPr/>
      <dgm:t>
        <a:bodyPr/>
        <a:lstStyle/>
        <a:p>
          <a:endParaRPr lang="en-US"/>
        </a:p>
      </dgm:t>
    </dgm:pt>
    <dgm:pt modelId="{417639A2-07BE-4EED-B06F-6DCCD3FB2347}">
      <dgm:prSet/>
      <dgm:spPr/>
      <dgm:t>
        <a:bodyPr/>
        <a:lstStyle/>
        <a:p>
          <a:r>
            <a:rPr lang="en-US" b="1"/>
            <a:t>What are Cognitive Services?</a:t>
          </a:r>
          <a:endParaRPr lang="en-US"/>
        </a:p>
      </dgm:t>
    </dgm:pt>
    <dgm:pt modelId="{3FEBC270-0E31-4435-A127-A71DFAE30C2D}" type="parTrans" cxnId="{0034F0B7-E1ED-4035-844C-381D55CF40B5}">
      <dgm:prSet/>
      <dgm:spPr/>
      <dgm:t>
        <a:bodyPr/>
        <a:lstStyle/>
        <a:p>
          <a:endParaRPr lang="en-US"/>
        </a:p>
      </dgm:t>
    </dgm:pt>
    <dgm:pt modelId="{1886A816-80F3-41EE-B57D-5A7CF53E14BF}" type="sibTrans" cxnId="{0034F0B7-E1ED-4035-844C-381D55CF40B5}">
      <dgm:prSet/>
      <dgm:spPr/>
      <dgm:t>
        <a:bodyPr/>
        <a:lstStyle/>
        <a:p>
          <a:endParaRPr lang="en-US"/>
        </a:p>
      </dgm:t>
    </dgm:pt>
    <dgm:pt modelId="{0510CF0C-B313-4773-95AB-73686A46B485}">
      <dgm:prSet/>
      <dgm:spPr>
        <a:solidFill>
          <a:schemeClr val="tx2"/>
        </a:solidFill>
      </dgm:spPr>
      <dgm:t>
        <a:bodyPr/>
        <a:lstStyle/>
        <a:p>
          <a:r>
            <a:rPr lang="en-US" b="1"/>
            <a:t>Intelligent Mission</a:t>
          </a:r>
          <a:endParaRPr lang="en-US"/>
        </a:p>
      </dgm:t>
    </dgm:pt>
    <dgm:pt modelId="{962819F2-A490-409C-989C-26ACE0EE4C13}" type="parTrans" cxnId="{18E28566-C963-4D43-8FE8-C20F3048D6D9}">
      <dgm:prSet/>
      <dgm:spPr/>
      <dgm:t>
        <a:bodyPr/>
        <a:lstStyle/>
        <a:p>
          <a:endParaRPr lang="en-US"/>
        </a:p>
      </dgm:t>
    </dgm:pt>
    <dgm:pt modelId="{9ED25184-D36D-4743-9A60-A5042C33F06F}" type="sibTrans" cxnId="{18E28566-C963-4D43-8FE8-C20F3048D6D9}">
      <dgm:prSet/>
      <dgm:spPr/>
      <dgm:t>
        <a:bodyPr/>
        <a:lstStyle/>
        <a:p>
          <a:endParaRPr lang="en-US"/>
        </a:p>
      </dgm:t>
    </dgm:pt>
    <dgm:pt modelId="{11AC7BF6-CF8D-4DF4-8305-F83FB8945E1A}">
      <dgm:prSet/>
      <dgm:spPr/>
      <dgm:t>
        <a:bodyPr/>
        <a:lstStyle/>
        <a:p>
          <a:r>
            <a:rPr lang="en-US" b="1"/>
            <a:t>Getting Started with Cognitive Services</a:t>
          </a:r>
          <a:endParaRPr lang="en-US"/>
        </a:p>
      </dgm:t>
    </dgm:pt>
    <dgm:pt modelId="{2F402650-C7FB-4F75-A35E-53C4BFC5F398}" type="parTrans" cxnId="{028FA016-FECB-43D7-B789-829EEE241479}">
      <dgm:prSet/>
      <dgm:spPr/>
      <dgm:t>
        <a:bodyPr/>
        <a:lstStyle/>
        <a:p>
          <a:endParaRPr lang="en-US"/>
        </a:p>
      </dgm:t>
    </dgm:pt>
    <dgm:pt modelId="{30E5FA6A-28F9-4697-9E7E-E0BADCCA55B2}" type="sibTrans" cxnId="{028FA016-FECB-43D7-B789-829EEE241479}">
      <dgm:prSet/>
      <dgm:spPr/>
      <dgm:t>
        <a:bodyPr/>
        <a:lstStyle/>
        <a:p>
          <a:endParaRPr lang="en-US"/>
        </a:p>
      </dgm:t>
    </dgm:pt>
    <dgm:pt modelId="{0A200B50-421A-44CB-8324-5E7E7A924588}">
      <dgm:prSet/>
      <dgm:spPr/>
      <dgm:t>
        <a:bodyPr/>
        <a:lstStyle/>
        <a:p>
          <a:r>
            <a:rPr lang="en-US" b="1"/>
            <a:t>Angular Vision</a:t>
          </a:r>
          <a:endParaRPr lang="en-US"/>
        </a:p>
      </dgm:t>
    </dgm:pt>
    <dgm:pt modelId="{A8657D56-1492-44D5-9F30-14262D874256}" type="parTrans" cxnId="{3C02853A-1CA0-411A-9845-FBAD48627945}">
      <dgm:prSet/>
      <dgm:spPr/>
      <dgm:t>
        <a:bodyPr/>
        <a:lstStyle/>
        <a:p>
          <a:endParaRPr lang="en-US"/>
        </a:p>
      </dgm:t>
    </dgm:pt>
    <dgm:pt modelId="{C3573041-2DE3-4E3E-9F6A-B930DF679162}" type="sibTrans" cxnId="{3C02853A-1CA0-411A-9845-FBAD48627945}">
      <dgm:prSet/>
      <dgm:spPr/>
      <dgm:t>
        <a:bodyPr/>
        <a:lstStyle/>
        <a:p>
          <a:endParaRPr lang="en-US"/>
        </a:p>
      </dgm:t>
    </dgm:pt>
    <dgm:pt modelId="{0140C64D-E1DF-42F3-A21C-E792F8D8DFCE}">
      <dgm:prSet/>
      <dgm:spPr/>
      <dgm:t>
        <a:bodyPr/>
        <a:lstStyle/>
        <a:p>
          <a:r>
            <a:rPr lang="en-US" b="1"/>
            <a:t>Bot Framework and QnA Maker</a:t>
          </a:r>
          <a:endParaRPr lang="en-US"/>
        </a:p>
      </dgm:t>
    </dgm:pt>
    <dgm:pt modelId="{C3153F27-1697-4154-9157-45F6634BF9FC}" type="parTrans" cxnId="{E2CA22C6-31FC-4984-BFDB-82621A6D7374}">
      <dgm:prSet/>
      <dgm:spPr/>
      <dgm:t>
        <a:bodyPr/>
        <a:lstStyle/>
        <a:p>
          <a:endParaRPr lang="en-US"/>
        </a:p>
      </dgm:t>
    </dgm:pt>
    <dgm:pt modelId="{F4278513-2110-4242-8BC5-D7183451124A}" type="sibTrans" cxnId="{E2CA22C6-31FC-4984-BFDB-82621A6D7374}">
      <dgm:prSet/>
      <dgm:spPr/>
      <dgm:t>
        <a:bodyPr/>
        <a:lstStyle/>
        <a:p>
          <a:endParaRPr lang="en-US"/>
        </a:p>
      </dgm:t>
    </dgm:pt>
    <dgm:pt modelId="{8680BB60-1C8D-4C42-A529-97584C53FE47}" type="pres">
      <dgm:prSet presAssocID="{A97C04A0-EA27-42A0-958A-9ACB1BF752A4}" presName="linear" presStyleCnt="0">
        <dgm:presLayoutVars>
          <dgm:animLvl val="lvl"/>
          <dgm:resizeHandles val="exact"/>
        </dgm:presLayoutVars>
      </dgm:prSet>
      <dgm:spPr/>
    </dgm:pt>
    <dgm:pt modelId="{C5A071FF-F6DB-4214-9557-B021D47D788C}" type="pres">
      <dgm:prSet presAssocID="{7C389084-F342-4193-92AC-13B5FA5C7055}" presName="parentText" presStyleLbl="node1" presStyleIdx="0" presStyleCnt="6">
        <dgm:presLayoutVars>
          <dgm:chMax val="0"/>
          <dgm:bulletEnabled val="1"/>
        </dgm:presLayoutVars>
      </dgm:prSet>
      <dgm:spPr/>
    </dgm:pt>
    <dgm:pt modelId="{152D864C-4E6C-426F-BDC6-4F0D584D76A5}" type="pres">
      <dgm:prSet presAssocID="{727BE8E2-224F-459D-AEB9-98298D62F847}" presName="spacer" presStyleCnt="0"/>
      <dgm:spPr/>
    </dgm:pt>
    <dgm:pt modelId="{125E5BA8-24F4-480D-99A6-C852F6902929}" type="pres">
      <dgm:prSet presAssocID="{417639A2-07BE-4EED-B06F-6DCCD3FB2347}" presName="parentText" presStyleLbl="node1" presStyleIdx="1" presStyleCnt="6">
        <dgm:presLayoutVars>
          <dgm:chMax val="0"/>
          <dgm:bulletEnabled val="1"/>
        </dgm:presLayoutVars>
      </dgm:prSet>
      <dgm:spPr/>
    </dgm:pt>
    <dgm:pt modelId="{5303CFDD-BF61-4932-8F62-EDA0E0F3D3C6}" type="pres">
      <dgm:prSet presAssocID="{1886A816-80F3-41EE-B57D-5A7CF53E14BF}" presName="spacer" presStyleCnt="0"/>
      <dgm:spPr/>
    </dgm:pt>
    <dgm:pt modelId="{52E987E2-3D5B-4678-8F04-D304FA0D8DEB}" type="pres">
      <dgm:prSet presAssocID="{0510CF0C-B313-4773-95AB-73686A46B485}" presName="parentText" presStyleLbl="node1" presStyleIdx="2" presStyleCnt="6">
        <dgm:presLayoutVars>
          <dgm:chMax val="0"/>
          <dgm:bulletEnabled val="1"/>
        </dgm:presLayoutVars>
      </dgm:prSet>
      <dgm:spPr/>
    </dgm:pt>
    <dgm:pt modelId="{3567C300-2008-40F9-94F4-44976A47681D}" type="pres">
      <dgm:prSet presAssocID="{9ED25184-D36D-4743-9A60-A5042C33F06F}" presName="spacer" presStyleCnt="0"/>
      <dgm:spPr/>
    </dgm:pt>
    <dgm:pt modelId="{E5185486-2A95-4C5B-8657-16C1F9681F7E}" type="pres">
      <dgm:prSet presAssocID="{11AC7BF6-CF8D-4DF4-8305-F83FB8945E1A}" presName="parentText" presStyleLbl="node1" presStyleIdx="3" presStyleCnt="6">
        <dgm:presLayoutVars>
          <dgm:chMax val="0"/>
          <dgm:bulletEnabled val="1"/>
        </dgm:presLayoutVars>
      </dgm:prSet>
      <dgm:spPr/>
    </dgm:pt>
    <dgm:pt modelId="{DA178964-A5DF-42E6-8AFC-A97EF68C88B9}" type="pres">
      <dgm:prSet presAssocID="{30E5FA6A-28F9-4697-9E7E-E0BADCCA55B2}" presName="spacer" presStyleCnt="0"/>
      <dgm:spPr/>
    </dgm:pt>
    <dgm:pt modelId="{748B5541-3451-4F6E-901D-CD8D12771E44}" type="pres">
      <dgm:prSet presAssocID="{0A200B50-421A-44CB-8324-5E7E7A924588}" presName="parentText" presStyleLbl="node1" presStyleIdx="4" presStyleCnt="6">
        <dgm:presLayoutVars>
          <dgm:chMax val="0"/>
          <dgm:bulletEnabled val="1"/>
        </dgm:presLayoutVars>
      </dgm:prSet>
      <dgm:spPr/>
    </dgm:pt>
    <dgm:pt modelId="{D7A4DEAD-8680-4463-8791-D8117B584C74}" type="pres">
      <dgm:prSet presAssocID="{C3573041-2DE3-4E3E-9F6A-B930DF679162}" presName="spacer" presStyleCnt="0"/>
      <dgm:spPr/>
    </dgm:pt>
    <dgm:pt modelId="{B379680C-DE09-4250-BAFF-87AEB7E7458A}" type="pres">
      <dgm:prSet presAssocID="{0140C64D-E1DF-42F3-A21C-E792F8D8DFCE}" presName="parentText" presStyleLbl="node1" presStyleIdx="5" presStyleCnt="6">
        <dgm:presLayoutVars>
          <dgm:chMax val="0"/>
          <dgm:bulletEnabled val="1"/>
        </dgm:presLayoutVars>
      </dgm:prSet>
      <dgm:spPr/>
    </dgm:pt>
  </dgm:ptLst>
  <dgm:cxnLst>
    <dgm:cxn modelId="{26A60608-4882-4C3E-9BE0-F5C60BA64F93}" type="presOf" srcId="{11AC7BF6-CF8D-4DF4-8305-F83FB8945E1A}" destId="{E5185486-2A95-4C5B-8657-16C1F9681F7E}" srcOrd="0" destOrd="0" presId="urn:microsoft.com/office/officeart/2005/8/layout/vList2"/>
    <dgm:cxn modelId="{028FA016-FECB-43D7-B789-829EEE241479}" srcId="{A97C04A0-EA27-42A0-958A-9ACB1BF752A4}" destId="{11AC7BF6-CF8D-4DF4-8305-F83FB8945E1A}" srcOrd="3" destOrd="0" parTransId="{2F402650-C7FB-4F75-A35E-53C4BFC5F398}" sibTransId="{30E5FA6A-28F9-4697-9E7E-E0BADCCA55B2}"/>
    <dgm:cxn modelId="{A6B02F21-0409-4F3B-81FE-2FE319F4B70C}" type="presOf" srcId="{417639A2-07BE-4EED-B06F-6DCCD3FB2347}" destId="{125E5BA8-24F4-480D-99A6-C852F6902929}" srcOrd="0" destOrd="0" presId="urn:microsoft.com/office/officeart/2005/8/layout/vList2"/>
    <dgm:cxn modelId="{B4C10732-AE99-4739-BF4B-3F1E3D385F6B}" type="presOf" srcId="{A97C04A0-EA27-42A0-958A-9ACB1BF752A4}" destId="{8680BB60-1C8D-4C42-A529-97584C53FE47}" srcOrd="0" destOrd="0" presId="urn:microsoft.com/office/officeart/2005/8/layout/vList2"/>
    <dgm:cxn modelId="{3C02853A-1CA0-411A-9845-FBAD48627945}" srcId="{A97C04A0-EA27-42A0-958A-9ACB1BF752A4}" destId="{0A200B50-421A-44CB-8324-5E7E7A924588}" srcOrd="4" destOrd="0" parTransId="{A8657D56-1492-44D5-9F30-14262D874256}" sibTransId="{C3573041-2DE3-4E3E-9F6A-B930DF679162}"/>
    <dgm:cxn modelId="{18E28566-C963-4D43-8FE8-C20F3048D6D9}" srcId="{A97C04A0-EA27-42A0-958A-9ACB1BF752A4}" destId="{0510CF0C-B313-4773-95AB-73686A46B485}" srcOrd="2" destOrd="0" parTransId="{962819F2-A490-409C-989C-26ACE0EE4C13}" sibTransId="{9ED25184-D36D-4743-9A60-A5042C33F06F}"/>
    <dgm:cxn modelId="{16A1B26D-DB02-418D-A52E-E51BEB71D4FB}" srcId="{A97C04A0-EA27-42A0-958A-9ACB1BF752A4}" destId="{7C389084-F342-4193-92AC-13B5FA5C7055}" srcOrd="0" destOrd="0" parTransId="{607FD740-FB17-4C70-BCA4-6886B44DCD06}" sibTransId="{727BE8E2-224F-459D-AEB9-98298D62F847}"/>
    <dgm:cxn modelId="{D70EA179-02AE-47EC-958C-B8F2BCDAB2B2}" type="presOf" srcId="{0A200B50-421A-44CB-8324-5E7E7A924588}" destId="{748B5541-3451-4F6E-901D-CD8D12771E44}" srcOrd="0" destOrd="0" presId="urn:microsoft.com/office/officeart/2005/8/layout/vList2"/>
    <dgm:cxn modelId="{78963280-4AF6-468B-BFAC-CCDA9C403F32}" type="presOf" srcId="{0140C64D-E1DF-42F3-A21C-E792F8D8DFCE}" destId="{B379680C-DE09-4250-BAFF-87AEB7E7458A}" srcOrd="0" destOrd="0" presId="urn:microsoft.com/office/officeart/2005/8/layout/vList2"/>
    <dgm:cxn modelId="{6049E2A7-7B65-454F-B811-8DAC7AD336F9}" type="presOf" srcId="{7C389084-F342-4193-92AC-13B5FA5C7055}" destId="{C5A071FF-F6DB-4214-9557-B021D47D788C}" srcOrd="0" destOrd="0" presId="urn:microsoft.com/office/officeart/2005/8/layout/vList2"/>
    <dgm:cxn modelId="{0034F0B7-E1ED-4035-844C-381D55CF40B5}" srcId="{A97C04A0-EA27-42A0-958A-9ACB1BF752A4}" destId="{417639A2-07BE-4EED-B06F-6DCCD3FB2347}" srcOrd="1" destOrd="0" parTransId="{3FEBC270-0E31-4435-A127-A71DFAE30C2D}" sibTransId="{1886A816-80F3-41EE-B57D-5A7CF53E14BF}"/>
    <dgm:cxn modelId="{E2CA22C6-31FC-4984-BFDB-82621A6D7374}" srcId="{A97C04A0-EA27-42A0-958A-9ACB1BF752A4}" destId="{0140C64D-E1DF-42F3-A21C-E792F8D8DFCE}" srcOrd="5" destOrd="0" parTransId="{C3153F27-1697-4154-9157-45F6634BF9FC}" sibTransId="{F4278513-2110-4242-8BC5-D7183451124A}"/>
    <dgm:cxn modelId="{99B15EDE-6CEF-4F28-BD06-94A775CE16C0}" type="presOf" srcId="{0510CF0C-B313-4773-95AB-73686A46B485}" destId="{52E987E2-3D5B-4678-8F04-D304FA0D8DEB}" srcOrd="0" destOrd="0" presId="urn:microsoft.com/office/officeart/2005/8/layout/vList2"/>
    <dgm:cxn modelId="{ABA88294-EC9F-4C98-9032-D859BF8A821B}" type="presParOf" srcId="{8680BB60-1C8D-4C42-A529-97584C53FE47}" destId="{C5A071FF-F6DB-4214-9557-B021D47D788C}" srcOrd="0" destOrd="0" presId="urn:microsoft.com/office/officeart/2005/8/layout/vList2"/>
    <dgm:cxn modelId="{3076F7F6-B121-434E-A9AE-B3164EC568A4}" type="presParOf" srcId="{8680BB60-1C8D-4C42-A529-97584C53FE47}" destId="{152D864C-4E6C-426F-BDC6-4F0D584D76A5}" srcOrd="1" destOrd="0" presId="urn:microsoft.com/office/officeart/2005/8/layout/vList2"/>
    <dgm:cxn modelId="{D7F6D6BB-F6E4-4C95-9CB8-56539B3CC343}" type="presParOf" srcId="{8680BB60-1C8D-4C42-A529-97584C53FE47}" destId="{125E5BA8-24F4-480D-99A6-C852F6902929}" srcOrd="2" destOrd="0" presId="urn:microsoft.com/office/officeart/2005/8/layout/vList2"/>
    <dgm:cxn modelId="{E3534ACD-39A6-426A-A0C4-0168EC95988E}" type="presParOf" srcId="{8680BB60-1C8D-4C42-A529-97584C53FE47}" destId="{5303CFDD-BF61-4932-8F62-EDA0E0F3D3C6}" srcOrd="3" destOrd="0" presId="urn:microsoft.com/office/officeart/2005/8/layout/vList2"/>
    <dgm:cxn modelId="{1207D64F-59B5-4E4D-AE13-65F6BD3B8077}" type="presParOf" srcId="{8680BB60-1C8D-4C42-A529-97584C53FE47}" destId="{52E987E2-3D5B-4678-8F04-D304FA0D8DEB}" srcOrd="4" destOrd="0" presId="urn:microsoft.com/office/officeart/2005/8/layout/vList2"/>
    <dgm:cxn modelId="{A77B618E-F0CF-4E63-AAC5-19AD2AA64A5C}" type="presParOf" srcId="{8680BB60-1C8D-4C42-A529-97584C53FE47}" destId="{3567C300-2008-40F9-94F4-44976A47681D}" srcOrd="5" destOrd="0" presId="urn:microsoft.com/office/officeart/2005/8/layout/vList2"/>
    <dgm:cxn modelId="{593C7135-4060-4185-9187-D133DF6541C1}" type="presParOf" srcId="{8680BB60-1C8D-4C42-A529-97584C53FE47}" destId="{E5185486-2A95-4C5B-8657-16C1F9681F7E}" srcOrd="6" destOrd="0" presId="urn:microsoft.com/office/officeart/2005/8/layout/vList2"/>
    <dgm:cxn modelId="{02E41F98-C934-42CA-A9FD-211155483BCF}" type="presParOf" srcId="{8680BB60-1C8D-4C42-A529-97584C53FE47}" destId="{DA178964-A5DF-42E6-8AFC-A97EF68C88B9}" srcOrd="7" destOrd="0" presId="urn:microsoft.com/office/officeart/2005/8/layout/vList2"/>
    <dgm:cxn modelId="{D8D62A08-10A9-4BCA-85C8-2DEF58C5D349}" type="presParOf" srcId="{8680BB60-1C8D-4C42-A529-97584C53FE47}" destId="{748B5541-3451-4F6E-901D-CD8D12771E44}" srcOrd="8" destOrd="0" presId="urn:microsoft.com/office/officeart/2005/8/layout/vList2"/>
    <dgm:cxn modelId="{F78E3600-A75F-4183-9385-86D8461820AB}" type="presParOf" srcId="{8680BB60-1C8D-4C42-A529-97584C53FE47}" destId="{D7A4DEAD-8680-4463-8791-D8117B584C74}" srcOrd="9" destOrd="0" presId="urn:microsoft.com/office/officeart/2005/8/layout/vList2"/>
    <dgm:cxn modelId="{B93EE9DB-2752-4D1B-BE07-6489A7B074C1}" type="presParOf" srcId="{8680BB60-1C8D-4C42-A529-97584C53FE47}" destId="{B379680C-DE09-4250-BAFF-87AEB7E745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7C04A0-EA27-42A0-958A-9ACB1BF752A4}"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C389084-F342-4193-92AC-13B5FA5C7055}">
      <dgm:prSet/>
      <dgm:spPr/>
      <dgm:t>
        <a:bodyPr/>
        <a:lstStyle/>
        <a:p>
          <a:r>
            <a:rPr lang="en-US" b="1"/>
            <a:t>Seeing AI Video</a:t>
          </a:r>
          <a:endParaRPr lang="en-US"/>
        </a:p>
      </dgm:t>
    </dgm:pt>
    <dgm:pt modelId="{607FD740-FB17-4C70-BCA4-6886B44DCD06}" type="parTrans" cxnId="{16A1B26D-DB02-418D-A52E-E51BEB71D4FB}">
      <dgm:prSet/>
      <dgm:spPr/>
      <dgm:t>
        <a:bodyPr/>
        <a:lstStyle/>
        <a:p>
          <a:endParaRPr lang="en-US"/>
        </a:p>
      </dgm:t>
    </dgm:pt>
    <dgm:pt modelId="{727BE8E2-224F-459D-AEB9-98298D62F847}" type="sibTrans" cxnId="{16A1B26D-DB02-418D-A52E-E51BEB71D4FB}">
      <dgm:prSet/>
      <dgm:spPr/>
      <dgm:t>
        <a:bodyPr/>
        <a:lstStyle/>
        <a:p>
          <a:endParaRPr lang="en-US"/>
        </a:p>
      </dgm:t>
    </dgm:pt>
    <dgm:pt modelId="{417639A2-07BE-4EED-B06F-6DCCD3FB2347}">
      <dgm:prSet/>
      <dgm:spPr/>
      <dgm:t>
        <a:bodyPr/>
        <a:lstStyle/>
        <a:p>
          <a:r>
            <a:rPr lang="en-US" b="1"/>
            <a:t>What are Cognitive Services?</a:t>
          </a:r>
          <a:endParaRPr lang="en-US"/>
        </a:p>
      </dgm:t>
    </dgm:pt>
    <dgm:pt modelId="{3FEBC270-0E31-4435-A127-A71DFAE30C2D}" type="parTrans" cxnId="{0034F0B7-E1ED-4035-844C-381D55CF40B5}">
      <dgm:prSet/>
      <dgm:spPr/>
      <dgm:t>
        <a:bodyPr/>
        <a:lstStyle/>
        <a:p>
          <a:endParaRPr lang="en-US"/>
        </a:p>
      </dgm:t>
    </dgm:pt>
    <dgm:pt modelId="{1886A816-80F3-41EE-B57D-5A7CF53E14BF}" type="sibTrans" cxnId="{0034F0B7-E1ED-4035-844C-381D55CF40B5}">
      <dgm:prSet/>
      <dgm:spPr/>
      <dgm:t>
        <a:bodyPr/>
        <a:lstStyle/>
        <a:p>
          <a:endParaRPr lang="en-US"/>
        </a:p>
      </dgm:t>
    </dgm:pt>
    <dgm:pt modelId="{0510CF0C-B313-4773-95AB-73686A46B485}">
      <dgm:prSet/>
      <dgm:spPr/>
      <dgm:t>
        <a:bodyPr/>
        <a:lstStyle/>
        <a:p>
          <a:r>
            <a:rPr lang="en-US" b="1"/>
            <a:t>Intelligent Mission</a:t>
          </a:r>
          <a:endParaRPr lang="en-US"/>
        </a:p>
      </dgm:t>
    </dgm:pt>
    <dgm:pt modelId="{962819F2-A490-409C-989C-26ACE0EE4C13}" type="parTrans" cxnId="{18E28566-C963-4D43-8FE8-C20F3048D6D9}">
      <dgm:prSet/>
      <dgm:spPr/>
      <dgm:t>
        <a:bodyPr/>
        <a:lstStyle/>
        <a:p>
          <a:endParaRPr lang="en-US"/>
        </a:p>
      </dgm:t>
    </dgm:pt>
    <dgm:pt modelId="{9ED25184-D36D-4743-9A60-A5042C33F06F}" type="sibTrans" cxnId="{18E28566-C963-4D43-8FE8-C20F3048D6D9}">
      <dgm:prSet/>
      <dgm:spPr/>
      <dgm:t>
        <a:bodyPr/>
        <a:lstStyle/>
        <a:p>
          <a:endParaRPr lang="en-US"/>
        </a:p>
      </dgm:t>
    </dgm:pt>
    <dgm:pt modelId="{11AC7BF6-CF8D-4DF4-8305-F83FB8945E1A}">
      <dgm:prSet/>
      <dgm:spPr>
        <a:solidFill>
          <a:schemeClr val="tx2"/>
        </a:solidFill>
      </dgm:spPr>
      <dgm:t>
        <a:bodyPr/>
        <a:lstStyle/>
        <a:p>
          <a:r>
            <a:rPr lang="en-US" b="1"/>
            <a:t>Getting Started with Cognitive Services</a:t>
          </a:r>
          <a:endParaRPr lang="en-US"/>
        </a:p>
      </dgm:t>
    </dgm:pt>
    <dgm:pt modelId="{2F402650-C7FB-4F75-A35E-53C4BFC5F398}" type="parTrans" cxnId="{028FA016-FECB-43D7-B789-829EEE241479}">
      <dgm:prSet/>
      <dgm:spPr/>
      <dgm:t>
        <a:bodyPr/>
        <a:lstStyle/>
        <a:p>
          <a:endParaRPr lang="en-US"/>
        </a:p>
      </dgm:t>
    </dgm:pt>
    <dgm:pt modelId="{30E5FA6A-28F9-4697-9E7E-E0BADCCA55B2}" type="sibTrans" cxnId="{028FA016-FECB-43D7-B789-829EEE241479}">
      <dgm:prSet/>
      <dgm:spPr/>
      <dgm:t>
        <a:bodyPr/>
        <a:lstStyle/>
        <a:p>
          <a:endParaRPr lang="en-US"/>
        </a:p>
      </dgm:t>
    </dgm:pt>
    <dgm:pt modelId="{0A200B50-421A-44CB-8324-5E7E7A924588}">
      <dgm:prSet/>
      <dgm:spPr/>
      <dgm:t>
        <a:bodyPr/>
        <a:lstStyle/>
        <a:p>
          <a:r>
            <a:rPr lang="en-US" b="1"/>
            <a:t>Angular Vision</a:t>
          </a:r>
          <a:endParaRPr lang="en-US"/>
        </a:p>
      </dgm:t>
    </dgm:pt>
    <dgm:pt modelId="{A8657D56-1492-44D5-9F30-14262D874256}" type="parTrans" cxnId="{3C02853A-1CA0-411A-9845-FBAD48627945}">
      <dgm:prSet/>
      <dgm:spPr/>
      <dgm:t>
        <a:bodyPr/>
        <a:lstStyle/>
        <a:p>
          <a:endParaRPr lang="en-US"/>
        </a:p>
      </dgm:t>
    </dgm:pt>
    <dgm:pt modelId="{C3573041-2DE3-4E3E-9F6A-B930DF679162}" type="sibTrans" cxnId="{3C02853A-1CA0-411A-9845-FBAD48627945}">
      <dgm:prSet/>
      <dgm:spPr/>
      <dgm:t>
        <a:bodyPr/>
        <a:lstStyle/>
        <a:p>
          <a:endParaRPr lang="en-US"/>
        </a:p>
      </dgm:t>
    </dgm:pt>
    <dgm:pt modelId="{0140C64D-E1DF-42F3-A21C-E792F8D8DFCE}">
      <dgm:prSet/>
      <dgm:spPr/>
      <dgm:t>
        <a:bodyPr/>
        <a:lstStyle/>
        <a:p>
          <a:r>
            <a:rPr lang="en-US" b="1"/>
            <a:t>Bot Framework and QnA Maker</a:t>
          </a:r>
          <a:endParaRPr lang="en-US"/>
        </a:p>
      </dgm:t>
    </dgm:pt>
    <dgm:pt modelId="{C3153F27-1697-4154-9157-45F6634BF9FC}" type="parTrans" cxnId="{E2CA22C6-31FC-4984-BFDB-82621A6D7374}">
      <dgm:prSet/>
      <dgm:spPr/>
      <dgm:t>
        <a:bodyPr/>
        <a:lstStyle/>
        <a:p>
          <a:endParaRPr lang="en-US"/>
        </a:p>
      </dgm:t>
    </dgm:pt>
    <dgm:pt modelId="{F4278513-2110-4242-8BC5-D7183451124A}" type="sibTrans" cxnId="{E2CA22C6-31FC-4984-BFDB-82621A6D7374}">
      <dgm:prSet/>
      <dgm:spPr/>
      <dgm:t>
        <a:bodyPr/>
        <a:lstStyle/>
        <a:p>
          <a:endParaRPr lang="en-US"/>
        </a:p>
      </dgm:t>
    </dgm:pt>
    <dgm:pt modelId="{8680BB60-1C8D-4C42-A529-97584C53FE47}" type="pres">
      <dgm:prSet presAssocID="{A97C04A0-EA27-42A0-958A-9ACB1BF752A4}" presName="linear" presStyleCnt="0">
        <dgm:presLayoutVars>
          <dgm:animLvl val="lvl"/>
          <dgm:resizeHandles val="exact"/>
        </dgm:presLayoutVars>
      </dgm:prSet>
      <dgm:spPr/>
    </dgm:pt>
    <dgm:pt modelId="{C5A071FF-F6DB-4214-9557-B021D47D788C}" type="pres">
      <dgm:prSet presAssocID="{7C389084-F342-4193-92AC-13B5FA5C7055}" presName="parentText" presStyleLbl="node1" presStyleIdx="0" presStyleCnt="6">
        <dgm:presLayoutVars>
          <dgm:chMax val="0"/>
          <dgm:bulletEnabled val="1"/>
        </dgm:presLayoutVars>
      </dgm:prSet>
      <dgm:spPr/>
    </dgm:pt>
    <dgm:pt modelId="{152D864C-4E6C-426F-BDC6-4F0D584D76A5}" type="pres">
      <dgm:prSet presAssocID="{727BE8E2-224F-459D-AEB9-98298D62F847}" presName="spacer" presStyleCnt="0"/>
      <dgm:spPr/>
    </dgm:pt>
    <dgm:pt modelId="{125E5BA8-24F4-480D-99A6-C852F6902929}" type="pres">
      <dgm:prSet presAssocID="{417639A2-07BE-4EED-B06F-6DCCD3FB2347}" presName="parentText" presStyleLbl="node1" presStyleIdx="1" presStyleCnt="6">
        <dgm:presLayoutVars>
          <dgm:chMax val="0"/>
          <dgm:bulletEnabled val="1"/>
        </dgm:presLayoutVars>
      </dgm:prSet>
      <dgm:spPr/>
    </dgm:pt>
    <dgm:pt modelId="{5303CFDD-BF61-4932-8F62-EDA0E0F3D3C6}" type="pres">
      <dgm:prSet presAssocID="{1886A816-80F3-41EE-B57D-5A7CF53E14BF}" presName="spacer" presStyleCnt="0"/>
      <dgm:spPr/>
    </dgm:pt>
    <dgm:pt modelId="{52E987E2-3D5B-4678-8F04-D304FA0D8DEB}" type="pres">
      <dgm:prSet presAssocID="{0510CF0C-B313-4773-95AB-73686A46B485}" presName="parentText" presStyleLbl="node1" presStyleIdx="2" presStyleCnt="6">
        <dgm:presLayoutVars>
          <dgm:chMax val="0"/>
          <dgm:bulletEnabled val="1"/>
        </dgm:presLayoutVars>
      </dgm:prSet>
      <dgm:spPr/>
    </dgm:pt>
    <dgm:pt modelId="{3567C300-2008-40F9-94F4-44976A47681D}" type="pres">
      <dgm:prSet presAssocID="{9ED25184-D36D-4743-9A60-A5042C33F06F}" presName="spacer" presStyleCnt="0"/>
      <dgm:spPr/>
    </dgm:pt>
    <dgm:pt modelId="{E5185486-2A95-4C5B-8657-16C1F9681F7E}" type="pres">
      <dgm:prSet presAssocID="{11AC7BF6-CF8D-4DF4-8305-F83FB8945E1A}" presName="parentText" presStyleLbl="node1" presStyleIdx="3" presStyleCnt="6">
        <dgm:presLayoutVars>
          <dgm:chMax val="0"/>
          <dgm:bulletEnabled val="1"/>
        </dgm:presLayoutVars>
      </dgm:prSet>
      <dgm:spPr/>
    </dgm:pt>
    <dgm:pt modelId="{DA178964-A5DF-42E6-8AFC-A97EF68C88B9}" type="pres">
      <dgm:prSet presAssocID="{30E5FA6A-28F9-4697-9E7E-E0BADCCA55B2}" presName="spacer" presStyleCnt="0"/>
      <dgm:spPr/>
    </dgm:pt>
    <dgm:pt modelId="{748B5541-3451-4F6E-901D-CD8D12771E44}" type="pres">
      <dgm:prSet presAssocID="{0A200B50-421A-44CB-8324-5E7E7A924588}" presName="parentText" presStyleLbl="node1" presStyleIdx="4" presStyleCnt="6">
        <dgm:presLayoutVars>
          <dgm:chMax val="0"/>
          <dgm:bulletEnabled val="1"/>
        </dgm:presLayoutVars>
      </dgm:prSet>
      <dgm:spPr/>
    </dgm:pt>
    <dgm:pt modelId="{D7A4DEAD-8680-4463-8791-D8117B584C74}" type="pres">
      <dgm:prSet presAssocID="{C3573041-2DE3-4E3E-9F6A-B930DF679162}" presName="spacer" presStyleCnt="0"/>
      <dgm:spPr/>
    </dgm:pt>
    <dgm:pt modelId="{B379680C-DE09-4250-BAFF-87AEB7E7458A}" type="pres">
      <dgm:prSet presAssocID="{0140C64D-E1DF-42F3-A21C-E792F8D8DFCE}" presName="parentText" presStyleLbl="node1" presStyleIdx="5" presStyleCnt="6">
        <dgm:presLayoutVars>
          <dgm:chMax val="0"/>
          <dgm:bulletEnabled val="1"/>
        </dgm:presLayoutVars>
      </dgm:prSet>
      <dgm:spPr/>
    </dgm:pt>
  </dgm:ptLst>
  <dgm:cxnLst>
    <dgm:cxn modelId="{26A60608-4882-4C3E-9BE0-F5C60BA64F93}" type="presOf" srcId="{11AC7BF6-CF8D-4DF4-8305-F83FB8945E1A}" destId="{E5185486-2A95-4C5B-8657-16C1F9681F7E}" srcOrd="0" destOrd="0" presId="urn:microsoft.com/office/officeart/2005/8/layout/vList2"/>
    <dgm:cxn modelId="{028FA016-FECB-43D7-B789-829EEE241479}" srcId="{A97C04A0-EA27-42A0-958A-9ACB1BF752A4}" destId="{11AC7BF6-CF8D-4DF4-8305-F83FB8945E1A}" srcOrd="3" destOrd="0" parTransId="{2F402650-C7FB-4F75-A35E-53C4BFC5F398}" sibTransId="{30E5FA6A-28F9-4697-9E7E-E0BADCCA55B2}"/>
    <dgm:cxn modelId="{A6B02F21-0409-4F3B-81FE-2FE319F4B70C}" type="presOf" srcId="{417639A2-07BE-4EED-B06F-6DCCD3FB2347}" destId="{125E5BA8-24F4-480D-99A6-C852F6902929}" srcOrd="0" destOrd="0" presId="urn:microsoft.com/office/officeart/2005/8/layout/vList2"/>
    <dgm:cxn modelId="{B4C10732-AE99-4739-BF4B-3F1E3D385F6B}" type="presOf" srcId="{A97C04A0-EA27-42A0-958A-9ACB1BF752A4}" destId="{8680BB60-1C8D-4C42-A529-97584C53FE47}" srcOrd="0" destOrd="0" presId="urn:microsoft.com/office/officeart/2005/8/layout/vList2"/>
    <dgm:cxn modelId="{3C02853A-1CA0-411A-9845-FBAD48627945}" srcId="{A97C04A0-EA27-42A0-958A-9ACB1BF752A4}" destId="{0A200B50-421A-44CB-8324-5E7E7A924588}" srcOrd="4" destOrd="0" parTransId="{A8657D56-1492-44D5-9F30-14262D874256}" sibTransId="{C3573041-2DE3-4E3E-9F6A-B930DF679162}"/>
    <dgm:cxn modelId="{18E28566-C963-4D43-8FE8-C20F3048D6D9}" srcId="{A97C04A0-EA27-42A0-958A-9ACB1BF752A4}" destId="{0510CF0C-B313-4773-95AB-73686A46B485}" srcOrd="2" destOrd="0" parTransId="{962819F2-A490-409C-989C-26ACE0EE4C13}" sibTransId="{9ED25184-D36D-4743-9A60-A5042C33F06F}"/>
    <dgm:cxn modelId="{16A1B26D-DB02-418D-A52E-E51BEB71D4FB}" srcId="{A97C04A0-EA27-42A0-958A-9ACB1BF752A4}" destId="{7C389084-F342-4193-92AC-13B5FA5C7055}" srcOrd="0" destOrd="0" parTransId="{607FD740-FB17-4C70-BCA4-6886B44DCD06}" sibTransId="{727BE8E2-224F-459D-AEB9-98298D62F847}"/>
    <dgm:cxn modelId="{D70EA179-02AE-47EC-958C-B8F2BCDAB2B2}" type="presOf" srcId="{0A200B50-421A-44CB-8324-5E7E7A924588}" destId="{748B5541-3451-4F6E-901D-CD8D12771E44}" srcOrd="0" destOrd="0" presId="urn:microsoft.com/office/officeart/2005/8/layout/vList2"/>
    <dgm:cxn modelId="{78963280-4AF6-468B-BFAC-CCDA9C403F32}" type="presOf" srcId="{0140C64D-E1DF-42F3-A21C-E792F8D8DFCE}" destId="{B379680C-DE09-4250-BAFF-87AEB7E7458A}" srcOrd="0" destOrd="0" presId="urn:microsoft.com/office/officeart/2005/8/layout/vList2"/>
    <dgm:cxn modelId="{6049E2A7-7B65-454F-B811-8DAC7AD336F9}" type="presOf" srcId="{7C389084-F342-4193-92AC-13B5FA5C7055}" destId="{C5A071FF-F6DB-4214-9557-B021D47D788C}" srcOrd="0" destOrd="0" presId="urn:microsoft.com/office/officeart/2005/8/layout/vList2"/>
    <dgm:cxn modelId="{0034F0B7-E1ED-4035-844C-381D55CF40B5}" srcId="{A97C04A0-EA27-42A0-958A-9ACB1BF752A4}" destId="{417639A2-07BE-4EED-B06F-6DCCD3FB2347}" srcOrd="1" destOrd="0" parTransId="{3FEBC270-0E31-4435-A127-A71DFAE30C2D}" sibTransId="{1886A816-80F3-41EE-B57D-5A7CF53E14BF}"/>
    <dgm:cxn modelId="{E2CA22C6-31FC-4984-BFDB-82621A6D7374}" srcId="{A97C04A0-EA27-42A0-958A-9ACB1BF752A4}" destId="{0140C64D-E1DF-42F3-A21C-E792F8D8DFCE}" srcOrd="5" destOrd="0" parTransId="{C3153F27-1697-4154-9157-45F6634BF9FC}" sibTransId="{F4278513-2110-4242-8BC5-D7183451124A}"/>
    <dgm:cxn modelId="{99B15EDE-6CEF-4F28-BD06-94A775CE16C0}" type="presOf" srcId="{0510CF0C-B313-4773-95AB-73686A46B485}" destId="{52E987E2-3D5B-4678-8F04-D304FA0D8DEB}" srcOrd="0" destOrd="0" presId="urn:microsoft.com/office/officeart/2005/8/layout/vList2"/>
    <dgm:cxn modelId="{ABA88294-EC9F-4C98-9032-D859BF8A821B}" type="presParOf" srcId="{8680BB60-1C8D-4C42-A529-97584C53FE47}" destId="{C5A071FF-F6DB-4214-9557-B021D47D788C}" srcOrd="0" destOrd="0" presId="urn:microsoft.com/office/officeart/2005/8/layout/vList2"/>
    <dgm:cxn modelId="{3076F7F6-B121-434E-A9AE-B3164EC568A4}" type="presParOf" srcId="{8680BB60-1C8D-4C42-A529-97584C53FE47}" destId="{152D864C-4E6C-426F-BDC6-4F0D584D76A5}" srcOrd="1" destOrd="0" presId="urn:microsoft.com/office/officeart/2005/8/layout/vList2"/>
    <dgm:cxn modelId="{D7F6D6BB-F6E4-4C95-9CB8-56539B3CC343}" type="presParOf" srcId="{8680BB60-1C8D-4C42-A529-97584C53FE47}" destId="{125E5BA8-24F4-480D-99A6-C852F6902929}" srcOrd="2" destOrd="0" presId="urn:microsoft.com/office/officeart/2005/8/layout/vList2"/>
    <dgm:cxn modelId="{E3534ACD-39A6-426A-A0C4-0168EC95988E}" type="presParOf" srcId="{8680BB60-1C8D-4C42-A529-97584C53FE47}" destId="{5303CFDD-BF61-4932-8F62-EDA0E0F3D3C6}" srcOrd="3" destOrd="0" presId="urn:microsoft.com/office/officeart/2005/8/layout/vList2"/>
    <dgm:cxn modelId="{1207D64F-59B5-4E4D-AE13-65F6BD3B8077}" type="presParOf" srcId="{8680BB60-1C8D-4C42-A529-97584C53FE47}" destId="{52E987E2-3D5B-4678-8F04-D304FA0D8DEB}" srcOrd="4" destOrd="0" presId="urn:microsoft.com/office/officeart/2005/8/layout/vList2"/>
    <dgm:cxn modelId="{A77B618E-F0CF-4E63-AAC5-19AD2AA64A5C}" type="presParOf" srcId="{8680BB60-1C8D-4C42-A529-97584C53FE47}" destId="{3567C300-2008-40F9-94F4-44976A47681D}" srcOrd="5" destOrd="0" presId="urn:microsoft.com/office/officeart/2005/8/layout/vList2"/>
    <dgm:cxn modelId="{593C7135-4060-4185-9187-D133DF6541C1}" type="presParOf" srcId="{8680BB60-1C8D-4C42-A529-97584C53FE47}" destId="{E5185486-2A95-4C5B-8657-16C1F9681F7E}" srcOrd="6" destOrd="0" presId="urn:microsoft.com/office/officeart/2005/8/layout/vList2"/>
    <dgm:cxn modelId="{02E41F98-C934-42CA-A9FD-211155483BCF}" type="presParOf" srcId="{8680BB60-1C8D-4C42-A529-97584C53FE47}" destId="{DA178964-A5DF-42E6-8AFC-A97EF68C88B9}" srcOrd="7" destOrd="0" presId="urn:microsoft.com/office/officeart/2005/8/layout/vList2"/>
    <dgm:cxn modelId="{D8D62A08-10A9-4BCA-85C8-2DEF58C5D349}" type="presParOf" srcId="{8680BB60-1C8D-4C42-A529-97584C53FE47}" destId="{748B5541-3451-4F6E-901D-CD8D12771E44}" srcOrd="8" destOrd="0" presId="urn:microsoft.com/office/officeart/2005/8/layout/vList2"/>
    <dgm:cxn modelId="{F78E3600-A75F-4183-9385-86D8461820AB}" type="presParOf" srcId="{8680BB60-1C8D-4C42-A529-97584C53FE47}" destId="{D7A4DEAD-8680-4463-8791-D8117B584C74}" srcOrd="9" destOrd="0" presId="urn:microsoft.com/office/officeart/2005/8/layout/vList2"/>
    <dgm:cxn modelId="{B93EE9DB-2752-4D1B-BE07-6489A7B074C1}" type="presParOf" srcId="{8680BB60-1C8D-4C42-A529-97584C53FE47}" destId="{B379680C-DE09-4250-BAFF-87AEB7E745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7C04A0-EA27-42A0-958A-9ACB1BF752A4}"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C389084-F342-4193-92AC-13B5FA5C7055}">
      <dgm:prSet/>
      <dgm:spPr/>
      <dgm:t>
        <a:bodyPr/>
        <a:lstStyle/>
        <a:p>
          <a:r>
            <a:rPr lang="en-US" b="1"/>
            <a:t>Seeing AI Video</a:t>
          </a:r>
          <a:endParaRPr lang="en-US"/>
        </a:p>
      </dgm:t>
    </dgm:pt>
    <dgm:pt modelId="{607FD740-FB17-4C70-BCA4-6886B44DCD06}" type="parTrans" cxnId="{16A1B26D-DB02-418D-A52E-E51BEB71D4FB}">
      <dgm:prSet/>
      <dgm:spPr/>
      <dgm:t>
        <a:bodyPr/>
        <a:lstStyle/>
        <a:p>
          <a:endParaRPr lang="en-US"/>
        </a:p>
      </dgm:t>
    </dgm:pt>
    <dgm:pt modelId="{727BE8E2-224F-459D-AEB9-98298D62F847}" type="sibTrans" cxnId="{16A1B26D-DB02-418D-A52E-E51BEB71D4FB}">
      <dgm:prSet/>
      <dgm:spPr/>
      <dgm:t>
        <a:bodyPr/>
        <a:lstStyle/>
        <a:p>
          <a:endParaRPr lang="en-US"/>
        </a:p>
      </dgm:t>
    </dgm:pt>
    <dgm:pt modelId="{417639A2-07BE-4EED-B06F-6DCCD3FB2347}">
      <dgm:prSet/>
      <dgm:spPr/>
      <dgm:t>
        <a:bodyPr/>
        <a:lstStyle/>
        <a:p>
          <a:r>
            <a:rPr lang="en-US" b="1"/>
            <a:t>What are Cognitive Services?</a:t>
          </a:r>
          <a:endParaRPr lang="en-US"/>
        </a:p>
      </dgm:t>
    </dgm:pt>
    <dgm:pt modelId="{3FEBC270-0E31-4435-A127-A71DFAE30C2D}" type="parTrans" cxnId="{0034F0B7-E1ED-4035-844C-381D55CF40B5}">
      <dgm:prSet/>
      <dgm:spPr/>
      <dgm:t>
        <a:bodyPr/>
        <a:lstStyle/>
        <a:p>
          <a:endParaRPr lang="en-US"/>
        </a:p>
      </dgm:t>
    </dgm:pt>
    <dgm:pt modelId="{1886A816-80F3-41EE-B57D-5A7CF53E14BF}" type="sibTrans" cxnId="{0034F0B7-E1ED-4035-844C-381D55CF40B5}">
      <dgm:prSet/>
      <dgm:spPr/>
      <dgm:t>
        <a:bodyPr/>
        <a:lstStyle/>
        <a:p>
          <a:endParaRPr lang="en-US"/>
        </a:p>
      </dgm:t>
    </dgm:pt>
    <dgm:pt modelId="{0510CF0C-B313-4773-95AB-73686A46B485}">
      <dgm:prSet/>
      <dgm:spPr/>
      <dgm:t>
        <a:bodyPr/>
        <a:lstStyle/>
        <a:p>
          <a:r>
            <a:rPr lang="en-US" b="1"/>
            <a:t>Intelligent Mission</a:t>
          </a:r>
          <a:endParaRPr lang="en-US"/>
        </a:p>
      </dgm:t>
    </dgm:pt>
    <dgm:pt modelId="{962819F2-A490-409C-989C-26ACE0EE4C13}" type="parTrans" cxnId="{18E28566-C963-4D43-8FE8-C20F3048D6D9}">
      <dgm:prSet/>
      <dgm:spPr/>
      <dgm:t>
        <a:bodyPr/>
        <a:lstStyle/>
        <a:p>
          <a:endParaRPr lang="en-US"/>
        </a:p>
      </dgm:t>
    </dgm:pt>
    <dgm:pt modelId="{9ED25184-D36D-4743-9A60-A5042C33F06F}" type="sibTrans" cxnId="{18E28566-C963-4D43-8FE8-C20F3048D6D9}">
      <dgm:prSet/>
      <dgm:spPr/>
      <dgm:t>
        <a:bodyPr/>
        <a:lstStyle/>
        <a:p>
          <a:endParaRPr lang="en-US"/>
        </a:p>
      </dgm:t>
    </dgm:pt>
    <dgm:pt modelId="{11AC7BF6-CF8D-4DF4-8305-F83FB8945E1A}">
      <dgm:prSet/>
      <dgm:spPr/>
      <dgm:t>
        <a:bodyPr/>
        <a:lstStyle/>
        <a:p>
          <a:r>
            <a:rPr lang="en-US" b="1"/>
            <a:t>Getting Started with Cognitive Services</a:t>
          </a:r>
          <a:endParaRPr lang="en-US"/>
        </a:p>
      </dgm:t>
    </dgm:pt>
    <dgm:pt modelId="{2F402650-C7FB-4F75-A35E-53C4BFC5F398}" type="parTrans" cxnId="{028FA016-FECB-43D7-B789-829EEE241479}">
      <dgm:prSet/>
      <dgm:spPr/>
      <dgm:t>
        <a:bodyPr/>
        <a:lstStyle/>
        <a:p>
          <a:endParaRPr lang="en-US"/>
        </a:p>
      </dgm:t>
    </dgm:pt>
    <dgm:pt modelId="{30E5FA6A-28F9-4697-9E7E-E0BADCCA55B2}" type="sibTrans" cxnId="{028FA016-FECB-43D7-B789-829EEE241479}">
      <dgm:prSet/>
      <dgm:spPr/>
      <dgm:t>
        <a:bodyPr/>
        <a:lstStyle/>
        <a:p>
          <a:endParaRPr lang="en-US"/>
        </a:p>
      </dgm:t>
    </dgm:pt>
    <dgm:pt modelId="{0A200B50-421A-44CB-8324-5E7E7A924588}">
      <dgm:prSet/>
      <dgm:spPr>
        <a:solidFill>
          <a:schemeClr val="tx2"/>
        </a:solidFill>
      </dgm:spPr>
      <dgm:t>
        <a:bodyPr/>
        <a:lstStyle/>
        <a:p>
          <a:r>
            <a:rPr lang="en-US" b="1"/>
            <a:t>Angular Vision</a:t>
          </a:r>
          <a:endParaRPr lang="en-US"/>
        </a:p>
      </dgm:t>
    </dgm:pt>
    <dgm:pt modelId="{A8657D56-1492-44D5-9F30-14262D874256}" type="parTrans" cxnId="{3C02853A-1CA0-411A-9845-FBAD48627945}">
      <dgm:prSet/>
      <dgm:spPr/>
      <dgm:t>
        <a:bodyPr/>
        <a:lstStyle/>
        <a:p>
          <a:endParaRPr lang="en-US"/>
        </a:p>
      </dgm:t>
    </dgm:pt>
    <dgm:pt modelId="{C3573041-2DE3-4E3E-9F6A-B930DF679162}" type="sibTrans" cxnId="{3C02853A-1CA0-411A-9845-FBAD48627945}">
      <dgm:prSet/>
      <dgm:spPr/>
      <dgm:t>
        <a:bodyPr/>
        <a:lstStyle/>
        <a:p>
          <a:endParaRPr lang="en-US"/>
        </a:p>
      </dgm:t>
    </dgm:pt>
    <dgm:pt modelId="{0140C64D-E1DF-42F3-A21C-E792F8D8DFCE}">
      <dgm:prSet/>
      <dgm:spPr/>
      <dgm:t>
        <a:bodyPr/>
        <a:lstStyle/>
        <a:p>
          <a:r>
            <a:rPr lang="en-US" b="1"/>
            <a:t>Bot Framework and QnA Maker</a:t>
          </a:r>
          <a:endParaRPr lang="en-US"/>
        </a:p>
      </dgm:t>
    </dgm:pt>
    <dgm:pt modelId="{C3153F27-1697-4154-9157-45F6634BF9FC}" type="parTrans" cxnId="{E2CA22C6-31FC-4984-BFDB-82621A6D7374}">
      <dgm:prSet/>
      <dgm:spPr/>
      <dgm:t>
        <a:bodyPr/>
        <a:lstStyle/>
        <a:p>
          <a:endParaRPr lang="en-US"/>
        </a:p>
      </dgm:t>
    </dgm:pt>
    <dgm:pt modelId="{F4278513-2110-4242-8BC5-D7183451124A}" type="sibTrans" cxnId="{E2CA22C6-31FC-4984-BFDB-82621A6D7374}">
      <dgm:prSet/>
      <dgm:spPr/>
      <dgm:t>
        <a:bodyPr/>
        <a:lstStyle/>
        <a:p>
          <a:endParaRPr lang="en-US"/>
        </a:p>
      </dgm:t>
    </dgm:pt>
    <dgm:pt modelId="{8680BB60-1C8D-4C42-A529-97584C53FE47}" type="pres">
      <dgm:prSet presAssocID="{A97C04A0-EA27-42A0-958A-9ACB1BF752A4}" presName="linear" presStyleCnt="0">
        <dgm:presLayoutVars>
          <dgm:animLvl val="lvl"/>
          <dgm:resizeHandles val="exact"/>
        </dgm:presLayoutVars>
      </dgm:prSet>
      <dgm:spPr/>
    </dgm:pt>
    <dgm:pt modelId="{C5A071FF-F6DB-4214-9557-B021D47D788C}" type="pres">
      <dgm:prSet presAssocID="{7C389084-F342-4193-92AC-13B5FA5C7055}" presName="parentText" presStyleLbl="node1" presStyleIdx="0" presStyleCnt="6">
        <dgm:presLayoutVars>
          <dgm:chMax val="0"/>
          <dgm:bulletEnabled val="1"/>
        </dgm:presLayoutVars>
      </dgm:prSet>
      <dgm:spPr/>
    </dgm:pt>
    <dgm:pt modelId="{152D864C-4E6C-426F-BDC6-4F0D584D76A5}" type="pres">
      <dgm:prSet presAssocID="{727BE8E2-224F-459D-AEB9-98298D62F847}" presName="spacer" presStyleCnt="0"/>
      <dgm:spPr/>
    </dgm:pt>
    <dgm:pt modelId="{125E5BA8-24F4-480D-99A6-C852F6902929}" type="pres">
      <dgm:prSet presAssocID="{417639A2-07BE-4EED-B06F-6DCCD3FB2347}" presName="parentText" presStyleLbl="node1" presStyleIdx="1" presStyleCnt="6">
        <dgm:presLayoutVars>
          <dgm:chMax val="0"/>
          <dgm:bulletEnabled val="1"/>
        </dgm:presLayoutVars>
      </dgm:prSet>
      <dgm:spPr/>
    </dgm:pt>
    <dgm:pt modelId="{5303CFDD-BF61-4932-8F62-EDA0E0F3D3C6}" type="pres">
      <dgm:prSet presAssocID="{1886A816-80F3-41EE-B57D-5A7CF53E14BF}" presName="spacer" presStyleCnt="0"/>
      <dgm:spPr/>
    </dgm:pt>
    <dgm:pt modelId="{52E987E2-3D5B-4678-8F04-D304FA0D8DEB}" type="pres">
      <dgm:prSet presAssocID="{0510CF0C-B313-4773-95AB-73686A46B485}" presName="parentText" presStyleLbl="node1" presStyleIdx="2" presStyleCnt="6">
        <dgm:presLayoutVars>
          <dgm:chMax val="0"/>
          <dgm:bulletEnabled val="1"/>
        </dgm:presLayoutVars>
      </dgm:prSet>
      <dgm:spPr/>
    </dgm:pt>
    <dgm:pt modelId="{3567C300-2008-40F9-94F4-44976A47681D}" type="pres">
      <dgm:prSet presAssocID="{9ED25184-D36D-4743-9A60-A5042C33F06F}" presName="spacer" presStyleCnt="0"/>
      <dgm:spPr/>
    </dgm:pt>
    <dgm:pt modelId="{E5185486-2A95-4C5B-8657-16C1F9681F7E}" type="pres">
      <dgm:prSet presAssocID="{11AC7BF6-CF8D-4DF4-8305-F83FB8945E1A}" presName="parentText" presStyleLbl="node1" presStyleIdx="3" presStyleCnt="6">
        <dgm:presLayoutVars>
          <dgm:chMax val="0"/>
          <dgm:bulletEnabled val="1"/>
        </dgm:presLayoutVars>
      </dgm:prSet>
      <dgm:spPr/>
    </dgm:pt>
    <dgm:pt modelId="{DA178964-A5DF-42E6-8AFC-A97EF68C88B9}" type="pres">
      <dgm:prSet presAssocID="{30E5FA6A-28F9-4697-9E7E-E0BADCCA55B2}" presName="spacer" presStyleCnt="0"/>
      <dgm:spPr/>
    </dgm:pt>
    <dgm:pt modelId="{748B5541-3451-4F6E-901D-CD8D12771E44}" type="pres">
      <dgm:prSet presAssocID="{0A200B50-421A-44CB-8324-5E7E7A924588}" presName="parentText" presStyleLbl="node1" presStyleIdx="4" presStyleCnt="6">
        <dgm:presLayoutVars>
          <dgm:chMax val="0"/>
          <dgm:bulletEnabled val="1"/>
        </dgm:presLayoutVars>
      </dgm:prSet>
      <dgm:spPr/>
    </dgm:pt>
    <dgm:pt modelId="{D7A4DEAD-8680-4463-8791-D8117B584C74}" type="pres">
      <dgm:prSet presAssocID="{C3573041-2DE3-4E3E-9F6A-B930DF679162}" presName="spacer" presStyleCnt="0"/>
      <dgm:spPr/>
    </dgm:pt>
    <dgm:pt modelId="{B379680C-DE09-4250-BAFF-87AEB7E7458A}" type="pres">
      <dgm:prSet presAssocID="{0140C64D-E1DF-42F3-A21C-E792F8D8DFCE}" presName="parentText" presStyleLbl="node1" presStyleIdx="5" presStyleCnt="6">
        <dgm:presLayoutVars>
          <dgm:chMax val="0"/>
          <dgm:bulletEnabled val="1"/>
        </dgm:presLayoutVars>
      </dgm:prSet>
      <dgm:spPr/>
    </dgm:pt>
  </dgm:ptLst>
  <dgm:cxnLst>
    <dgm:cxn modelId="{26A60608-4882-4C3E-9BE0-F5C60BA64F93}" type="presOf" srcId="{11AC7BF6-CF8D-4DF4-8305-F83FB8945E1A}" destId="{E5185486-2A95-4C5B-8657-16C1F9681F7E}" srcOrd="0" destOrd="0" presId="urn:microsoft.com/office/officeart/2005/8/layout/vList2"/>
    <dgm:cxn modelId="{028FA016-FECB-43D7-B789-829EEE241479}" srcId="{A97C04A0-EA27-42A0-958A-9ACB1BF752A4}" destId="{11AC7BF6-CF8D-4DF4-8305-F83FB8945E1A}" srcOrd="3" destOrd="0" parTransId="{2F402650-C7FB-4F75-A35E-53C4BFC5F398}" sibTransId="{30E5FA6A-28F9-4697-9E7E-E0BADCCA55B2}"/>
    <dgm:cxn modelId="{A6B02F21-0409-4F3B-81FE-2FE319F4B70C}" type="presOf" srcId="{417639A2-07BE-4EED-B06F-6DCCD3FB2347}" destId="{125E5BA8-24F4-480D-99A6-C852F6902929}" srcOrd="0" destOrd="0" presId="urn:microsoft.com/office/officeart/2005/8/layout/vList2"/>
    <dgm:cxn modelId="{B4C10732-AE99-4739-BF4B-3F1E3D385F6B}" type="presOf" srcId="{A97C04A0-EA27-42A0-958A-9ACB1BF752A4}" destId="{8680BB60-1C8D-4C42-A529-97584C53FE47}" srcOrd="0" destOrd="0" presId="urn:microsoft.com/office/officeart/2005/8/layout/vList2"/>
    <dgm:cxn modelId="{3C02853A-1CA0-411A-9845-FBAD48627945}" srcId="{A97C04A0-EA27-42A0-958A-9ACB1BF752A4}" destId="{0A200B50-421A-44CB-8324-5E7E7A924588}" srcOrd="4" destOrd="0" parTransId="{A8657D56-1492-44D5-9F30-14262D874256}" sibTransId="{C3573041-2DE3-4E3E-9F6A-B930DF679162}"/>
    <dgm:cxn modelId="{18E28566-C963-4D43-8FE8-C20F3048D6D9}" srcId="{A97C04A0-EA27-42A0-958A-9ACB1BF752A4}" destId="{0510CF0C-B313-4773-95AB-73686A46B485}" srcOrd="2" destOrd="0" parTransId="{962819F2-A490-409C-989C-26ACE0EE4C13}" sibTransId="{9ED25184-D36D-4743-9A60-A5042C33F06F}"/>
    <dgm:cxn modelId="{16A1B26D-DB02-418D-A52E-E51BEB71D4FB}" srcId="{A97C04A0-EA27-42A0-958A-9ACB1BF752A4}" destId="{7C389084-F342-4193-92AC-13B5FA5C7055}" srcOrd="0" destOrd="0" parTransId="{607FD740-FB17-4C70-BCA4-6886B44DCD06}" sibTransId="{727BE8E2-224F-459D-AEB9-98298D62F847}"/>
    <dgm:cxn modelId="{D70EA179-02AE-47EC-958C-B8F2BCDAB2B2}" type="presOf" srcId="{0A200B50-421A-44CB-8324-5E7E7A924588}" destId="{748B5541-3451-4F6E-901D-CD8D12771E44}" srcOrd="0" destOrd="0" presId="urn:microsoft.com/office/officeart/2005/8/layout/vList2"/>
    <dgm:cxn modelId="{78963280-4AF6-468B-BFAC-CCDA9C403F32}" type="presOf" srcId="{0140C64D-E1DF-42F3-A21C-E792F8D8DFCE}" destId="{B379680C-DE09-4250-BAFF-87AEB7E7458A}" srcOrd="0" destOrd="0" presId="urn:microsoft.com/office/officeart/2005/8/layout/vList2"/>
    <dgm:cxn modelId="{6049E2A7-7B65-454F-B811-8DAC7AD336F9}" type="presOf" srcId="{7C389084-F342-4193-92AC-13B5FA5C7055}" destId="{C5A071FF-F6DB-4214-9557-B021D47D788C}" srcOrd="0" destOrd="0" presId="urn:microsoft.com/office/officeart/2005/8/layout/vList2"/>
    <dgm:cxn modelId="{0034F0B7-E1ED-4035-844C-381D55CF40B5}" srcId="{A97C04A0-EA27-42A0-958A-9ACB1BF752A4}" destId="{417639A2-07BE-4EED-B06F-6DCCD3FB2347}" srcOrd="1" destOrd="0" parTransId="{3FEBC270-0E31-4435-A127-A71DFAE30C2D}" sibTransId="{1886A816-80F3-41EE-B57D-5A7CF53E14BF}"/>
    <dgm:cxn modelId="{E2CA22C6-31FC-4984-BFDB-82621A6D7374}" srcId="{A97C04A0-EA27-42A0-958A-9ACB1BF752A4}" destId="{0140C64D-E1DF-42F3-A21C-E792F8D8DFCE}" srcOrd="5" destOrd="0" parTransId="{C3153F27-1697-4154-9157-45F6634BF9FC}" sibTransId="{F4278513-2110-4242-8BC5-D7183451124A}"/>
    <dgm:cxn modelId="{99B15EDE-6CEF-4F28-BD06-94A775CE16C0}" type="presOf" srcId="{0510CF0C-B313-4773-95AB-73686A46B485}" destId="{52E987E2-3D5B-4678-8F04-D304FA0D8DEB}" srcOrd="0" destOrd="0" presId="urn:microsoft.com/office/officeart/2005/8/layout/vList2"/>
    <dgm:cxn modelId="{ABA88294-EC9F-4C98-9032-D859BF8A821B}" type="presParOf" srcId="{8680BB60-1C8D-4C42-A529-97584C53FE47}" destId="{C5A071FF-F6DB-4214-9557-B021D47D788C}" srcOrd="0" destOrd="0" presId="urn:microsoft.com/office/officeart/2005/8/layout/vList2"/>
    <dgm:cxn modelId="{3076F7F6-B121-434E-A9AE-B3164EC568A4}" type="presParOf" srcId="{8680BB60-1C8D-4C42-A529-97584C53FE47}" destId="{152D864C-4E6C-426F-BDC6-4F0D584D76A5}" srcOrd="1" destOrd="0" presId="urn:microsoft.com/office/officeart/2005/8/layout/vList2"/>
    <dgm:cxn modelId="{D7F6D6BB-F6E4-4C95-9CB8-56539B3CC343}" type="presParOf" srcId="{8680BB60-1C8D-4C42-A529-97584C53FE47}" destId="{125E5BA8-24F4-480D-99A6-C852F6902929}" srcOrd="2" destOrd="0" presId="urn:microsoft.com/office/officeart/2005/8/layout/vList2"/>
    <dgm:cxn modelId="{E3534ACD-39A6-426A-A0C4-0168EC95988E}" type="presParOf" srcId="{8680BB60-1C8D-4C42-A529-97584C53FE47}" destId="{5303CFDD-BF61-4932-8F62-EDA0E0F3D3C6}" srcOrd="3" destOrd="0" presId="urn:microsoft.com/office/officeart/2005/8/layout/vList2"/>
    <dgm:cxn modelId="{1207D64F-59B5-4E4D-AE13-65F6BD3B8077}" type="presParOf" srcId="{8680BB60-1C8D-4C42-A529-97584C53FE47}" destId="{52E987E2-3D5B-4678-8F04-D304FA0D8DEB}" srcOrd="4" destOrd="0" presId="urn:microsoft.com/office/officeart/2005/8/layout/vList2"/>
    <dgm:cxn modelId="{A77B618E-F0CF-4E63-AAC5-19AD2AA64A5C}" type="presParOf" srcId="{8680BB60-1C8D-4C42-A529-97584C53FE47}" destId="{3567C300-2008-40F9-94F4-44976A47681D}" srcOrd="5" destOrd="0" presId="urn:microsoft.com/office/officeart/2005/8/layout/vList2"/>
    <dgm:cxn modelId="{593C7135-4060-4185-9187-D133DF6541C1}" type="presParOf" srcId="{8680BB60-1C8D-4C42-A529-97584C53FE47}" destId="{E5185486-2A95-4C5B-8657-16C1F9681F7E}" srcOrd="6" destOrd="0" presId="urn:microsoft.com/office/officeart/2005/8/layout/vList2"/>
    <dgm:cxn modelId="{02E41F98-C934-42CA-A9FD-211155483BCF}" type="presParOf" srcId="{8680BB60-1C8D-4C42-A529-97584C53FE47}" destId="{DA178964-A5DF-42E6-8AFC-A97EF68C88B9}" srcOrd="7" destOrd="0" presId="urn:microsoft.com/office/officeart/2005/8/layout/vList2"/>
    <dgm:cxn modelId="{D8D62A08-10A9-4BCA-85C8-2DEF58C5D349}" type="presParOf" srcId="{8680BB60-1C8D-4C42-A529-97584C53FE47}" destId="{748B5541-3451-4F6E-901D-CD8D12771E44}" srcOrd="8" destOrd="0" presId="urn:microsoft.com/office/officeart/2005/8/layout/vList2"/>
    <dgm:cxn modelId="{F78E3600-A75F-4183-9385-86D8461820AB}" type="presParOf" srcId="{8680BB60-1C8D-4C42-A529-97584C53FE47}" destId="{D7A4DEAD-8680-4463-8791-D8117B584C74}" srcOrd="9" destOrd="0" presId="urn:microsoft.com/office/officeart/2005/8/layout/vList2"/>
    <dgm:cxn modelId="{B93EE9DB-2752-4D1B-BE07-6489A7B074C1}" type="presParOf" srcId="{8680BB60-1C8D-4C42-A529-97584C53FE47}" destId="{B379680C-DE09-4250-BAFF-87AEB7E745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D390FA-B9EE-45F3-A9AB-DE3FFA7F4B66}"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E77A2DC-6D29-4179-97C4-FD43516EB474}">
      <dgm:prSet/>
      <dgm:spPr/>
      <dgm:t>
        <a:bodyPr/>
        <a:lstStyle/>
        <a:p>
          <a:r>
            <a:rPr lang="en-US" b="1"/>
            <a:t>Create Person Group</a:t>
          </a:r>
          <a:endParaRPr lang="en-US"/>
        </a:p>
      </dgm:t>
    </dgm:pt>
    <dgm:pt modelId="{1400F09D-0D32-4054-B0B5-45FED4E607B9}" type="parTrans" cxnId="{04DEA282-2F77-4071-BACB-F0D412AE4B5D}">
      <dgm:prSet/>
      <dgm:spPr/>
      <dgm:t>
        <a:bodyPr/>
        <a:lstStyle/>
        <a:p>
          <a:endParaRPr lang="en-US"/>
        </a:p>
      </dgm:t>
    </dgm:pt>
    <dgm:pt modelId="{5B88140B-270A-4CC5-8292-70238CECA01B}" type="sibTrans" cxnId="{04DEA282-2F77-4071-BACB-F0D412AE4B5D}">
      <dgm:prSet/>
      <dgm:spPr/>
      <dgm:t>
        <a:bodyPr/>
        <a:lstStyle/>
        <a:p>
          <a:endParaRPr lang="en-US"/>
        </a:p>
      </dgm:t>
    </dgm:pt>
    <dgm:pt modelId="{87B4788A-32B8-48FE-BF24-777270C9CDC1}">
      <dgm:prSet/>
      <dgm:spPr/>
      <dgm:t>
        <a:bodyPr/>
        <a:lstStyle/>
        <a:p>
          <a:r>
            <a:rPr lang="en-US" b="1"/>
            <a:t>Create Person (add to Person Group)</a:t>
          </a:r>
          <a:endParaRPr lang="en-US"/>
        </a:p>
      </dgm:t>
    </dgm:pt>
    <dgm:pt modelId="{617385D6-F3D8-4F10-AA2E-CB2BA21A6BC5}" type="parTrans" cxnId="{DE3FDCB9-98E9-4156-B0AE-A71EE5624F55}">
      <dgm:prSet/>
      <dgm:spPr/>
      <dgm:t>
        <a:bodyPr/>
        <a:lstStyle/>
        <a:p>
          <a:endParaRPr lang="en-US"/>
        </a:p>
      </dgm:t>
    </dgm:pt>
    <dgm:pt modelId="{E9B61091-5CAF-46FC-B252-E41C425ABB17}" type="sibTrans" cxnId="{DE3FDCB9-98E9-4156-B0AE-A71EE5624F55}">
      <dgm:prSet/>
      <dgm:spPr/>
      <dgm:t>
        <a:bodyPr/>
        <a:lstStyle/>
        <a:p>
          <a:endParaRPr lang="en-US"/>
        </a:p>
      </dgm:t>
    </dgm:pt>
    <dgm:pt modelId="{36403740-2DFD-49BB-8E4D-EB837E6F1E8F}">
      <dgm:prSet/>
      <dgm:spPr/>
      <dgm:t>
        <a:bodyPr/>
        <a:lstStyle/>
        <a:p>
          <a:r>
            <a:rPr lang="en-US" b="1"/>
            <a:t>Create Person Face (add to Person)</a:t>
          </a:r>
          <a:endParaRPr lang="en-US"/>
        </a:p>
      </dgm:t>
    </dgm:pt>
    <dgm:pt modelId="{379CC905-89A4-4429-B969-6DF36A63B420}" type="parTrans" cxnId="{ABFB87FA-DE41-4FD0-92B5-2E206A6F57A6}">
      <dgm:prSet/>
      <dgm:spPr/>
      <dgm:t>
        <a:bodyPr/>
        <a:lstStyle/>
        <a:p>
          <a:endParaRPr lang="en-US"/>
        </a:p>
      </dgm:t>
    </dgm:pt>
    <dgm:pt modelId="{6D65A923-09DC-4C51-BFD9-4ABC3C5E1E99}" type="sibTrans" cxnId="{ABFB87FA-DE41-4FD0-92B5-2E206A6F57A6}">
      <dgm:prSet/>
      <dgm:spPr/>
      <dgm:t>
        <a:bodyPr/>
        <a:lstStyle/>
        <a:p>
          <a:endParaRPr lang="en-US"/>
        </a:p>
      </dgm:t>
    </dgm:pt>
    <dgm:pt modelId="{223D53E9-8602-4B08-AB0D-AC35BB60C140}">
      <dgm:prSet/>
      <dgm:spPr/>
      <dgm:t>
        <a:bodyPr/>
        <a:lstStyle/>
        <a:p>
          <a:r>
            <a:rPr lang="en-US" b="1"/>
            <a:t>“Train” Person Group</a:t>
          </a:r>
          <a:endParaRPr lang="en-US"/>
        </a:p>
      </dgm:t>
    </dgm:pt>
    <dgm:pt modelId="{1F28F301-896C-4B34-836C-1C858A8E24BD}" type="parTrans" cxnId="{7FF6E906-8DE6-49AB-ACBB-832CD703442C}">
      <dgm:prSet/>
      <dgm:spPr/>
      <dgm:t>
        <a:bodyPr/>
        <a:lstStyle/>
        <a:p>
          <a:endParaRPr lang="en-US"/>
        </a:p>
      </dgm:t>
    </dgm:pt>
    <dgm:pt modelId="{74499175-0A31-4F0F-BD31-D74113A16A20}" type="sibTrans" cxnId="{7FF6E906-8DE6-49AB-ACBB-832CD703442C}">
      <dgm:prSet/>
      <dgm:spPr/>
      <dgm:t>
        <a:bodyPr/>
        <a:lstStyle/>
        <a:p>
          <a:endParaRPr lang="en-US"/>
        </a:p>
      </dgm:t>
    </dgm:pt>
    <dgm:pt modelId="{5440B0E7-9F0D-472F-8672-788673B6C09F}" type="pres">
      <dgm:prSet presAssocID="{07D390FA-B9EE-45F3-A9AB-DE3FFA7F4B66}" presName="Name0" presStyleCnt="0">
        <dgm:presLayoutVars>
          <dgm:dir/>
          <dgm:animLvl val="lvl"/>
          <dgm:resizeHandles val="exact"/>
        </dgm:presLayoutVars>
      </dgm:prSet>
      <dgm:spPr/>
    </dgm:pt>
    <dgm:pt modelId="{4C882005-3EF1-4A36-BB00-F8266641A5E5}" type="pres">
      <dgm:prSet presAssocID="{223D53E9-8602-4B08-AB0D-AC35BB60C140}" presName="boxAndChildren" presStyleCnt="0"/>
      <dgm:spPr/>
    </dgm:pt>
    <dgm:pt modelId="{75AC4232-5738-4FBC-97B1-0795017F0309}" type="pres">
      <dgm:prSet presAssocID="{223D53E9-8602-4B08-AB0D-AC35BB60C140}" presName="parentTextBox" presStyleLbl="node1" presStyleIdx="0" presStyleCnt="4"/>
      <dgm:spPr/>
    </dgm:pt>
    <dgm:pt modelId="{82775388-E085-48DA-96BF-28D0046339E2}" type="pres">
      <dgm:prSet presAssocID="{6D65A923-09DC-4C51-BFD9-4ABC3C5E1E99}" presName="sp" presStyleCnt="0"/>
      <dgm:spPr/>
    </dgm:pt>
    <dgm:pt modelId="{9ABBDFDE-6A60-4B8C-90F3-B39ABEFBD617}" type="pres">
      <dgm:prSet presAssocID="{36403740-2DFD-49BB-8E4D-EB837E6F1E8F}" presName="arrowAndChildren" presStyleCnt="0"/>
      <dgm:spPr/>
    </dgm:pt>
    <dgm:pt modelId="{00543069-5FF1-4259-94C6-B8186294CB8D}" type="pres">
      <dgm:prSet presAssocID="{36403740-2DFD-49BB-8E4D-EB837E6F1E8F}" presName="parentTextArrow" presStyleLbl="node1" presStyleIdx="1" presStyleCnt="4"/>
      <dgm:spPr/>
    </dgm:pt>
    <dgm:pt modelId="{7877C115-4637-41B3-B050-E4C5E9BEC3BA}" type="pres">
      <dgm:prSet presAssocID="{E9B61091-5CAF-46FC-B252-E41C425ABB17}" presName="sp" presStyleCnt="0"/>
      <dgm:spPr/>
    </dgm:pt>
    <dgm:pt modelId="{10106805-A70C-46E7-B806-28EA4A8AE0C0}" type="pres">
      <dgm:prSet presAssocID="{87B4788A-32B8-48FE-BF24-777270C9CDC1}" presName="arrowAndChildren" presStyleCnt="0"/>
      <dgm:spPr/>
    </dgm:pt>
    <dgm:pt modelId="{7F9B6738-C47E-4702-BC29-8C82EB71909F}" type="pres">
      <dgm:prSet presAssocID="{87B4788A-32B8-48FE-BF24-777270C9CDC1}" presName="parentTextArrow" presStyleLbl="node1" presStyleIdx="2" presStyleCnt="4"/>
      <dgm:spPr/>
    </dgm:pt>
    <dgm:pt modelId="{C6455750-2B8E-4883-A9B0-58E7FA92B64F}" type="pres">
      <dgm:prSet presAssocID="{5B88140B-270A-4CC5-8292-70238CECA01B}" presName="sp" presStyleCnt="0"/>
      <dgm:spPr/>
    </dgm:pt>
    <dgm:pt modelId="{4CAFE3AA-3341-4506-BAC9-0A96061C264F}" type="pres">
      <dgm:prSet presAssocID="{CE77A2DC-6D29-4179-97C4-FD43516EB474}" presName="arrowAndChildren" presStyleCnt="0"/>
      <dgm:spPr/>
    </dgm:pt>
    <dgm:pt modelId="{522E4E8D-E437-4CDF-A360-094760A38C9A}" type="pres">
      <dgm:prSet presAssocID="{CE77A2DC-6D29-4179-97C4-FD43516EB474}" presName="parentTextArrow" presStyleLbl="node1" presStyleIdx="3" presStyleCnt="4"/>
      <dgm:spPr/>
    </dgm:pt>
  </dgm:ptLst>
  <dgm:cxnLst>
    <dgm:cxn modelId="{7FF6E906-8DE6-49AB-ACBB-832CD703442C}" srcId="{07D390FA-B9EE-45F3-A9AB-DE3FFA7F4B66}" destId="{223D53E9-8602-4B08-AB0D-AC35BB60C140}" srcOrd="3" destOrd="0" parTransId="{1F28F301-896C-4B34-836C-1C858A8E24BD}" sibTransId="{74499175-0A31-4F0F-BD31-D74113A16A20}"/>
    <dgm:cxn modelId="{59E31308-B739-47CF-83A6-619BACA63C27}" type="presOf" srcId="{07D390FA-B9EE-45F3-A9AB-DE3FFA7F4B66}" destId="{5440B0E7-9F0D-472F-8672-788673B6C09F}" srcOrd="0" destOrd="0" presId="urn:microsoft.com/office/officeart/2005/8/layout/process4"/>
    <dgm:cxn modelId="{09C1EE24-2023-4036-8769-45EDF14B6587}" type="presOf" srcId="{CE77A2DC-6D29-4179-97C4-FD43516EB474}" destId="{522E4E8D-E437-4CDF-A360-094760A38C9A}" srcOrd="0" destOrd="0" presId="urn:microsoft.com/office/officeart/2005/8/layout/process4"/>
    <dgm:cxn modelId="{52E1E668-A76B-42D5-B91A-314E1228F0EC}" type="presOf" srcId="{36403740-2DFD-49BB-8E4D-EB837E6F1E8F}" destId="{00543069-5FF1-4259-94C6-B8186294CB8D}" srcOrd="0" destOrd="0" presId="urn:microsoft.com/office/officeart/2005/8/layout/process4"/>
    <dgm:cxn modelId="{BE898A6F-CE4C-447D-AD88-F3ACA07129D5}" type="presOf" srcId="{87B4788A-32B8-48FE-BF24-777270C9CDC1}" destId="{7F9B6738-C47E-4702-BC29-8C82EB71909F}" srcOrd="0" destOrd="0" presId="urn:microsoft.com/office/officeart/2005/8/layout/process4"/>
    <dgm:cxn modelId="{B1D55E51-3C52-4989-9318-043E79C63EA9}" type="presOf" srcId="{223D53E9-8602-4B08-AB0D-AC35BB60C140}" destId="{75AC4232-5738-4FBC-97B1-0795017F0309}" srcOrd="0" destOrd="0" presId="urn:microsoft.com/office/officeart/2005/8/layout/process4"/>
    <dgm:cxn modelId="{04DEA282-2F77-4071-BACB-F0D412AE4B5D}" srcId="{07D390FA-B9EE-45F3-A9AB-DE3FFA7F4B66}" destId="{CE77A2DC-6D29-4179-97C4-FD43516EB474}" srcOrd="0" destOrd="0" parTransId="{1400F09D-0D32-4054-B0B5-45FED4E607B9}" sibTransId="{5B88140B-270A-4CC5-8292-70238CECA01B}"/>
    <dgm:cxn modelId="{DE3FDCB9-98E9-4156-B0AE-A71EE5624F55}" srcId="{07D390FA-B9EE-45F3-A9AB-DE3FFA7F4B66}" destId="{87B4788A-32B8-48FE-BF24-777270C9CDC1}" srcOrd="1" destOrd="0" parTransId="{617385D6-F3D8-4F10-AA2E-CB2BA21A6BC5}" sibTransId="{E9B61091-5CAF-46FC-B252-E41C425ABB17}"/>
    <dgm:cxn modelId="{ABFB87FA-DE41-4FD0-92B5-2E206A6F57A6}" srcId="{07D390FA-B9EE-45F3-A9AB-DE3FFA7F4B66}" destId="{36403740-2DFD-49BB-8E4D-EB837E6F1E8F}" srcOrd="2" destOrd="0" parTransId="{379CC905-89A4-4429-B969-6DF36A63B420}" sibTransId="{6D65A923-09DC-4C51-BFD9-4ABC3C5E1E99}"/>
    <dgm:cxn modelId="{5DE1B491-35F2-46E8-9854-0E7F8D396D52}" type="presParOf" srcId="{5440B0E7-9F0D-472F-8672-788673B6C09F}" destId="{4C882005-3EF1-4A36-BB00-F8266641A5E5}" srcOrd="0" destOrd="0" presId="urn:microsoft.com/office/officeart/2005/8/layout/process4"/>
    <dgm:cxn modelId="{F06FDA38-D54C-485C-ABC4-0C88ABFFD4E4}" type="presParOf" srcId="{4C882005-3EF1-4A36-BB00-F8266641A5E5}" destId="{75AC4232-5738-4FBC-97B1-0795017F0309}" srcOrd="0" destOrd="0" presId="urn:microsoft.com/office/officeart/2005/8/layout/process4"/>
    <dgm:cxn modelId="{C5607D8C-0012-4812-84F3-E13A23DF4F91}" type="presParOf" srcId="{5440B0E7-9F0D-472F-8672-788673B6C09F}" destId="{82775388-E085-48DA-96BF-28D0046339E2}" srcOrd="1" destOrd="0" presId="urn:microsoft.com/office/officeart/2005/8/layout/process4"/>
    <dgm:cxn modelId="{ADF4F7D3-BEA5-4681-8A58-A9F9C1246590}" type="presParOf" srcId="{5440B0E7-9F0D-472F-8672-788673B6C09F}" destId="{9ABBDFDE-6A60-4B8C-90F3-B39ABEFBD617}" srcOrd="2" destOrd="0" presId="urn:microsoft.com/office/officeart/2005/8/layout/process4"/>
    <dgm:cxn modelId="{6FA74903-B9C6-4AAF-98F4-ED9B45A8B410}" type="presParOf" srcId="{9ABBDFDE-6A60-4B8C-90F3-B39ABEFBD617}" destId="{00543069-5FF1-4259-94C6-B8186294CB8D}" srcOrd="0" destOrd="0" presId="urn:microsoft.com/office/officeart/2005/8/layout/process4"/>
    <dgm:cxn modelId="{04F47B5A-5A29-4E2D-A37D-8B90DB9454F8}" type="presParOf" srcId="{5440B0E7-9F0D-472F-8672-788673B6C09F}" destId="{7877C115-4637-41B3-B050-E4C5E9BEC3BA}" srcOrd="3" destOrd="0" presId="urn:microsoft.com/office/officeart/2005/8/layout/process4"/>
    <dgm:cxn modelId="{0A849DC5-B009-4B14-BDF3-02B25B37A869}" type="presParOf" srcId="{5440B0E7-9F0D-472F-8672-788673B6C09F}" destId="{10106805-A70C-46E7-B806-28EA4A8AE0C0}" srcOrd="4" destOrd="0" presId="urn:microsoft.com/office/officeart/2005/8/layout/process4"/>
    <dgm:cxn modelId="{5BDDBC24-7C30-4D42-B238-3534E584365F}" type="presParOf" srcId="{10106805-A70C-46E7-B806-28EA4A8AE0C0}" destId="{7F9B6738-C47E-4702-BC29-8C82EB71909F}" srcOrd="0" destOrd="0" presId="urn:microsoft.com/office/officeart/2005/8/layout/process4"/>
    <dgm:cxn modelId="{65A3516C-9FD5-45BA-ABAB-62A693DBB2A7}" type="presParOf" srcId="{5440B0E7-9F0D-472F-8672-788673B6C09F}" destId="{C6455750-2B8E-4883-A9B0-58E7FA92B64F}" srcOrd="5" destOrd="0" presId="urn:microsoft.com/office/officeart/2005/8/layout/process4"/>
    <dgm:cxn modelId="{F4F531B2-429F-4874-8BCC-DE4119A0BC51}" type="presParOf" srcId="{5440B0E7-9F0D-472F-8672-788673B6C09F}" destId="{4CAFE3AA-3341-4506-BAC9-0A96061C264F}" srcOrd="6" destOrd="0" presId="urn:microsoft.com/office/officeart/2005/8/layout/process4"/>
    <dgm:cxn modelId="{21A81343-914A-4CA9-9C4E-CEE7EF9AB51F}" type="presParOf" srcId="{4CAFE3AA-3341-4506-BAC9-0A96061C264F}" destId="{522E4E8D-E437-4CDF-A360-094760A38C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7C04A0-EA27-42A0-958A-9ACB1BF752A4}"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C389084-F342-4193-92AC-13B5FA5C7055}">
      <dgm:prSet/>
      <dgm:spPr/>
      <dgm:t>
        <a:bodyPr/>
        <a:lstStyle/>
        <a:p>
          <a:r>
            <a:rPr lang="en-US" b="1"/>
            <a:t>Seeing AI Video</a:t>
          </a:r>
          <a:endParaRPr lang="en-US"/>
        </a:p>
      </dgm:t>
    </dgm:pt>
    <dgm:pt modelId="{607FD740-FB17-4C70-BCA4-6886B44DCD06}" type="parTrans" cxnId="{16A1B26D-DB02-418D-A52E-E51BEB71D4FB}">
      <dgm:prSet/>
      <dgm:spPr/>
      <dgm:t>
        <a:bodyPr/>
        <a:lstStyle/>
        <a:p>
          <a:endParaRPr lang="en-US"/>
        </a:p>
      </dgm:t>
    </dgm:pt>
    <dgm:pt modelId="{727BE8E2-224F-459D-AEB9-98298D62F847}" type="sibTrans" cxnId="{16A1B26D-DB02-418D-A52E-E51BEB71D4FB}">
      <dgm:prSet/>
      <dgm:spPr/>
      <dgm:t>
        <a:bodyPr/>
        <a:lstStyle/>
        <a:p>
          <a:endParaRPr lang="en-US"/>
        </a:p>
      </dgm:t>
    </dgm:pt>
    <dgm:pt modelId="{417639A2-07BE-4EED-B06F-6DCCD3FB2347}">
      <dgm:prSet/>
      <dgm:spPr/>
      <dgm:t>
        <a:bodyPr/>
        <a:lstStyle/>
        <a:p>
          <a:r>
            <a:rPr lang="en-US" b="1"/>
            <a:t>What are Cognitive Services?</a:t>
          </a:r>
          <a:endParaRPr lang="en-US"/>
        </a:p>
      </dgm:t>
    </dgm:pt>
    <dgm:pt modelId="{3FEBC270-0E31-4435-A127-A71DFAE30C2D}" type="parTrans" cxnId="{0034F0B7-E1ED-4035-844C-381D55CF40B5}">
      <dgm:prSet/>
      <dgm:spPr/>
      <dgm:t>
        <a:bodyPr/>
        <a:lstStyle/>
        <a:p>
          <a:endParaRPr lang="en-US"/>
        </a:p>
      </dgm:t>
    </dgm:pt>
    <dgm:pt modelId="{1886A816-80F3-41EE-B57D-5A7CF53E14BF}" type="sibTrans" cxnId="{0034F0B7-E1ED-4035-844C-381D55CF40B5}">
      <dgm:prSet/>
      <dgm:spPr/>
      <dgm:t>
        <a:bodyPr/>
        <a:lstStyle/>
        <a:p>
          <a:endParaRPr lang="en-US"/>
        </a:p>
      </dgm:t>
    </dgm:pt>
    <dgm:pt modelId="{0510CF0C-B313-4773-95AB-73686A46B485}">
      <dgm:prSet/>
      <dgm:spPr/>
      <dgm:t>
        <a:bodyPr/>
        <a:lstStyle/>
        <a:p>
          <a:r>
            <a:rPr lang="en-US" b="1"/>
            <a:t>Intelligent Mission</a:t>
          </a:r>
          <a:endParaRPr lang="en-US"/>
        </a:p>
      </dgm:t>
    </dgm:pt>
    <dgm:pt modelId="{962819F2-A490-409C-989C-26ACE0EE4C13}" type="parTrans" cxnId="{18E28566-C963-4D43-8FE8-C20F3048D6D9}">
      <dgm:prSet/>
      <dgm:spPr/>
      <dgm:t>
        <a:bodyPr/>
        <a:lstStyle/>
        <a:p>
          <a:endParaRPr lang="en-US"/>
        </a:p>
      </dgm:t>
    </dgm:pt>
    <dgm:pt modelId="{9ED25184-D36D-4743-9A60-A5042C33F06F}" type="sibTrans" cxnId="{18E28566-C963-4D43-8FE8-C20F3048D6D9}">
      <dgm:prSet/>
      <dgm:spPr/>
      <dgm:t>
        <a:bodyPr/>
        <a:lstStyle/>
        <a:p>
          <a:endParaRPr lang="en-US"/>
        </a:p>
      </dgm:t>
    </dgm:pt>
    <dgm:pt modelId="{11AC7BF6-CF8D-4DF4-8305-F83FB8945E1A}">
      <dgm:prSet/>
      <dgm:spPr/>
      <dgm:t>
        <a:bodyPr/>
        <a:lstStyle/>
        <a:p>
          <a:r>
            <a:rPr lang="en-US" b="1"/>
            <a:t>Getting Started with Cognitive Services</a:t>
          </a:r>
          <a:endParaRPr lang="en-US"/>
        </a:p>
      </dgm:t>
    </dgm:pt>
    <dgm:pt modelId="{2F402650-C7FB-4F75-A35E-53C4BFC5F398}" type="parTrans" cxnId="{028FA016-FECB-43D7-B789-829EEE241479}">
      <dgm:prSet/>
      <dgm:spPr/>
      <dgm:t>
        <a:bodyPr/>
        <a:lstStyle/>
        <a:p>
          <a:endParaRPr lang="en-US"/>
        </a:p>
      </dgm:t>
    </dgm:pt>
    <dgm:pt modelId="{30E5FA6A-28F9-4697-9E7E-E0BADCCA55B2}" type="sibTrans" cxnId="{028FA016-FECB-43D7-B789-829EEE241479}">
      <dgm:prSet/>
      <dgm:spPr/>
      <dgm:t>
        <a:bodyPr/>
        <a:lstStyle/>
        <a:p>
          <a:endParaRPr lang="en-US"/>
        </a:p>
      </dgm:t>
    </dgm:pt>
    <dgm:pt modelId="{0A200B50-421A-44CB-8324-5E7E7A924588}">
      <dgm:prSet/>
      <dgm:spPr/>
      <dgm:t>
        <a:bodyPr/>
        <a:lstStyle/>
        <a:p>
          <a:r>
            <a:rPr lang="en-US" b="1"/>
            <a:t>Angular Vision</a:t>
          </a:r>
          <a:endParaRPr lang="en-US"/>
        </a:p>
      </dgm:t>
    </dgm:pt>
    <dgm:pt modelId="{A8657D56-1492-44D5-9F30-14262D874256}" type="parTrans" cxnId="{3C02853A-1CA0-411A-9845-FBAD48627945}">
      <dgm:prSet/>
      <dgm:spPr/>
      <dgm:t>
        <a:bodyPr/>
        <a:lstStyle/>
        <a:p>
          <a:endParaRPr lang="en-US"/>
        </a:p>
      </dgm:t>
    </dgm:pt>
    <dgm:pt modelId="{C3573041-2DE3-4E3E-9F6A-B930DF679162}" type="sibTrans" cxnId="{3C02853A-1CA0-411A-9845-FBAD48627945}">
      <dgm:prSet/>
      <dgm:spPr/>
      <dgm:t>
        <a:bodyPr/>
        <a:lstStyle/>
        <a:p>
          <a:endParaRPr lang="en-US"/>
        </a:p>
      </dgm:t>
    </dgm:pt>
    <dgm:pt modelId="{0140C64D-E1DF-42F3-A21C-E792F8D8DFCE}">
      <dgm:prSet/>
      <dgm:spPr>
        <a:solidFill>
          <a:schemeClr val="tx2"/>
        </a:solidFill>
      </dgm:spPr>
      <dgm:t>
        <a:bodyPr/>
        <a:lstStyle/>
        <a:p>
          <a:r>
            <a:rPr lang="en-US" b="1" dirty="0"/>
            <a:t>Bot Framework and </a:t>
          </a:r>
          <a:r>
            <a:rPr lang="en-US" b="1" dirty="0" err="1"/>
            <a:t>QnA</a:t>
          </a:r>
          <a:r>
            <a:rPr lang="en-US" b="1" dirty="0"/>
            <a:t> Maker</a:t>
          </a:r>
          <a:endParaRPr lang="en-US" dirty="0"/>
        </a:p>
      </dgm:t>
    </dgm:pt>
    <dgm:pt modelId="{C3153F27-1697-4154-9157-45F6634BF9FC}" type="parTrans" cxnId="{E2CA22C6-31FC-4984-BFDB-82621A6D7374}">
      <dgm:prSet/>
      <dgm:spPr/>
      <dgm:t>
        <a:bodyPr/>
        <a:lstStyle/>
        <a:p>
          <a:endParaRPr lang="en-US"/>
        </a:p>
      </dgm:t>
    </dgm:pt>
    <dgm:pt modelId="{F4278513-2110-4242-8BC5-D7183451124A}" type="sibTrans" cxnId="{E2CA22C6-31FC-4984-BFDB-82621A6D7374}">
      <dgm:prSet/>
      <dgm:spPr/>
      <dgm:t>
        <a:bodyPr/>
        <a:lstStyle/>
        <a:p>
          <a:endParaRPr lang="en-US"/>
        </a:p>
      </dgm:t>
    </dgm:pt>
    <dgm:pt modelId="{8680BB60-1C8D-4C42-A529-97584C53FE47}" type="pres">
      <dgm:prSet presAssocID="{A97C04A0-EA27-42A0-958A-9ACB1BF752A4}" presName="linear" presStyleCnt="0">
        <dgm:presLayoutVars>
          <dgm:animLvl val="lvl"/>
          <dgm:resizeHandles val="exact"/>
        </dgm:presLayoutVars>
      </dgm:prSet>
      <dgm:spPr/>
    </dgm:pt>
    <dgm:pt modelId="{C5A071FF-F6DB-4214-9557-B021D47D788C}" type="pres">
      <dgm:prSet presAssocID="{7C389084-F342-4193-92AC-13B5FA5C7055}" presName="parentText" presStyleLbl="node1" presStyleIdx="0" presStyleCnt="6">
        <dgm:presLayoutVars>
          <dgm:chMax val="0"/>
          <dgm:bulletEnabled val="1"/>
        </dgm:presLayoutVars>
      </dgm:prSet>
      <dgm:spPr/>
    </dgm:pt>
    <dgm:pt modelId="{152D864C-4E6C-426F-BDC6-4F0D584D76A5}" type="pres">
      <dgm:prSet presAssocID="{727BE8E2-224F-459D-AEB9-98298D62F847}" presName="spacer" presStyleCnt="0"/>
      <dgm:spPr/>
    </dgm:pt>
    <dgm:pt modelId="{125E5BA8-24F4-480D-99A6-C852F6902929}" type="pres">
      <dgm:prSet presAssocID="{417639A2-07BE-4EED-B06F-6DCCD3FB2347}" presName="parentText" presStyleLbl="node1" presStyleIdx="1" presStyleCnt="6">
        <dgm:presLayoutVars>
          <dgm:chMax val="0"/>
          <dgm:bulletEnabled val="1"/>
        </dgm:presLayoutVars>
      </dgm:prSet>
      <dgm:spPr/>
    </dgm:pt>
    <dgm:pt modelId="{5303CFDD-BF61-4932-8F62-EDA0E0F3D3C6}" type="pres">
      <dgm:prSet presAssocID="{1886A816-80F3-41EE-B57D-5A7CF53E14BF}" presName="spacer" presStyleCnt="0"/>
      <dgm:spPr/>
    </dgm:pt>
    <dgm:pt modelId="{52E987E2-3D5B-4678-8F04-D304FA0D8DEB}" type="pres">
      <dgm:prSet presAssocID="{0510CF0C-B313-4773-95AB-73686A46B485}" presName="parentText" presStyleLbl="node1" presStyleIdx="2" presStyleCnt="6">
        <dgm:presLayoutVars>
          <dgm:chMax val="0"/>
          <dgm:bulletEnabled val="1"/>
        </dgm:presLayoutVars>
      </dgm:prSet>
      <dgm:spPr/>
    </dgm:pt>
    <dgm:pt modelId="{3567C300-2008-40F9-94F4-44976A47681D}" type="pres">
      <dgm:prSet presAssocID="{9ED25184-D36D-4743-9A60-A5042C33F06F}" presName="spacer" presStyleCnt="0"/>
      <dgm:spPr/>
    </dgm:pt>
    <dgm:pt modelId="{E5185486-2A95-4C5B-8657-16C1F9681F7E}" type="pres">
      <dgm:prSet presAssocID="{11AC7BF6-CF8D-4DF4-8305-F83FB8945E1A}" presName="parentText" presStyleLbl="node1" presStyleIdx="3" presStyleCnt="6">
        <dgm:presLayoutVars>
          <dgm:chMax val="0"/>
          <dgm:bulletEnabled val="1"/>
        </dgm:presLayoutVars>
      </dgm:prSet>
      <dgm:spPr/>
    </dgm:pt>
    <dgm:pt modelId="{DA178964-A5DF-42E6-8AFC-A97EF68C88B9}" type="pres">
      <dgm:prSet presAssocID="{30E5FA6A-28F9-4697-9E7E-E0BADCCA55B2}" presName="spacer" presStyleCnt="0"/>
      <dgm:spPr/>
    </dgm:pt>
    <dgm:pt modelId="{748B5541-3451-4F6E-901D-CD8D12771E44}" type="pres">
      <dgm:prSet presAssocID="{0A200B50-421A-44CB-8324-5E7E7A924588}" presName="parentText" presStyleLbl="node1" presStyleIdx="4" presStyleCnt="6">
        <dgm:presLayoutVars>
          <dgm:chMax val="0"/>
          <dgm:bulletEnabled val="1"/>
        </dgm:presLayoutVars>
      </dgm:prSet>
      <dgm:spPr/>
    </dgm:pt>
    <dgm:pt modelId="{D7A4DEAD-8680-4463-8791-D8117B584C74}" type="pres">
      <dgm:prSet presAssocID="{C3573041-2DE3-4E3E-9F6A-B930DF679162}" presName="spacer" presStyleCnt="0"/>
      <dgm:spPr/>
    </dgm:pt>
    <dgm:pt modelId="{B379680C-DE09-4250-BAFF-87AEB7E7458A}" type="pres">
      <dgm:prSet presAssocID="{0140C64D-E1DF-42F3-A21C-E792F8D8DFCE}" presName="parentText" presStyleLbl="node1" presStyleIdx="5" presStyleCnt="6">
        <dgm:presLayoutVars>
          <dgm:chMax val="0"/>
          <dgm:bulletEnabled val="1"/>
        </dgm:presLayoutVars>
      </dgm:prSet>
      <dgm:spPr/>
    </dgm:pt>
  </dgm:ptLst>
  <dgm:cxnLst>
    <dgm:cxn modelId="{26A60608-4882-4C3E-9BE0-F5C60BA64F93}" type="presOf" srcId="{11AC7BF6-CF8D-4DF4-8305-F83FB8945E1A}" destId="{E5185486-2A95-4C5B-8657-16C1F9681F7E}" srcOrd="0" destOrd="0" presId="urn:microsoft.com/office/officeart/2005/8/layout/vList2"/>
    <dgm:cxn modelId="{028FA016-FECB-43D7-B789-829EEE241479}" srcId="{A97C04A0-EA27-42A0-958A-9ACB1BF752A4}" destId="{11AC7BF6-CF8D-4DF4-8305-F83FB8945E1A}" srcOrd="3" destOrd="0" parTransId="{2F402650-C7FB-4F75-A35E-53C4BFC5F398}" sibTransId="{30E5FA6A-28F9-4697-9E7E-E0BADCCA55B2}"/>
    <dgm:cxn modelId="{A6B02F21-0409-4F3B-81FE-2FE319F4B70C}" type="presOf" srcId="{417639A2-07BE-4EED-B06F-6DCCD3FB2347}" destId="{125E5BA8-24F4-480D-99A6-C852F6902929}" srcOrd="0" destOrd="0" presId="urn:microsoft.com/office/officeart/2005/8/layout/vList2"/>
    <dgm:cxn modelId="{B4C10732-AE99-4739-BF4B-3F1E3D385F6B}" type="presOf" srcId="{A97C04A0-EA27-42A0-958A-9ACB1BF752A4}" destId="{8680BB60-1C8D-4C42-A529-97584C53FE47}" srcOrd="0" destOrd="0" presId="urn:microsoft.com/office/officeart/2005/8/layout/vList2"/>
    <dgm:cxn modelId="{3C02853A-1CA0-411A-9845-FBAD48627945}" srcId="{A97C04A0-EA27-42A0-958A-9ACB1BF752A4}" destId="{0A200B50-421A-44CB-8324-5E7E7A924588}" srcOrd="4" destOrd="0" parTransId="{A8657D56-1492-44D5-9F30-14262D874256}" sibTransId="{C3573041-2DE3-4E3E-9F6A-B930DF679162}"/>
    <dgm:cxn modelId="{18E28566-C963-4D43-8FE8-C20F3048D6D9}" srcId="{A97C04A0-EA27-42A0-958A-9ACB1BF752A4}" destId="{0510CF0C-B313-4773-95AB-73686A46B485}" srcOrd="2" destOrd="0" parTransId="{962819F2-A490-409C-989C-26ACE0EE4C13}" sibTransId="{9ED25184-D36D-4743-9A60-A5042C33F06F}"/>
    <dgm:cxn modelId="{16A1B26D-DB02-418D-A52E-E51BEB71D4FB}" srcId="{A97C04A0-EA27-42A0-958A-9ACB1BF752A4}" destId="{7C389084-F342-4193-92AC-13B5FA5C7055}" srcOrd="0" destOrd="0" parTransId="{607FD740-FB17-4C70-BCA4-6886B44DCD06}" sibTransId="{727BE8E2-224F-459D-AEB9-98298D62F847}"/>
    <dgm:cxn modelId="{D70EA179-02AE-47EC-958C-B8F2BCDAB2B2}" type="presOf" srcId="{0A200B50-421A-44CB-8324-5E7E7A924588}" destId="{748B5541-3451-4F6E-901D-CD8D12771E44}" srcOrd="0" destOrd="0" presId="urn:microsoft.com/office/officeart/2005/8/layout/vList2"/>
    <dgm:cxn modelId="{78963280-4AF6-468B-BFAC-CCDA9C403F32}" type="presOf" srcId="{0140C64D-E1DF-42F3-A21C-E792F8D8DFCE}" destId="{B379680C-DE09-4250-BAFF-87AEB7E7458A}" srcOrd="0" destOrd="0" presId="urn:microsoft.com/office/officeart/2005/8/layout/vList2"/>
    <dgm:cxn modelId="{6049E2A7-7B65-454F-B811-8DAC7AD336F9}" type="presOf" srcId="{7C389084-F342-4193-92AC-13B5FA5C7055}" destId="{C5A071FF-F6DB-4214-9557-B021D47D788C}" srcOrd="0" destOrd="0" presId="urn:microsoft.com/office/officeart/2005/8/layout/vList2"/>
    <dgm:cxn modelId="{0034F0B7-E1ED-4035-844C-381D55CF40B5}" srcId="{A97C04A0-EA27-42A0-958A-9ACB1BF752A4}" destId="{417639A2-07BE-4EED-B06F-6DCCD3FB2347}" srcOrd="1" destOrd="0" parTransId="{3FEBC270-0E31-4435-A127-A71DFAE30C2D}" sibTransId="{1886A816-80F3-41EE-B57D-5A7CF53E14BF}"/>
    <dgm:cxn modelId="{E2CA22C6-31FC-4984-BFDB-82621A6D7374}" srcId="{A97C04A0-EA27-42A0-958A-9ACB1BF752A4}" destId="{0140C64D-E1DF-42F3-A21C-E792F8D8DFCE}" srcOrd="5" destOrd="0" parTransId="{C3153F27-1697-4154-9157-45F6634BF9FC}" sibTransId="{F4278513-2110-4242-8BC5-D7183451124A}"/>
    <dgm:cxn modelId="{99B15EDE-6CEF-4F28-BD06-94A775CE16C0}" type="presOf" srcId="{0510CF0C-B313-4773-95AB-73686A46B485}" destId="{52E987E2-3D5B-4678-8F04-D304FA0D8DEB}" srcOrd="0" destOrd="0" presId="urn:microsoft.com/office/officeart/2005/8/layout/vList2"/>
    <dgm:cxn modelId="{ABA88294-EC9F-4C98-9032-D859BF8A821B}" type="presParOf" srcId="{8680BB60-1C8D-4C42-A529-97584C53FE47}" destId="{C5A071FF-F6DB-4214-9557-B021D47D788C}" srcOrd="0" destOrd="0" presId="urn:microsoft.com/office/officeart/2005/8/layout/vList2"/>
    <dgm:cxn modelId="{3076F7F6-B121-434E-A9AE-B3164EC568A4}" type="presParOf" srcId="{8680BB60-1C8D-4C42-A529-97584C53FE47}" destId="{152D864C-4E6C-426F-BDC6-4F0D584D76A5}" srcOrd="1" destOrd="0" presId="urn:microsoft.com/office/officeart/2005/8/layout/vList2"/>
    <dgm:cxn modelId="{D7F6D6BB-F6E4-4C95-9CB8-56539B3CC343}" type="presParOf" srcId="{8680BB60-1C8D-4C42-A529-97584C53FE47}" destId="{125E5BA8-24F4-480D-99A6-C852F6902929}" srcOrd="2" destOrd="0" presId="urn:microsoft.com/office/officeart/2005/8/layout/vList2"/>
    <dgm:cxn modelId="{E3534ACD-39A6-426A-A0C4-0168EC95988E}" type="presParOf" srcId="{8680BB60-1C8D-4C42-A529-97584C53FE47}" destId="{5303CFDD-BF61-4932-8F62-EDA0E0F3D3C6}" srcOrd="3" destOrd="0" presId="urn:microsoft.com/office/officeart/2005/8/layout/vList2"/>
    <dgm:cxn modelId="{1207D64F-59B5-4E4D-AE13-65F6BD3B8077}" type="presParOf" srcId="{8680BB60-1C8D-4C42-A529-97584C53FE47}" destId="{52E987E2-3D5B-4678-8F04-D304FA0D8DEB}" srcOrd="4" destOrd="0" presId="urn:microsoft.com/office/officeart/2005/8/layout/vList2"/>
    <dgm:cxn modelId="{A77B618E-F0CF-4E63-AAC5-19AD2AA64A5C}" type="presParOf" srcId="{8680BB60-1C8D-4C42-A529-97584C53FE47}" destId="{3567C300-2008-40F9-94F4-44976A47681D}" srcOrd="5" destOrd="0" presId="urn:microsoft.com/office/officeart/2005/8/layout/vList2"/>
    <dgm:cxn modelId="{593C7135-4060-4185-9187-D133DF6541C1}" type="presParOf" srcId="{8680BB60-1C8D-4C42-A529-97584C53FE47}" destId="{E5185486-2A95-4C5B-8657-16C1F9681F7E}" srcOrd="6" destOrd="0" presId="urn:microsoft.com/office/officeart/2005/8/layout/vList2"/>
    <dgm:cxn modelId="{02E41F98-C934-42CA-A9FD-211155483BCF}" type="presParOf" srcId="{8680BB60-1C8D-4C42-A529-97584C53FE47}" destId="{DA178964-A5DF-42E6-8AFC-A97EF68C88B9}" srcOrd="7" destOrd="0" presId="urn:microsoft.com/office/officeart/2005/8/layout/vList2"/>
    <dgm:cxn modelId="{D8D62A08-10A9-4BCA-85C8-2DEF58C5D349}" type="presParOf" srcId="{8680BB60-1C8D-4C42-A529-97584C53FE47}" destId="{748B5541-3451-4F6E-901D-CD8D12771E44}" srcOrd="8" destOrd="0" presId="urn:microsoft.com/office/officeart/2005/8/layout/vList2"/>
    <dgm:cxn modelId="{F78E3600-A75F-4183-9385-86D8461820AB}" type="presParOf" srcId="{8680BB60-1C8D-4C42-A529-97584C53FE47}" destId="{D7A4DEAD-8680-4463-8791-D8117B584C74}" srcOrd="9" destOrd="0" presId="urn:microsoft.com/office/officeart/2005/8/layout/vList2"/>
    <dgm:cxn modelId="{B93EE9DB-2752-4D1B-BE07-6489A7B074C1}" type="presParOf" srcId="{8680BB60-1C8D-4C42-A529-97584C53FE47}" destId="{B379680C-DE09-4250-BAFF-87AEB7E7458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71FF-F6DB-4214-9557-B021D47D788C}">
      <dsp:nvSpPr>
        <dsp:cNvPr id="0" name=""/>
        <dsp:cNvSpPr/>
      </dsp:nvSpPr>
      <dsp:spPr>
        <a:xfrm>
          <a:off x="0" y="52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Seeing AI Video</a:t>
          </a:r>
          <a:endParaRPr lang="en-US" sz="2000" kern="1200"/>
        </a:p>
      </dsp:txBody>
      <dsp:txXfrm>
        <a:off x="22846" y="75046"/>
        <a:ext cx="8183908" cy="422308"/>
      </dsp:txXfrm>
    </dsp:sp>
    <dsp:sp modelId="{125E5BA8-24F4-480D-99A6-C852F6902929}">
      <dsp:nvSpPr>
        <dsp:cNvPr id="0" name=""/>
        <dsp:cNvSpPr/>
      </dsp:nvSpPr>
      <dsp:spPr>
        <a:xfrm>
          <a:off x="0" y="5778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What are Cognitive Services?</a:t>
          </a:r>
          <a:endParaRPr lang="en-US" sz="2000" kern="1200"/>
        </a:p>
      </dsp:txBody>
      <dsp:txXfrm>
        <a:off x="22846" y="600646"/>
        <a:ext cx="8183908" cy="422308"/>
      </dsp:txXfrm>
    </dsp:sp>
    <dsp:sp modelId="{52E987E2-3D5B-4678-8F04-D304FA0D8DEB}">
      <dsp:nvSpPr>
        <dsp:cNvPr id="0" name=""/>
        <dsp:cNvSpPr/>
      </dsp:nvSpPr>
      <dsp:spPr>
        <a:xfrm>
          <a:off x="0" y="11034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Intelligent Mission</a:t>
          </a:r>
          <a:endParaRPr lang="en-US" sz="2000" kern="1200"/>
        </a:p>
      </dsp:txBody>
      <dsp:txXfrm>
        <a:off x="22846" y="1126246"/>
        <a:ext cx="8183908" cy="422308"/>
      </dsp:txXfrm>
    </dsp:sp>
    <dsp:sp modelId="{E5185486-2A95-4C5B-8657-16C1F9681F7E}">
      <dsp:nvSpPr>
        <dsp:cNvPr id="0" name=""/>
        <dsp:cNvSpPr/>
      </dsp:nvSpPr>
      <dsp:spPr>
        <a:xfrm>
          <a:off x="0" y="16290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Getting Started with Cognitive Services</a:t>
          </a:r>
          <a:endParaRPr lang="en-US" sz="2000" kern="1200"/>
        </a:p>
      </dsp:txBody>
      <dsp:txXfrm>
        <a:off x="22846" y="1651846"/>
        <a:ext cx="8183908" cy="422308"/>
      </dsp:txXfrm>
    </dsp:sp>
    <dsp:sp modelId="{748B5541-3451-4F6E-901D-CD8D12771E44}">
      <dsp:nvSpPr>
        <dsp:cNvPr id="0" name=""/>
        <dsp:cNvSpPr/>
      </dsp:nvSpPr>
      <dsp:spPr>
        <a:xfrm>
          <a:off x="0" y="21546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Angular Vision</a:t>
          </a:r>
          <a:endParaRPr lang="en-US" sz="2000" kern="1200"/>
        </a:p>
      </dsp:txBody>
      <dsp:txXfrm>
        <a:off x="22846" y="2177446"/>
        <a:ext cx="8183908" cy="422308"/>
      </dsp:txXfrm>
    </dsp:sp>
    <dsp:sp modelId="{B379680C-DE09-4250-BAFF-87AEB7E7458A}">
      <dsp:nvSpPr>
        <dsp:cNvPr id="0" name=""/>
        <dsp:cNvSpPr/>
      </dsp:nvSpPr>
      <dsp:spPr>
        <a:xfrm>
          <a:off x="0" y="2680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Bot Framework and QnA Maker</a:t>
          </a:r>
          <a:endParaRPr lang="en-US" sz="2000" kern="1200"/>
        </a:p>
      </dsp:txBody>
      <dsp:txXfrm>
        <a:off x="22846" y="2703046"/>
        <a:ext cx="8183908" cy="422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71FF-F6DB-4214-9557-B021D47D788C}">
      <dsp:nvSpPr>
        <dsp:cNvPr id="0" name=""/>
        <dsp:cNvSpPr/>
      </dsp:nvSpPr>
      <dsp:spPr>
        <a:xfrm>
          <a:off x="0" y="52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Seeing AI Video</a:t>
          </a:r>
          <a:endParaRPr lang="en-US" sz="2000" kern="1200"/>
        </a:p>
      </dsp:txBody>
      <dsp:txXfrm>
        <a:off x="22846" y="75046"/>
        <a:ext cx="8183908" cy="422308"/>
      </dsp:txXfrm>
    </dsp:sp>
    <dsp:sp modelId="{125E5BA8-24F4-480D-99A6-C852F6902929}">
      <dsp:nvSpPr>
        <dsp:cNvPr id="0" name=""/>
        <dsp:cNvSpPr/>
      </dsp:nvSpPr>
      <dsp:spPr>
        <a:xfrm>
          <a:off x="0" y="577800"/>
          <a:ext cx="8229600" cy="468000"/>
        </a:xfrm>
        <a:prstGeom prst="roundRect">
          <a:avLst/>
        </a:prstGeom>
        <a:solidFill>
          <a:schemeClr val="tx2"/>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What are Cognitive Services?</a:t>
          </a:r>
          <a:endParaRPr lang="en-US" sz="2000" kern="1200"/>
        </a:p>
      </dsp:txBody>
      <dsp:txXfrm>
        <a:off x="22846" y="600646"/>
        <a:ext cx="8183908" cy="422308"/>
      </dsp:txXfrm>
    </dsp:sp>
    <dsp:sp modelId="{52E987E2-3D5B-4678-8F04-D304FA0D8DEB}">
      <dsp:nvSpPr>
        <dsp:cNvPr id="0" name=""/>
        <dsp:cNvSpPr/>
      </dsp:nvSpPr>
      <dsp:spPr>
        <a:xfrm>
          <a:off x="0" y="11034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Intelligent Mission</a:t>
          </a:r>
          <a:endParaRPr lang="en-US" sz="2000" kern="1200"/>
        </a:p>
      </dsp:txBody>
      <dsp:txXfrm>
        <a:off x="22846" y="1126246"/>
        <a:ext cx="8183908" cy="422308"/>
      </dsp:txXfrm>
    </dsp:sp>
    <dsp:sp modelId="{E5185486-2A95-4C5B-8657-16C1F9681F7E}">
      <dsp:nvSpPr>
        <dsp:cNvPr id="0" name=""/>
        <dsp:cNvSpPr/>
      </dsp:nvSpPr>
      <dsp:spPr>
        <a:xfrm>
          <a:off x="0" y="16290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Getting Started with Cognitive Services</a:t>
          </a:r>
          <a:endParaRPr lang="en-US" sz="2000" kern="1200"/>
        </a:p>
      </dsp:txBody>
      <dsp:txXfrm>
        <a:off x="22846" y="1651846"/>
        <a:ext cx="8183908" cy="422308"/>
      </dsp:txXfrm>
    </dsp:sp>
    <dsp:sp modelId="{748B5541-3451-4F6E-901D-CD8D12771E44}">
      <dsp:nvSpPr>
        <dsp:cNvPr id="0" name=""/>
        <dsp:cNvSpPr/>
      </dsp:nvSpPr>
      <dsp:spPr>
        <a:xfrm>
          <a:off x="0" y="21546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Angular Vision</a:t>
          </a:r>
          <a:endParaRPr lang="en-US" sz="2000" kern="1200"/>
        </a:p>
      </dsp:txBody>
      <dsp:txXfrm>
        <a:off x="22846" y="2177446"/>
        <a:ext cx="8183908" cy="422308"/>
      </dsp:txXfrm>
    </dsp:sp>
    <dsp:sp modelId="{B379680C-DE09-4250-BAFF-87AEB7E7458A}">
      <dsp:nvSpPr>
        <dsp:cNvPr id="0" name=""/>
        <dsp:cNvSpPr/>
      </dsp:nvSpPr>
      <dsp:spPr>
        <a:xfrm>
          <a:off x="0" y="2680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Bot Framework and QnA Maker</a:t>
          </a:r>
          <a:endParaRPr lang="en-US" sz="2000" kern="1200"/>
        </a:p>
      </dsp:txBody>
      <dsp:txXfrm>
        <a:off x="22846" y="2703046"/>
        <a:ext cx="8183908" cy="422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71FF-F6DB-4214-9557-B021D47D788C}">
      <dsp:nvSpPr>
        <dsp:cNvPr id="0" name=""/>
        <dsp:cNvSpPr/>
      </dsp:nvSpPr>
      <dsp:spPr>
        <a:xfrm>
          <a:off x="0" y="52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Seeing AI Video</a:t>
          </a:r>
          <a:endParaRPr lang="en-US" sz="2000" kern="1200"/>
        </a:p>
      </dsp:txBody>
      <dsp:txXfrm>
        <a:off x="22846" y="75046"/>
        <a:ext cx="8183908" cy="422308"/>
      </dsp:txXfrm>
    </dsp:sp>
    <dsp:sp modelId="{125E5BA8-24F4-480D-99A6-C852F6902929}">
      <dsp:nvSpPr>
        <dsp:cNvPr id="0" name=""/>
        <dsp:cNvSpPr/>
      </dsp:nvSpPr>
      <dsp:spPr>
        <a:xfrm>
          <a:off x="0" y="5778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What are Cognitive Services?</a:t>
          </a:r>
          <a:endParaRPr lang="en-US" sz="2000" kern="1200"/>
        </a:p>
      </dsp:txBody>
      <dsp:txXfrm>
        <a:off x="22846" y="600646"/>
        <a:ext cx="8183908" cy="422308"/>
      </dsp:txXfrm>
    </dsp:sp>
    <dsp:sp modelId="{52E987E2-3D5B-4678-8F04-D304FA0D8DEB}">
      <dsp:nvSpPr>
        <dsp:cNvPr id="0" name=""/>
        <dsp:cNvSpPr/>
      </dsp:nvSpPr>
      <dsp:spPr>
        <a:xfrm>
          <a:off x="0" y="1103400"/>
          <a:ext cx="8229600" cy="468000"/>
        </a:xfrm>
        <a:prstGeom prst="roundRect">
          <a:avLst/>
        </a:prstGeom>
        <a:solidFill>
          <a:schemeClr val="tx2"/>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Intelligent Mission</a:t>
          </a:r>
          <a:endParaRPr lang="en-US" sz="2000" kern="1200"/>
        </a:p>
      </dsp:txBody>
      <dsp:txXfrm>
        <a:off x="22846" y="1126246"/>
        <a:ext cx="8183908" cy="422308"/>
      </dsp:txXfrm>
    </dsp:sp>
    <dsp:sp modelId="{E5185486-2A95-4C5B-8657-16C1F9681F7E}">
      <dsp:nvSpPr>
        <dsp:cNvPr id="0" name=""/>
        <dsp:cNvSpPr/>
      </dsp:nvSpPr>
      <dsp:spPr>
        <a:xfrm>
          <a:off x="0" y="16290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Getting Started with Cognitive Services</a:t>
          </a:r>
          <a:endParaRPr lang="en-US" sz="2000" kern="1200"/>
        </a:p>
      </dsp:txBody>
      <dsp:txXfrm>
        <a:off x="22846" y="1651846"/>
        <a:ext cx="8183908" cy="422308"/>
      </dsp:txXfrm>
    </dsp:sp>
    <dsp:sp modelId="{748B5541-3451-4F6E-901D-CD8D12771E44}">
      <dsp:nvSpPr>
        <dsp:cNvPr id="0" name=""/>
        <dsp:cNvSpPr/>
      </dsp:nvSpPr>
      <dsp:spPr>
        <a:xfrm>
          <a:off x="0" y="21546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Angular Vision</a:t>
          </a:r>
          <a:endParaRPr lang="en-US" sz="2000" kern="1200"/>
        </a:p>
      </dsp:txBody>
      <dsp:txXfrm>
        <a:off x="22846" y="2177446"/>
        <a:ext cx="8183908" cy="422308"/>
      </dsp:txXfrm>
    </dsp:sp>
    <dsp:sp modelId="{B379680C-DE09-4250-BAFF-87AEB7E7458A}">
      <dsp:nvSpPr>
        <dsp:cNvPr id="0" name=""/>
        <dsp:cNvSpPr/>
      </dsp:nvSpPr>
      <dsp:spPr>
        <a:xfrm>
          <a:off x="0" y="2680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Bot Framework and QnA Maker</a:t>
          </a:r>
          <a:endParaRPr lang="en-US" sz="2000" kern="1200"/>
        </a:p>
      </dsp:txBody>
      <dsp:txXfrm>
        <a:off x="22846" y="2703046"/>
        <a:ext cx="8183908" cy="422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71FF-F6DB-4214-9557-B021D47D788C}">
      <dsp:nvSpPr>
        <dsp:cNvPr id="0" name=""/>
        <dsp:cNvSpPr/>
      </dsp:nvSpPr>
      <dsp:spPr>
        <a:xfrm>
          <a:off x="0" y="52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Seeing AI Video</a:t>
          </a:r>
          <a:endParaRPr lang="en-US" sz="2000" kern="1200"/>
        </a:p>
      </dsp:txBody>
      <dsp:txXfrm>
        <a:off x="22846" y="75046"/>
        <a:ext cx="8183908" cy="422308"/>
      </dsp:txXfrm>
    </dsp:sp>
    <dsp:sp modelId="{125E5BA8-24F4-480D-99A6-C852F6902929}">
      <dsp:nvSpPr>
        <dsp:cNvPr id="0" name=""/>
        <dsp:cNvSpPr/>
      </dsp:nvSpPr>
      <dsp:spPr>
        <a:xfrm>
          <a:off x="0" y="5778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What are Cognitive Services?</a:t>
          </a:r>
          <a:endParaRPr lang="en-US" sz="2000" kern="1200"/>
        </a:p>
      </dsp:txBody>
      <dsp:txXfrm>
        <a:off x="22846" y="600646"/>
        <a:ext cx="8183908" cy="422308"/>
      </dsp:txXfrm>
    </dsp:sp>
    <dsp:sp modelId="{52E987E2-3D5B-4678-8F04-D304FA0D8DEB}">
      <dsp:nvSpPr>
        <dsp:cNvPr id="0" name=""/>
        <dsp:cNvSpPr/>
      </dsp:nvSpPr>
      <dsp:spPr>
        <a:xfrm>
          <a:off x="0" y="11034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Intelligent Mission</a:t>
          </a:r>
          <a:endParaRPr lang="en-US" sz="2000" kern="1200"/>
        </a:p>
      </dsp:txBody>
      <dsp:txXfrm>
        <a:off x="22846" y="1126246"/>
        <a:ext cx="8183908" cy="422308"/>
      </dsp:txXfrm>
    </dsp:sp>
    <dsp:sp modelId="{E5185486-2A95-4C5B-8657-16C1F9681F7E}">
      <dsp:nvSpPr>
        <dsp:cNvPr id="0" name=""/>
        <dsp:cNvSpPr/>
      </dsp:nvSpPr>
      <dsp:spPr>
        <a:xfrm>
          <a:off x="0" y="1629000"/>
          <a:ext cx="8229600" cy="468000"/>
        </a:xfrm>
        <a:prstGeom prst="roundRect">
          <a:avLst/>
        </a:prstGeom>
        <a:solidFill>
          <a:schemeClr val="tx2"/>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Getting Started with Cognitive Services</a:t>
          </a:r>
          <a:endParaRPr lang="en-US" sz="2000" kern="1200"/>
        </a:p>
      </dsp:txBody>
      <dsp:txXfrm>
        <a:off x="22846" y="1651846"/>
        <a:ext cx="8183908" cy="422308"/>
      </dsp:txXfrm>
    </dsp:sp>
    <dsp:sp modelId="{748B5541-3451-4F6E-901D-CD8D12771E44}">
      <dsp:nvSpPr>
        <dsp:cNvPr id="0" name=""/>
        <dsp:cNvSpPr/>
      </dsp:nvSpPr>
      <dsp:spPr>
        <a:xfrm>
          <a:off x="0" y="21546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Angular Vision</a:t>
          </a:r>
          <a:endParaRPr lang="en-US" sz="2000" kern="1200"/>
        </a:p>
      </dsp:txBody>
      <dsp:txXfrm>
        <a:off x="22846" y="2177446"/>
        <a:ext cx="8183908" cy="422308"/>
      </dsp:txXfrm>
    </dsp:sp>
    <dsp:sp modelId="{B379680C-DE09-4250-BAFF-87AEB7E7458A}">
      <dsp:nvSpPr>
        <dsp:cNvPr id="0" name=""/>
        <dsp:cNvSpPr/>
      </dsp:nvSpPr>
      <dsp:spPr>
        <a:xfrm>
          <a:off x="0" y="2680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Bot Framework and QnA Maker</a:t>
          </a:r>
          <a:endParaRPr lang="en-US" sz="2000" kern="1200"/>
        </a:p>
      </dsp:txBody>
      <dsp:txXfrm>
        <a:off x="22846" y="2703046"/>
        <a:ext cx="8183908" cy="422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71FF-F6DB-4214-9557-B021D47D788C}">
      <dsp:nvSpPr>
        <dsp:cNvPr id="0" name=""/>
        <dsp:cNvSpPr/>
      </dsp:nvSpPr>
      <dsp:spPr>
        <a:xfrm>
          <a:off x="0" y="52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Seeing AI Video</a:t>
          </a:r>
          <a:endParaRPr lang="en-US" sz="2000" kern="1200"/>
        </a:p>
      </dsp:txBody>
      <dsp:txXfrm>
        <a:off x="22846" y="75046"/>
        <a:ext cx="8183908" cy="422308"/>
      </dsp:txXfrm>
    </dsp:sp>
    <dsp:sp modelId="{125E5BA8-24F4-480D-99A6-C852F6902929}">
      <dsp:nvSpPr>
        <dsp:cNvPr id="0" name=""/>
        <dsp:cNvSpPr/>
      </dsp:nvSpPr>
      <dsp:spPr>
        <a:xfrm>
          <a:off x="0" y="5778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What are Cognitive Services?</a:t>
          </a:r>
          <a:endParaRPr lang="en-US" sz="2000" kern="1200"/>
        </a:p>
      </dsp:txBody>
      <dsp:txXfrm>
        <a:off x="22846" y="600646"/>
        <a:ext cx="8183908" cy="422308"/>
      </dsp:txXfrm>
    </dsp:sp>
    <dsp:sp modelId="{52E987E2-3D5B-4678-8F04-D304FA0D8DEB}">
      <dsp:nvSpPr>
        <dsp:cNvPr id="0" name=""/>
        <dsp:cNvSpPr/>
      </dsp:nvSpPr>
      <dsp:spPr>
        <a:xfrm>
          <a:off x="0" y="11034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Intelligent Mission</a:t>
          </a:r>
          <a:endParaRPr lang="en-US" sz="2000" kern="1200"/>
        </a:p>
      </dsp:txBody>
      <dsp:txXfrm>
        <a:off x="22846" y="1126246"/>
        <a:ext cx="8183908" cy="422308"/>
      </dsp:txXfrm>
    </dsp:sp>
    <dsp:sp modelId="{E5185486-2A95-4C5B-8657-16C1F9681F7E}">
      <dsp:nvSpPr>
        <dsp:cNvPr id="0" name=""/>
        <dsp:cNvSpPr/>
      </dsp:nvSpPr>
      <dsp:spPr>
        <a:xfrm>
          <a:off x="0" y="16290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Getting Started with Cognitive Services</a:t>
          </a:r>
          <a:endParaRPr lang="en-US" sz="2000" kern="1200"/>
        </a:p>
      </dsp:txBody>
      <dsp:txXfrm>
        <a:off x="22846" y="1651846"/>
        <a:ext cx="8183908" cy="422308"/>
      </dsp:txXfrm>
    </dsp:sp>
    <dsp:sp modelId="{748B5541-3451-4F6E-901D-CD8D12771E44}">
      <dsp:nvSpPr>
        <dsp:cNvPr id="0" name=""/>
        <dsp:cNvSpPr/>
      </dsp:nvSpPr>
      <dsp:spPr>
        <a:xfrm>
          <a:off x="0" y="2154600"/>
          <a:ext cx="8229600" cy="468000"/>
        </a:xfrm>
        <a:prstGeom prst="roundRect">
          <a:avLst/>
        </a:prstGeom>
        <a:solidFill>
          <a:schemeClr val="tx2"/>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Angular Vision</a:t>
          </a:r>
          <a:endParaRPr lang="en-US" sz="2000" kern="1200"/>
        </a:p>
      </dsp:txBody>
      <dsp:txXfrm>
        <a:off x="22846" y="2177446"/>
        <a:ext cx="8183908" cy="422308"/>
      </dsp:txXfrm>
    </dsp:sp>
    <dsp:sp modelId="{B379680C-DE09-4250-BAFF-87AEB7E7458A}">
      <dsp:nvSpPr>
        <dsp:cNvPr id="0" name=""/>
        <dsp:cNvSpPr/>
      </dsp:nvSpPr>
      <dsp:spPr>
        <a:xfrm>
          <a:off x="0" y="2680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Bot Framework and QnA Maker</a:t>
          </a:r>
          <a:endParaRPr lang="en-US" sz="2000" kern="1200"/>
        </a:p>
      </dsp:txBody>
      <dsp:txXfrm>
        <a:off x="22846" y="2703046"/>
        <a:ext cx="8183908" cy="4223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C4232-5738-4FBC-97B1-0795017F0309}">
      <dsp:nvSpPr>
        <dsp:cNvPr id="0" name=""/>
        <dsp:cNvSpPr/>
      </dsp:nvSpPr>
      <dsp:spPr>
        <a:xfrm>
          <a:off x="0" y="2625021"/>
          <a:ext cx="8229600" cy="574290"/>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t>“Train” Person Group</a:t>
          </a:r>
          <a:endParaRPr lang="en-US" sz="2000" kern="1200"/>
        </a:p>
      </dsp:txBody>
      <dsp:txXfrm>
        <a:off x="0" y="2625021"/>
        <a:ext cx="8229600" cy="574290"/>
      </dsp:txXfrm>
    </dsp:sp>
    <dsp:sp modelId="{00543069-5FF1-4259-94C6-B8186294CB8D}">
      <dsp:nvSpPr>
        <dsp:cNvPr id="0" name=""/>
        <dsp:cNvSpPr/>
      </dsp:nvSpPr>
      <dsp:spPr>
        <a:xfrm rot="10800000">
          <a:off x="0" y="1750376"/>
          <a:ext cx="8229600" cy="883258"/>
        </a:xfrm>
        <a:prstGeom prst="upArrowCallou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t>Create Person Face (add to Person)</a:t>
          </a:r>
          <a:endParaRPr lang="en-US" sz="2000" kern="1200"/>
        </a:p>
      </dsp:txBody>
      <dsp:txXfrm rot="10800000">
        <a:off x="0" y="1750376"/>
        <a:ext cx="8229600" cy="573915"/>
      </dsp:txXfrm>
    </dsp:sp>
    <dsp:sp modelId="{7F9B6738-C47E-4702-BC29-8C82EB71909F}">
      <dsp:nvSpPr>
        <dsp:cNvPr id="0" name=""/>
        <dsp:cNvSpPr/>
      </dsp:nvSpPr>
      <dsp:spPr>
        <a:xfrm rot="10800000">
          <a:off x="0" y="875732"/>
          <a:ext cx="8229600" cy="883258"/>
        </a:xfrm>
        <a:prstGeom prst="upArrowCallou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t>Create Person (add to Person Group)</a:t>
          </a:r>
          <a:endParaRPr lang="en-US" sz="2000" kern="1200"/>
        </a:p>
      </dsp:txBody>
      <dsp:txXfrm rot="10800000">
        <a:off x="0" y="875732"/>
        <a:ext cx="8229600" cy="573915"/>
      </dsp:txXfrm>
    </dsp:sp>
    <dsp:sp modelId="{522E4E8D-E437-4CDF-A360-094760A38C9A}">
      <dsp:nvSpPr>
        <dsp:cNvPr id="0" name=""/>
        <dsp:cNvSpPr/>
      </dsp:nvSpPr>
      <dsp:spPr>
        <a:xfrm rot="10800000">
          <a:off x="0" y="1088"/>
          <a:ext cx="8229600" cy="883258"/>
        </a:xfrm>
        <a:prstGeom prst="upArrowCallou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t>Create Person Group</a:t>
          </a:r>
          <a:endParaRPr lang="en-US" sz="2000" kern="1200"/>
        </a:p>
      </dsp:txBody>
      <dsp:txXfrm rot="10800000">
        <a:off x="0" y="1088"/>
        <a:ext cx="8229600" cy="573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071FF-F6DB-4214-9557-B021D47D788C}">
      <dsp:nvSpPr>
        <dsp:cNvPr id="0" name=""/>
        <dsp:cNvSpPr/>
      </dsp:nvSpPr>
      <dsp:spPr>
        <a:xfrm>
          <a:off x="0" y="522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Seeing AI Video</a:t>
          </a:r>
          <a:endParaRPr lang="en-US" sz="2000" kern="1200"/>
        </a:p>
      </dsp:txBody>
      <dsp:txXfrm>
        <a:off x="22846" y="75046"/>
        <a:ext cx="8183908" cy="422308"/>
      </dsp:txXfrm>
    </dsp:sp>
    <dsp:sp modelId="{125E5BA8-24F4-480D-99A6-C852F6902929}">
      <dsp:nvSpPr>
        <dsp:cNvPr id="0" name=""/>
        <dsp:cNvSpPr/>
      </dsp:nvSpPr>
      <dsp:spPr>
        <a:xfrm>
          <a:off x="0" y="5778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What are Cognitive Services?</a:t>
          </a:r>
          <a:endParaRPr lang="en-US" sz="2000" kern="1200"/>
        </a:p>
      </dsp:txBody>
      <dsp:txXfrm>
        <a:off x="22846" y="600646"/>
        <a:ext cx="8183908" cy="422308"/>
      </dsp:txXfrm>
    </dsp:sp>
    <dsp:sp modelId="{52E987E2-3D5B-4678-8F04-D304FA0D8DEB}">
      <dsp:nvSpPr>
        <dsp:cNvPr id="0" name=""/>
        <dsp:cNvSpPr/>
      </dsp:nvSpPr>
      <dsp:spPr>
        <a:xfrm>
          <a:off x="0" y="11034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Intelligent Mission</a:t>
          </a:r>
          <a:endParaRPr lang="en-US" sz="2000" kern="1200"/>
        </a:p>
      </dsp:txBody>
      <dsp:txXfrm>
        <a:off x="22846" y="1126246"/>
        <a:ext cx="8183908" cy="422308"/>
      </dsp:txXfrm>
    </dsp:sp>
    <dsp:sp modelId="{E5185486-2A95-4C5B-8657-16C1F9681F7E}">
      <dsp:nvSpPr>
        <dsp:cNvPr id="0" name=""/>
        <dsp:cNvSpPr/>
      </dsp:nvSpPr>
      <dsp:spPr>
        <a:xfrm>
          <a:off x="0" y="16290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Getting Started with Cognitive Services</a:t>
          </a:r>
          <a:endParaRPr lang="en-US" sz="2000" kern="1200"/>
        </a:p>
      </dsp:txBody>
      <dsp:txXfrm>
        <a:off x="22846" y="1651846"/>
        <a:ext cx="8183908" cy="422308"/>
      </dsp:txXfrm>
    </dsp:sp>
    <dsp:sp modelId="{748B5541-3451-4F6E-901D-CD8D12771E44}">
      <dsp:nvSpPr>
        <dsp:cNvPr id="0" name=""/>
        <dsp:cNvSpPr/>
      </dsp:nvSpPr>
      <dsp:spPr>
        <a:xfrm>
          <a:off x="0" y="2154600"/>
          <a:ext cx="8229600" cy="46800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Angular Vision</a:t>
          </a:r>
          <a:endParaRPr lang="en-US" sz="2000" kern="1200"/>
        </a:p>
      </dsp:txBody>
      <dsp:txXfrm>
        <a:off x="22846" y="2177446"/>
        <a:ext cx="8183908" cy="422308"/>
      </dsp:txXfrm>
    </dsp:sp>
    <dsp:sp modelId="{B379680C-DE09-4250-BAFF-87AEB7E7458A}">
      <dsp:nvSpPr>
        <dsp:cNvPr id="0" name=""/>
        <dsp:cNvSpPr/>
      </dsp:nvSpPr>
      <dsp:spPr>
        <a:xfrm>
          <a:off x="0" y="2680200"/>
          <a:ext cx="8229600" cy="468000"/>
        </a:xfrm>
        <a:prstGeom prst="roundRect">
          <a:avLst/>
        </a:prstGeom>
        <a:solidFill>
          <a:schemeClr val="tx2"/>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Bot Framework and </a:t>
          </a:r>
          <a:r>
            <a:rPr lang="en-US" sz="2000" b="1" kern="1200" dirty="0" err="1"/>
            <a:t>QnA</a:t>
          </a:r>
          <a:r>
            <a:rPr lang="en-US" sz="2000" b="1" kern="1200" dirty="0"/>
            <a:t> Maker</a:t>
          </a:r>
          <a:endParaRPr lang="en-US" sz="2000" kern="1200" dirty="0"/>
        </a:p>
      </dsp:txBody>
      <dsp:txXfrm>
        <a:off x="22846" y="2703046"/>
        <a:ext cx="8183908" cy="4223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 y="9120190"/>
            <a:ext cx="731361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8915400"/>
            <a:ext cx="1219200" cy="516610"/>
          </a:xfrm>
          <a:prstGeom prst="rect">
            <a:avLst/>
          </a:prstGeom>
        </p:spPr>
      </p:pic>
      <p:cxnSp>
        <p:nvCxnSpPr>
          <p:cNvPr id="10" name="Straight Connector 9"/>
          <p:cNvCxnSpPr/>
          <p:nvPr/>
        </p:nvCxnSpPr>
        <p:spPr>
          <a:xfrm>
            <a:off x="434340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endParaRPr lang="en-US" sz="1400"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dirty="0"/>
          </a:p>
        </p:txBody>
      </p:sp>
    </p:spTree>
    <p:extLst>
      <p:ext uri="{BB962C8B-B14F-4D97-AF65-F5344CB8AC3E}">
        <p14:creationId xmlns:p14="http://schemas.microsoft.com/office/powerpoint/2010/main" val="3732687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dirty="0"/>
          </a:p>
        </p:txBody>
      </p:sp>
    </p:spTree>
    <p:extLst>
      <p:ext uri="{BB962C8B-B14F-4D97-AF65-F5344CB8AC3E}">
        <p14:creationId xmlns:p14="http://schemas.microsoft.com/office/powerpoint/2010/main" val="248556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dirty="0"/>
          </a:p>
        </p:txBody>
      </p:sp>
    </p:spTree>
    <p:extLst>
      <p:ext uri="{BB962C8B-B14F-4D97-AF65-F5344CB8AC3E}">
        <p14:creationId xmlns:p14="http://schemas.microsoft.com/office/powerpoint/2010/main" val="426459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dirty="0"/>
          </a:p>
        </p:txBody>
      </p:sp>
    </p:spTree>
    <p:extLst>
      <p:ext uri="{BB962C8B-B14F-4D97-AF65-F5344CB8AC3E}">
        <p14:creationId xmlns:p14="http://schemas.microsoft.com/office/powerpoint/2010/main" val="2947951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dirty="0"/>
          </a:p>
        </p:txBody>
      </p:sp>
    </p:spTree>
    <p:extLst>
      <p:ext uri="{BB962C8B-B14F-4D97-AF65-F5344CB8AC3E}">
        <p14:creationId xmlns:p14="http://schemas.microsoft.com/office/powerpoint/2010/main" val="389852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dirty="0"/>
          </a:p>
        </p:txBody>
      </p:sp>
    </p:spTree>
    <p:extLst>
      <p:ext uri="{BB962C8B-B14F-4D97-AF65-F5344CB8AC3E}">
        <p14:creationId xmlns:p14="http://schemas.microsoft.com/office/powerpoint/2010/main" val="3361388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16</a:t>
            </a:fld>
            <a:endParaRPr lang="en-US" dirty="0"/>
          </a:p>
        </p:txBody>
      </p:sp>
    </p:spTree>
    <p:extLst>
      <p:ext uri="{BB962C8B-B14F-4D97-AF65-F5344CB8AC3E}">
        <p14:creationId xmlns:p14="http://schemas.microsoft.com/office/powerpoint/2010/main" val="211108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dirty="0"/>
          </a:p>
        </p:txBody>
      </p:sp>
    </p:spTree>
    <p:extLst>
      <p:ext uri="{BB962C8B-B14F-4D97-AF65-F5344CB8AC3E}">
        <p14:creationId xmlns:p14="http://schemas.microsoft.com/office/powerpoint/2010/main" val="311163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dirty="0"/>
          </a:p>
        </p:txBody>
      </p:sp>
    </p:spTree>
    <p:extLst>
      <p:ext uri="{BB962C8B-B14F-4D97-AF65-F5344CB8AC3E}">
        <p14:creationId xmlns:p14="http://schemas.microsoft.com/office/powerpoint/2010/main" val="284911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dirty="0"/>
          </a:p>
        </p:txBody>
      </p:sp>
    </p:spTree>
    <p:extLst>
      <p:ext uri="{BB962C8B-B14F-4D97-AF65-F5344CB8AC3E}">
        <p14:creationId xmlns:p14="http://schemas.microsoft.com/office/powerpoint/2010/main" val="237050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10/11/2017 7:01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414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10/11/2017 7:01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900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10/11/2017 7:01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1846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10/11/2017 7:01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924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a:t>Why choose these APIs?</a:t>
            </a:r>
            <a:r>
              <a:rPr lang="en-US" sz="900" b="1" baseline="0" dirty="0"/>
              <a:t> </a:t>
            </a:r>
            <a:r>
              <a:rPr lang="en-US" sz="900" baseline="0" dirty="0"/>
              <a:t>They </a:t>
            </a:r>
            <a:r>
              <a:rPr lang="en-US" sz="900" dirty="0"/>
              <a:t>work, and it’s easy. </a:t>
            </a:r>
          </a:p>
          <a:p>
            <a:endParaRPr lang="en-US" sz="900" dirty="0"/>
          </a:p>
          <a:p>
            <a:r>
              <a:rPr lang="en-US" sz="900" b="0" dirty="0"/>
              <a:t>Easy:  T</a:t>
            </a:r>
            <a:r>
              <a:rPr lang="en-US" sz="900" dirty="0"/>
              <a:t>he APIs are easy to implement because of the simple REST calls.  Being REST APIs, there’s a common way to implement and you can get started with all of them for free simply by going to one place, one website, www.microsoft.com/cognitive.  (You don’t have to hunt around to different places.)  </a:t>
            </a:r>
          </a:p>
          <a:p>
            <a:endParaRPr lang="en-US" sz="900" dirty="0"/>
          </a:p>
          <a:p>
            <a:r>
              <a:rPr lang="en-US" sz="900" b="0" dirty="0"/>
              <a:t>Flexible:  </a:t>
            </a:r>
            <a:r>
              <a:rPr lang="en-US" sz="900" dirty="0"/>
              <a:t>We’ve got a breadth of intelligence and knowledge APIs so developers will be able to find what intelligence feature they need; and importantly, they all work on whatever language, framework, or platform developers choose. So, </a:t>
            </a:r>
            <a:r>
              <a:rPr lang="en-US" sz="900" dirty="0" err="1"/>
              <a:t>devs</a:t>
            </a:r>
            <a:r>
              <a:rPr lang="en-US" sz="900" dirty="0"/>
              <a:t> can integrated into their apps—iOS, Android, Windows—using their own tools they know and love (such as python or node.js, etc.).</a:t>
            </a:r>
          </a:p>
          <a:p>
            <a:endParaRPr lang="en-US" sz="9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t>Tested:</a:t>
            </a:r>
            <a:r>
              <a:rPr lang="en-US" sz="900" b="0" baseline="0" dirty="0"/>
              <a:t> </a:t>
            </a:r>
            <a:r>
              <a:rPr lang="en-US" sz="900" b="0" dirty="0"/>
              <a:t>Tap into </a:t>
            </a:r>
            <a:r>
              <a:rPr lang="en-US" sz="900" dirty="0"/>
              <a:t>an ever-growing collection of powerful AI algorithms developed by experts. Developers can trust the quality and expertise build into each API by experts in their field from Microsoft’s Research organization, Bing, and Azure machine learning and these capabilities are used across many Microsoft first party products such as Cortana, Bing</a:t>
            </a:r>
            <a:r>
              <a:rPr lang="en-US" sz="900" baseline="0" dirty="0"/>
              <a:t> and Skype</a:t>
            </a:r>
            <a:r>
              <a:rPr lang="en-US" sz="900" dirty="0"/>
              <a:t>.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r>
              <a:rPr lang="en-US">
                <a:solidFill>
                  <a:prstClr val="black"/>
                </a:solidFill>
              </a:rPr>
              <a:t>Microsoft Build 2016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10/11/2017 7:01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34626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867150"/>
            <a:ext cx="3848100" cy="1016000"/>
          </a:xfrm>
          <a:prstGeom prst="rect">
            <a:avLst/>
          </a:prstGeom>
        </p:spPr>
      </p:pic>
      <p:sp>
        <p:nvSpPr>
          <p:cNvPr id="8" name="Title 3"/>
          <p:cNvSpPr>
            <a:spLocks noGrp="1"/>
          </p:cNvSpPr>
          <p:nvPr>
            <p:ph type="ctrTitle" hasCustomPrompt="1"/>
          </p:nvPr>
        </p:nvSpPr>
        <p:spPr>
          <a:xfrm>
            <a:off x="685800" y="400050"/>
            <a:ext cx="7772400" cy="1885950"/>
          </a:xfrm>
        </p:spPr>
        <p:txBody>
          <a:bodyPr/>
          <a:lstStyle>
            <a:lvl1pPr>
              <a:defRPr baseline="0"/>
            </a:lvl1pPr>
          </a:lstStyle>
          <a:p>
            <a:r>
              <a:rPr lang="en-US" dirty="0">
                <a:solidFill>
                  <a:schemeClr val="tx2"/>
                </a:solidFill>
                <a:effectLst/>
                <a:latin typeface="Calibri"/>
              </a:rPr>
              <a:t>Session Title	</a:t>
            </a:r>
            <a:br>
              <a:rPr lang="en-US" dirty="0">
                <a:solidFill>
                  <a:schemeClr val="tx2"/>
                </a:solidFill>
                <a:effectLst/>
                <a:latin typeface="Calibri"/>
              </a:rPr>
            </a:br>
            <a:r>
              <a:rPr lang="en-US" sz="2000" dirty="0">
                <a:solidFill>
                  <a:schemeClr val="accent1"/>
                </a:solidFill>
                <a:effectLst/>
                <a:latin typeface="Calibri"/>
                <a:cs typeface="Mangal" pitchFamily="18" charset="0"/>
              </a:rPr>
              <a:t>Session Day and Time</a:t>
            </a:r>
            <a:endParaRPr lang="en-US" dirty="0">
              <a:effectLst/>
            </a:endParaRPr>
          </a:p>
        </p:txBody>
      </p:sp>
      <p:sp>
        <p:nvSpPr>
          <p:cNvPr id="9" name="Subtitle 4"/>
          <p:cNvSpPr>
            <a:spLocks noGrp="1"/>
          </p:cNvSpPr>
          <p:nvPr>
            <p:ph type="subTitle" idx="1"/>
          </p:nvPr>
        </p:nvSpPr>
        <p:spPr>
          <a:xfrm>
            <a:off x="2057400" y="2343150"/>
            <a:ext cx="6400800" cy="971550"/>
          </a:xfrm>
        </p:spPr>
        <p:txBody>
          <a:bodyPr/>
          <a:lstStyle/>
          <a:p>
            <a:r>
              <a:rPr lang="en-US" dirty="0"/>
              <a:t>Speaker name</a:t>
            </a:r>
          </a:p>
          <a:p>
            <a:r>
              <a:rPr lang="en-US" dirty="0"/>
              <a:t>Speaker email</a:t>
            </a:r>
          </a:p>
        </p:txBody>
      </p:sp>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867150"/>
            <a:ext cx="3848100" cy="1016000"/>
          </a:xfrm>
          <a:prstGeom prst="rect">
            <a:avLst/>
          </a:prstGeom>
        </p:spPr>
      </p:pic>
      <p:sp>
        <p:nvSpPr>
          <p:cNvPr id="8" name="Title 3"/>
          <p:cNvSpPr>
            <a:spLocks noGrp="1"/>
          </p:cNvSpPr>
          <p:nvPr>
            <p:ph type="ctrTitle"/>
          </p:nvPr>
        </p:nvSpPr>
        <p:spPr>
          <a:xfrm>
            <a:off x="685800" y="400050"/>
            <a:ext cx="7772400" cy="1885950"/>
          </a:xfrm>
        </p:spPr>
        <p:txBody>
          <a:bodyPr/>
          <a:lstStyle/>
          <a:p>
            <a:r>
              <a:rPr lang="en-US" dirty="0" err="1">
                <a:solidFill>
                  <a:schemeClr val="tx2"/>
                </a:solidFill>
                <a:effectLst/>
                <a:latin typeface="Calibri"/>
              </a:rPr>
              <a:t>SQLintersection</a:t>
            </a:r>
            <a:br>
              <a:rPr lang="en-US" dirty="0">
                <a:solidFill>
                  <a:schemeClr val="tx2"/>
                </a:solidFill>
                <a:effectLst/>
                <a:latin typeface="Calibri"/>
              </a:rPr>
            </a:br>
            <a:r>
              <a:rPr lang="en-US" sz="2000" dirty="0">
                <a:solidFill>
                  <a:schemeClr val="accent1"/>
                </a:solidFill>
                <a:effectLst/>
                <a:latin typeface="Calibri"/>
                <a:cs typeface="Mangal" pitchFamily="18" charset="0"/>
              </a:rPr>
              <a:t>Session: Tuesday, 10:30-11:45am</a:t>
            </a:r>
            <a:br>
              <a:rPr lang="en-US" sz="2000" dirty="0">
                <a:solidFill>
                  <a:schemeClr val="accent1"/>
                </a:solidFill>
                <a:effectLst/>
                <a:latin typeface="Calibri"/>
                <a:cs typeface="Mangal" pitchFamily="18" charset="0"/>
              </a:rPr>
            </a:br>
            <a:br>
              <a:rPr lang="en-US" sz="2400" dirty="0">
                <a:solidFill>
                  <a:schemeClr val="accent1"/>
                </a:solidFill>
                <a:effectLst/>
                <a:latin typeface="Calibri"/>
                <a:cs typeface="Mangal" pitchFamily="18" charset="0"/>
              </a:rPr>
            </a:br>
            <a:r>
              <a:rPr lang="en-US" dirty="0">
                <a:solidFill>
                  <a:srgbClr val="000000">
                    <a:lumMod val="65000"/>
                    <a:lumOff val="35000"/>
                  </a:srgbClr>
                </a:solidFill>
                <a:effectLst/>
                <a:latin typeface="Calibri"/>
                <a:cs typeface="Mangal" pitchFamily="18" charset="0"/>
              </a:rPr>
              <a:t>Session Name</a:t>
            </a:r>
            <a:endParaRPr lang="en-US" dirty="0">
              <a:effectLst/>
            </a:endParaRPr>
          </a:p>
        </p:txBody>
      </p:sp>
      <p:sp>
        <p:nvSpPr>
          <p:cNvPr id="9" name="Subtitle 4"/>
          <p:cNvSpPr>
            <a:spLocks noGrp="1"/>
          </p:cNvSpPr>
          <p:nvPr>
            <p:ph type="subTitle" idx="1"/>
          </p:nvPr>
        </p:nvSpPr>
        <p:spPr>
          <a:xfrm>
            <a:off x="2057400" y="2343150"/>
            <a:ext cx="6400800" cy="971550"/>
          </a:xfrm>
        </p:spPr>
        <p:txBody>
          <a:bodyPr/>
          <a:lstStyle/>
          <a:p>
            <a:r>
              <a:rPr lang="en-US" dirty="0"/>
              <a:t>Speaker name</a:t>
            </a:r>
          </a:p>
          <a:p>
            <a:r>
              <a:rPr lang="en-US" dirty="0"/>
              <a:t>Speaker email</a:t>
            </a:r>
          </a:p>
        </p:txBody>
      </p:sp>
      <p:pic>
        <p:nvPicPr>
          <p:cNvPr id="10" name="Picture 9"/>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2201" y="3028951"/>
            <a:ext cx="2722592" cy="1245932"/>
          </a:xfrm>
          <a:prstGeom prst="rect">
            <a:avLst/>
          </a:prstGeom>
        </p:spPr>
      </p:pic>
    </p:spTree>
    <p:extLst>
      <p:ext uri="{BB962C8B-B14F-4D97-AF65-F5344CB8AC3E}">
        <p14:creationId xmlns:p14="http://schemas.microsoft.com/office/powerpoint/2010/main" val="17752469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chemeClr val="tx1"/>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1868643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14936272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4" name="TextBox 3"/>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14575972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763166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Box 4"/>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dirty="0"/>
              <a:t>Click to edit Master title style</a:t>
            </a:r>
          </a:p>
        </p:txBody>
      </p:sp>
      <p:sp>
        <p:nvSpPr>
          <p:cNvPr id="5" name="TextBox 4"/>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Box 3"/>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extBox 3"/>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900" b="1" dirty="0">
                <a:solidFill>
                  <a:schemeClr val="tx2"/>
                </a:solidFill>
                <a:latin typeface="+mj-lt"/>
                <a:ea typeface="+mj-ea"/>
                <a:cs typeface="Segoe UI" pitchFamily="34" charset="0"/>
              </a:defRPr>
            </a:lvl1pPr>
          </a:lstStyle>
          <a:p>
            <a:endParaRPr lang="en-US" dirty="0"/>
          </a:p>
        </p:txBody>
      </p:sp>
      <p:sp>
        <p:nvSpPr>
          <p:cNvPr id="5" name="TextBox 4"/>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18774668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chemeClr val="tx1"/>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AngularMIX</a:t>
            </a:r>
            <a:r>
              <a:rPr lang="en-US" sz="900" b="0" u="none" baseline="0" dirty="0">
                <a:solidFill>
                  <a:srgbClr val="000000"/>
                </a:solidFill>
                <a:latin typeface="Calibri"/>
                <a:cs typeface="Mangal" pitchFamily="18" charset="0"/>
              </a:rPr>
              <a:t> </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https://</a:t>
            </a:r>
            <a:r>
              <a:rPr lang="en-US" sz="900" b="0" u="none" dirty="0" err="1">
                <a:solidFill>
                  <a:srgbClr val="000000"/>
                </a:solidFill>
                <a:latin typeface="Calibri"/>
                <a:cs typeface="Mangal" pitchFamily="18" charset="0"/>
              </a:rPr>
              <a:t>www.angularmix.com</a:t>
            </a:r>
            <a:endParaRPr lang="en-US" sz="900" b="0" u="none" dirty="0">
              <a:solidFill>
                <a:srgbClr val="000000"/>
              </a:solidFill>
              <a:latin typeface="Calibri"/>
              <a:cs typeface="Mangal" pitchFamily="18"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4523343"/>
            <a:ext cx="1899999" cy="501650"/>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028700"/>
            <a:ext cx="82296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87" r:id="rId10"/>
    <p:sldLayoutId id="2147483689" r:id="rId11"/>
    <p:sldLayoutId id="2147483690" r:id="rId12"/>
    <p:sldLayoutId id="2147483691" r:id="rId13"/>
    <p:sldLayoutId id="2147483692" r:id="rId14"/>
  </p:sldLayoutIdLst>
  <p:transition>
    <p:fade/>
  </p:transition>
  <p:hf hdr="0" ftr="0" dt="0"/>
  <p:txStyles>
    <p:titleStyle>
      <a:lvl1pPr marL="0" indent="0" algn="ctr" defTabSz="-13873163" rtl="0" eaLnBrk="1" fontAlgn="base" hangingPunct="1">
        <a:spcBef>
          <a:spcPct val="0"/>
        </a:spcBef>
        <a:spcAft>
          <a:spcPct val="0"/>
        </a:spcAft>
        <a:defRPr lang="en-US" sz="2900" b="1" dirty="0" smtClean="0">
          <a:solidFill>
            <a:schemeClr val="tx2"/>
          </a:solidFill>
          <a:latin typeface="Calibri"/>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100" b="1">
          <a:solidFill>
            <a:schemeClr val="tx1"/>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sz="1900">
          <a:solidFill>
            <a:schemeClr val="tx1"/>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700">
          <a:solidFill>
            <a:schemeClr val="tx1"/>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500">
          <a:solidFill>
            <a:schemeClr val="tx1"/>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300">
          <a:solidFill>
            <a:schemeClr val="tx1"/>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github.com/Azure-Samples/gov-intelligent-miss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p:txBody>
          <a:bodyPr/>
          <a:lstStyle/>
          <a:p>
            <a:r>
              <a:rPr lang="en-US" sz="3200" dirty="0">
                <a:solidFill>
                  <a:schemeClr val="tx2"/>
                </a:solidFill>
                <a:effectLst/>
                <a:latin typeface="Calibri"/>
              </a:rPr>
              <a:t>The Future is Now: Artificial Intelligence in your Angular apps with Microsoft Cognitive Services</a:t>
            </a:r>
            <a:br>
              <a:rPr lang="en-US" dirty="0">
                <a:solidFill>
                  <a:schemeClr val="tx2"/>
                </a:solidFill>
                <a:effectLst/>
                <a:latin typeface="Calibri"/>
              </a:rPr>
            </a:br>
            <a:r>
              <a:rPr lang="en-US" sz="2000" dirty="0">
                <a:solidFill>
                  <a:schemeClr val="accent1"/>
                </a:solidFill>
                <a:effectLst/>
                <a:latin typeface="Calibri"/>
                <a:cs typeface="Mangal" pitchFamily="18" charset="0"/>
              </a:rPr>
              <a:t>10/12/2017, 9:00am</a:t>
            </a:r>
            <a:endParaRPr lang="en-US" dirty="0">
              <a:effectLst/>
            </a:endParaRPr>
          </a:p>
        </p:txBody>
      </p:sp>
      <p:sp>
        <p:nvSpPr>
          <p:cNvPr id="7" name="Subtitle 4"/>
          <p:cNvSpPr>
            <a:spLocks noGrp="1"/>
          </p:cNvSpPr>
          <p:nvPr>
            <p:ph type="subTitle" idx="1"/>
          </p:nvPr>
        </p:nvSpPr>
        <p:spPr>
          <a:xfrm>
            <a:off x="1371600" y="2343150"/>
            <a:ext cx="6400800" cy="971550"/>
          </a:xfrm>
        </p:spPr>
        <p:txBody>
          <a:bodyPr/>
          <a:lstStyle/>
          <a:p>
            <a:pPr marL="0" indent="0" algn="ctr">
              <a:buNone/>
            </a:pPr>
            <a:r>
              <a:rPr lang="en-US" sz="2000" b="0" dirty="0"/>
              <a:t>Steve Michelotti</a:t>
            </a:r>
          </a:p>
          <a:p>
            <a:pPr marL="0" indent="0" algn="ctr">
              <a:buNone/>
            </a:pPr>
            <a:r>
              <a:rPr lang="en-US" sz="2000" b="0" dirty="0"/>
              <a:t>steve.michelotti@microsoft.com</a:t>
            </a:r>
          </a:p>
        </p:txBody>
      </p:sp>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mp:transition xmlns:mp="http://schemas.microsoft.com/office/mac/powerpoint/2008/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571500"/>
          </a:xfrm>
        </p:spPr>
        <p:txBody>
          <a:bodyPr/>
          <a:lstStyle/>
          <a:p>
            <a:r>
              <a:rPr lang="en-US" sz="2800" dirty="0"/>
              <a:t>Agenda</a:t>
            </a:r>
          </a:p>
        </p:txBody>
      </p:sp>
      <p:graphicFrame>
        <p:nvGraphicFramePr>
          <p:cNvPr id="2" name="Diagram 1">
            <a:extLst>
              <a:ext uri="{FF2B5EF4-FFF2-40B4-BE49-F238E27FC236}">
                <a16:creationId xmlns:a16="http://schemas.microsoft.com/office/drawing/2014/main" id="{AAB3CB15-DDA6-41E3-828C-2F1A27D3E0E2}"/>
              </a:ext>
            </a:extLst>
          </p:cNvPr>
          <p:cNvGraphicFramePr/>
          <p:nvPr>
            <p:extLst>
              <p:ext uri="{D42A27DB-BD31-4B8C-83A1-F6EECF244321}">
                <p14:modId xmlns:p14="http://schemas.microsoft.com/office/powerpoint/2010/main" val="1901326325"/>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67270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571500"/>
          </a:xfrm>
        </p:spPr>
        <p:txBody>
          <a:bodyPr/>
          <a:lstStyle/>
          <a:p>
            <a:r>
              <a:rPr lang="en-US" sz="2800" dirty="0"/>
              <a:t>Agenda</a:t>
            </a:r>
          </a:p>
        </p:txBody>
      </p:sp>
      <p:graphicFrame>
        <p:nvGraphicFramePr>
          <p:cNvPr id="2" name="Diagram 1">
            <a:extLst>
              <a:ext uri="{FF2B5EF4-FFF2-40B4-BE49-F238E27FC236}">
                <a16:creationId xmlns:a16="http://schemas.microsoft.com/office/drawing/2014/main" id="{AAB3CB15-DDA6-41E3-828C-2F1A27D3E0E2}"/>
              </a:ext>
            </a:extLst>
          </p:cNvPr>
          <p:cNvGraphicFramePr/>
          <p:nvPr>
            <p:extLst>
              <p:ext uri="{D42A27DB-BD31-4B8C-83A1-F6EECF244321}">
                <p14:modId xmlns:p14="http://schemas.microsoft.com/office/powerpoint/2010/main" val="2451669409"/>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6246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571500"/>
          </a:xfrm>
        </p:spPr>
        <p:txBody>
          <a:bodyPr/>
          <a:lstStyle/>
          <a:p>
            <a:r>
              <a:rPr lang="en-US" sz="2800" dirty="0"/>
              <a:t>Agenda</a:t>
            </a:r>
          </a:p>
        </p:txBody>
      </p:sp>
      <p:graphicFrame>
        <p:nvGraphicFramePr>
          <p:cNvPr id="2" name="Diagram 1">
            <a:extLst>
              <a:ext uri="{FF2B5EF4-FFF2-40B4-BE49-F238E27FC236}">
                <a16:creationId xmlns:a16="http://schemas.microsoft.com/office/drawing/2014/main" id="{AAB3CB15-DDA6-41E3-828C-2F1A27D3E0E2}"/>
              </a:ext>
            </a:extLst>
          </p:cNvPr>
          <p:cNvGraphicFramePr/>
          <p:nvPr>
            <p:extLst>
              <p:ext uri="{D42A27DB-BD31-4B8C-83A1-F6EECF244321}">
                <p14:modId xmlns:p14="http://schemas.microsoft.com/office/powerpoint/2010/main" val="1435409033"/>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469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2B3C-5CDF-4CB2-AB37-7F1879518725}"/>
              </a:ext>
            </a:extLst>
          </p:cNvPr>
          <p:cNvSpPr>
            <a:spLocks noGrp="1"/>
          </p:cNvSpPr>
          <p:nvPr>
            <p:ph type="title"/>
          </p:nvPr>
        </p:nvSpPr>
        <p:spPr/>
        <p:txBody>
          <a:bodyPr/>
          <a:lstStyle/>
          <a:p>
            <a:r>
              <a:rPr lang="en-US" dirty="0"/>
              <a:t>Face API Workflow</a:t>
            </a:r>
          </a:p>
        </p:txBody>
      </p:sp>
      <p:graphicFrame>
        <p:nvGraphicFramePr>
          <p:cNvPr id="4" name="Diagram 3">
            <a:extLst>
              <a:ext uri="{FF2B5EF4-FFF2-40B4-BE49-F238E27FC236}">
                <a16:creationId xmlns:a16="http://schemas.microsoft.com/office/drawing/2014/main" id="{96CBD76F-8C9E-4396-BFB8-3044ABCD3901}"/>
              </a:ext>
            </a:extLst>
          </p:cNvPr>
          <p:cNvGraphicFramePr/>
          <p:nvPr>
            <p:extLst>
              <p:ext uri="{D42A27DB-BD31-4B8C-83A1-F6EECF244321}">
                <p14:modId xmlns:p14="http://schemas.microsoft.com/office/powerpoint/2010/main" val="171005720"/>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18397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571500"/>
          </a:xfrm>
        </p:spPr>
        <p:txBody>
          <a:bodyPr/>
          <a:lstStyle/>
          <a:p>
            <a:r>
              <a:rPr lang="en-US" sz="2800" dirty="0"/>
              <a:t>Agenda</a:t>
            </a:r>
          </a:p>
        </p:txBody>
      </p:sp>
      <p:graphicFrame>
        <p:nvGraphicFramePr>
          <p:cNvPr id="2" name="Diagram 1">
            <a:extLst>
              <a:ext uri="{FF2B5EF4-FFF2-40B4-BE49-F238E27FC236}">
                <a16:creationId xmlns:a16="http://schemas.microsoft.com/office/drawing/2014/main" id="{AAB3CB15-DDA6-41E3-828C-2F1A27D3E0E2}"/>
              </a:ext>
            </a:extLst>
          </p:cNvPr>
          <p:cNvGraphicFramePr/>
          <p:nvPr>
            <p:extLst>
              <p:ext uri="{D42A27DB-BD31-4B8C-83A1-F6EECF244321}">
                <p14:modId xmlns:p14="http://schemas.microsoft.com/office/powerpoint/2010/main" val="3874644302"/>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93205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t>References</a:t>
            </a:r>
          </a:p>
        </p:txBody>
      </p:sp>
      <p:sp>
        <p:nvSpPr>
          <p:cNvPr id="5" name="Text Placeholder 4"/>
          <p:cNvSpPr>
            <a:spLocks noGrp="1"/>
          </p:cNvSpPr>
          <p:nvPr>
            <p:ph type="body" idx="1"/>
          </p:nvPr>
        </p:nvSpPr>
        <p:spPr>
          <a:xfrm>
            <a:off x="457200" y="1028700"/>
            <a:ext cx="8229600" cy="3257550"/>
          </a:xfrm>
        </p:spPr>
        <p:txBody>
          <a:bodyPr/>
          <a:lstStyle/>
          <a:p>
            <a:r>
              <a:rPr lang="en-US" sz="2000" dirty="0">
                <a:hlinkClick r:id="rId3"/>
              </a:rPr>
              <a:t>https://azure.microsoft.com/en-us/services/cognitive-services/</a:t>
            </a:r>
            <a:endParaRPr lang="en-US" sz="2000" dirty="0"/>
          </a:p>
          <a:p>
            <a:r>
              <a:rPr lang="en-US" sz="2000" dirty="0">
                <a:hlinkClick r:id="rId4"/>
              </a:rPr>
              <a:t>https://github.com/Azure-Samples/gov-intelligent-mission</a:t>
            </a:r>
            <a:endParaRPr lang="en-US" sz="2000" dirty="0"/>
          </a:p>
          <a:p>
            <a:endParaRPr lang="en-US" sz="2000" dirty="0"/>
          </a:p>
        </p:txBody>
      </p:sp>
    </p:spTree>
    <p:extLst>
      <p:ext uri="{BB962C8B-B14F-4D97-AF65-F5344CB8AC3E}">
        <p14:creationId xmlns:p14="http://schemas.microsoft.com/office/powerpoint/2010/main" val="25281606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a:xfrm>
            <a:off x="685800" y="1123950"/>
            <a:ext cx="7772400" cy="1125538"/>
          </a:xfrm>
        </p:spPr>
        <p:txBody>
          <a:bodyPr/>
          <a:lstStyle/>
          <a:p>
            <a:pPr marL="0" indent="0" algn="ctr">
              <a:buNone/>
            </a:pPr>
            <a:r>
              <a:rPr lang="en-US" sz="2400" i="1" dirty="0">
                <a:latin typeface="+mj-lt"/>
              </a:rPr>
              <a:t>Please use </a:t>
            </a:r>
            <a:r>
              <a:rPr lang="en-US" sz="2400" i="1" dirty="0" err="1">
                <a:latin typeface="+mj-lt"/>
              </a:rPr>
              <a:t>EventsXD</a:t>
            </a:r>
            <a:r>
              <a:rPr lang="en-US" sz="2400" i="1" dirty="0">
                <a:latin typeface="+mj-lt"/>
              </a:rPr>
              <a:t> to fill out a session evaluation.</a:t>
            </a:r>
            <a:br>
              <a:rPr lang="en-US" sz="2400" i="1" dirty="0">
                <a:latin typeface="+mj-lt"/>
              </a:rPr>
            </a:br>
            <a:endParaRPr lang="en-US" sz="2400" dirty="0">
              <a:latin typeface="+mj-lt"/>
            </a:endParaRPr>
          </a:p>
        </p:txBody>
      </p:sp>
      <p:sp>
        <p:nvSpPr>
          <p:cNvPr id="8" name="Title 3"/>
          <p:cNvSpPr txBox="1">
            <a:spLocks/>
          </p:cNvSpPr>
          <p:nvPr/>
        </p:nvSpPr>
        <p:spPr bwMode="auto">
          <a:xfrm>
            <a:off x="685800" y="2400300"/>
            <a:ext cx="77724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ctr"/>
            <a:r>
              <a:rPr lang="en-US" sz="4800" kern="0" dirty="0">
                <a:solidFill>
                  <a:schemeClr val="tx2"/>
                </a:solidFill>
                <a:latin typeface="+mj-lt"/>
                <a:cs typeface="Mangal" pitchFamily="18" charset="0"/>
              </a:rPr>
              <a:t>Thank you!</a:t>
            </a:r>
          </a:p>
        </p:txBody>
      </p:sp>
    </p:spTree>
    <p:extLst>
      <p:ext uri="{BB962C8B-B14F-4D97-AF65-F5344CB8AC3E}">
        <p14:creationId xmlns:p14="http://schemas.microsoft.com/office/powerpoint/2010/main" val="2303931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D2E63-A758-4F51-86E6-4BB817C712EC}"/>
              </a:ext>
            </a:extLst>
          </p:cNvPr>
          <p:cNvSpPr>
            <a:spLocks noGrp="1"/>
          </p:cNvSpPr>
          <p:nvPr>
            <p:ph type="title"/>
          </p:nvPr>
        </p:nvSpPr>
        <p:spPr>
          <a:xfrm>
            <a:off x="457200" y="2286000"/>
            <a:ext cx="8229600" cy="571500"/>
          </a:xfrm>
        </p:spPr>
        <p:txBody>
          <a:bodyPr/>
          <a:lstStyle/>
          <a:p>
            <a:r>
              <a:rPr lang="en-US" sz="4800" dirty="0">
                <a:solidFill>
                  <a:schemeClr val="bg1"/>
                </a:solidFill>
              </a:rPr>
              <a:t>Seeing AI Video</a:t>
            </a:r>
          </a:p>
        </p:txBody>
      </p:sp>
    </p:spTree>
    <p:extLst>
      <p:ext uri="{BB962C8B-B14F-4D97-AF65-F5344CB8AC3E}">
        <p14:creationId xmlns:p14="http://schemas.microsoft.com/office/powerpoint/2010/main" val="26673758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571500"/>
          </a:xfrm>
        </p:spPr>
        <p:txBody>
          <a:bodyPr/>
          <a:lstStyle/>
          <a:p>
            <a:r>
              <a:rPr lang="en-US" sz="2800" dirty="0"/>
              <a:t>Agenda</a:t>
            </a:r>
          </a:p>
        </p:txBody>
      </p:sp>
      <p:graphicFrame>
        <p:nvGraphicFramePr>
          <p:cNvPr id="2" name="Diagram 1">
            <a:extLst>
              <a:ext uri="{FF2B5EF4-FFF2-40B4-BE49-F238E27FC236}">
                <a16:creationId xmlns:a16="http://schemas.microsoft.com/office/drawing/2014/main" id="{AAB3CB15-DDA6-41E3-828C-2F1A27D3E0E2}"/>
              </a:ext>
            </a:extLst>
          </p:cNvPr>
          <p:cNvGraphicFramePr/>
          <p:nvPr>
            <p:extLst>
              <p:ext uri="{D42A27DB-BD31-4B8C-83A1-F6EECF244321}">
                <p14:modId xmlns:p14="http://schemas.microsoft.com/office/powerpoint/2010/main" val="983299636"/>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84986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571500"/>
          </a:xfrm>
        </p:spPr>
        <p:txBody>
          <a:bodyPr/>
          <a:lstStyle/>
          <a:p>
            <a:r>
              <a:rPr lang="en-US" sz="2800" dirty="0"/>
              <a:t>Agenda</a:t>
            </a:r>
          </a:p>
        </p:txBody>
      </p:sp>
      <p:graphicFrame>
        <p:nvGraphicFramePr>
          <p:cNvPr id="2" name="Diagram 1">
            <a:extLst>
              <a:ext uri="{FF2B5EF4-FFF2-40B4-BE49-F238E27FC236}">
                <a16:creationId xmlns:a16="http://schemas.microsoft.com/office/drawing/2014/main" id="{AAB3CB15-DDA6-41E3-828C-2F1A27D3E0E2}"/>
              </a:ext>
            </a:extLst>
          </p:cNvPr>
          <p:cNvGraphicFramePr/>
          <p:nvPr>
            <p:extLst>
              <p:ext uri="{D42A27DB-BD31-4B8C-83A1-F6EECF244321}">
                <p14:modId xmlns:p14="http://schemas.microsoft.com/office/powerpoint/2010/main" val="4201032919"/>
              </p:ext>
            </p:extLst>
          </p:nvPr>
        </p:nvGraphicFramePr>
        <p:xfrm>
          <a:off x="457200" y="102870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0681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0" y="2505994"/>
            <a:ext cx="9156144" cy="26371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t="22669" b="47740"/>
          <a:stretch/>
        </p:blipFill>
        <p:spPr>
          <a:xfrm>
            <a:off x="1" y="364"/>
            <a:ext cx="9144000" cy="2491451"/>
          </a:xfrm>
          <a:prstGeom prst="rect">
            <a:avLst/>
          </a:prstGeom>
        </p:spPr>
      </p:pic>
      <p:sp>
        <p:nvSpPr>
          <p:cNvPr id="18" name="TextBox 17">
            <a:extLst>
              <a:ext uri="{FF2B5EF4-FFF2-40B4-BE49-F238E27FC236}">
                <a16:creationId xmlns:a16="http://schemas.microsoft.com/office/drawing/2014/main" id="{F39D354F-DFE1-4D1A-A9BB-EFAB8A8C2EAD}"/>
              </a:ext>
            </a:extLst>
          </p:cNvPr>
          <p:cNvSpPr txBox="1"/>
          <p:nvPr/>
        </p:nvSpPr>
        <p:spPr>
          <a:xfrm>
            <a:off x="201931" y="3020097"/>
            <a:ext cx="1445485" cy="1184883"/>
          </a:xfrm>
          <a:prstGeom prst="rect">
            <a:avLst/>
          </a:prstGeom>
          <a:noFill/>
        </p:spPr>
        <p:txBody>
          <a:bodyPr wrap="square" lIns="134425" tIns="107541" rIns="134425" bIns="107541" rtlCol="0" anchor="t">
            <a:spAutoFit/>
          </a:bodyPr>
          <a:lstStyle/>
          <a:p>
            <a:pPr algn="ctr" defTabSz="672100">
              <a:lnSpc>
                <a:spcPct val="90000"/>
              </a:lnSpc>
              <a:spcAft>
                <a:spcPts val="441"/>
              </a:spcAft>
              <a:defRPr/>
            </a:pPr>
            <a:r>
              <a:rPr lang="en-US" sz="1471" b="1"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Vision</a:t>
            </a:r>
          </a:p>
          <a:p>
            <a:pPr algn="ctr">
              <a:lnSpc>
                <a:spcPct val="90000"/>
              </a:lnSpc>
              <a:spcAft>
                <a:spcPts val="432"/>
              </a:spcAft>
              <a:defRPr/>
            </a:pP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From faces to feelings, allow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your apps to understand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images and video</a:t>
            </a:r>
          </a:p>
        </p:txBody>
      </p:sp>
      <p:sp>
        <p:nvSpPr>
          <p:cNvPr id="19" name="TextBox 18">
            <a:extLst>
              <a:ext uri="{FF2B5EF4-FFF2-40B4-BE49-F238E27FC236}">
                <a16:creationId xmlns:a16="http://schemas.microsoft.com/office/drawing/2014/main" id="{6B5CE148-D382-4CBD-8C97-2A282769FD9D}"/>
              </a:ext>
            </a:extLst>
          </p:cNvPr>
          <p:cNvSpPr txBox="1"/>
          <p:nvPr/>
        </p:nvSpPr>
        <p:spPr>
          <a:xfrm>
            <a:off x="1661210" y="3020097"/>
            <a:ext cx="1445485" cy="1327423"/>
          </a:xfrm>
          <a:prstGeom prst="rect">
            <a:avLst/>
          </a:prstGeom>
          <a:noFill/>
        </p:spPr>
        <p:txBody>
          <a:bodyPr wrap="square" lIns="134425" tIns="107541" rIns="67232" bIns="107541" rtlCol="0" anchor="t">
            <a:spAutoFit/>
          </a:bodyPr>
          <a:lstStyle/>
          <a:p>
            <a:pPr algn="ctr" defTabSz="672100">
              <a:lnSpc>
                <a:spcPct val="90000"/>
              </a:lnSpc>
              <a:spcAft>
                <a:spcPts val="441"/>
              </a:spcAft>
              <a:defRPr/>
            </a:pPr>
            <a:r>
              <a:rPr lang="en-US" sz="1471" b="1"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Speech</a:t>
            </a:r>
          </a:p>
          <a:p>
            <a:pPr algn="ctr">
              <a:lnSpc>
                <a:spcPct val="90000"/>
              </a:lnSpc>
              <a:spcAft>
                <a:spcPts val="432"/>
              </a:spcAft>
              <a:defRPr/>
            </a:pP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Hear and speak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to your users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by filtering noise, identifying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speakers, and understanding intent</a:t>
            </a:r>
          </a:p>
        </p:txBody>
      </p:sp>
      <p:sp>
        <p:nvSpPr>
          <p:cNvPr id="20" name="TextBox 19">
            <a:extLst>
              <a:ext uri="{FF2B5EF4-FFF2-40B4-BE49-F238E27FC236}">
                <a16:creationId xmlns:a16="http://schemas.microsoft.com/office/drawing/2014/main" id="{26531891-CD1C-4FB8-AC91-34670C52B4AF}"/>
              </a:ext>
            </a:extLst>
          </p:cNvPr>
          <p:cNvSpPr txBox="1"/>
          <p:nvPr/>
        </p:nvSpPr>
        <p:spPr>
          <a:xfrm>
            <a:off x="4579768" y="3020097"/>
            <a:ext cx="1445485" cy="1184883"/>
          </a:xfrm>
          <a:prstGeom prst="rect">
            <a:avLst/>
          </a:prstGeom>
          <a:noFill/>
        </p:spPr>
        <p:txBody>
          <a:bodyPr wrap="square" lIns="134425" tIns="107541" rIns="134425" bIns="107541" rtlCol="0" anchor="t">
            <a:spAutoFit/>
          </a:bodyPr>
          <a:lstStyle/>
          <a:p>
            <a:pPr algn="ctr" defTabSz="672100">
              <a:lnSpc>
                <a:spcPct val="90000"/>
              </a:lnSpc>
              <a:spcAft>
                <a:spcPts val="441"/>
              </a:spcAft>
              <a:defRPr/>
            </a:pPr>
            <a:r>
              <a:rPr lang="en-US" sz="1471" b="1"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Knowledge</a:t>
            </a:r>
          </a:p>
          <a:p>
            <a:pPr algn="ctr">
              <a:lnSpc>
                <a:spcPct val="90000"/>
              </a:lnSpc>
              <a:spcAft>
                <a:spcPts val="432"/>
              </a:spcAft>
              <a:defRPr/>
            </a:pP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Tap into rich knowledge amassed from the web, academia, or your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own data</a:t>
            </a:r>
          </a:p>
        </p:txBody>
      </p:sp>
      <p:sp>
        <p:nvSpPr>
          <p:cNvPr id="21" name="TextBox 20">
            <a:extLst>
              <a:ext uri="{FF2B5EF4-FFF2-40B4-BE49-F238E27FC236}">
                <a16:creationId xmlns:a16="http://schemas.microsoft.com/office/drawing/2014/main" id="{D774DB6C-D485-4533-A9F9-B16C2241F6EF}"/>
              </a:ext>
            </a:extLst>
          </p:cNvPr>
          <p:cNvSpPr txBox="1"/>
          <p:nvPr/>
        </p:nvSpPr>
        <p:spPr>
          <a:xfrm>
            <a:off x="3120489" y="3020098"/>
            <a:ext cx="1445485" cy="1253300"/>
          </a:xfrm>
          <a:prstGeom prst="rect">
            <a:avLst/>
          </a:prstGeom>
          <a:noFill/>
        </p:spPr>
        <p:txBody>
          <a:bodyPr wrap="square" lIns="134425" tIns="107541" rIns="134425" bIns="107541" rtlCol="0" anchor="t">
            <a:spAutoFit/>
          </a:bodyPr>
          <a:lstStyle/>
          <a:p>
            <a:pPr algn="ctr" defTabSz="672100">
              <a:lnSpc>
                <a:spcPct val="90000"/>
              </a:lnSpc>
              <a:spcAft>
                <a:spcPts val="441"/>
              </a:spcAft>
              <a:defRPr/>
            </a:pPr>
            <a:r>
              <a:rPr lang="en-US" sz="1471" b="1"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Language</a:t>
            </a:r>
          </a:p>
          <a:p>
            <a:pPr algn="ctr">
              <a:lnSpc>
                <a:spcPct val="90000"/>
              </a:lnSpc>
              <a:spcAft>
                <a:spcPts val="432"/>
              </a:spcAft>
              <a:defRPr/>
            </a:pP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Process text and </a:t>
            </a:r>
            <a:b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b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learn how to recognize what users want</a:t>
            </a:r>
          </a:p>
          <a:p>
            <a:pPr algn="ctr" defTabSz="672100">
              <a:lnSpc>
                <a:spcPct val="90000"/>
              </a:lnSpc>
              <a:spcAft>
                <a:spcPts val="441"/>
              </a:spcAft>
              <a:defRPr/>
            </a:pPr>
            <a:endParaRPr lang="en-US" sz="1153" dirty="0">
              <a:gradFill>
                <a:gsLst>
                  <a:gs pos="64545">
                    <a:schemeClr val="tx1"/>
                  </a:gs>
                  <a:gs pos="40000">
                    <a:schemeClr val="tx1"/>
                  </a:gs>
                </a:gsLst>
                <a:lin ang="5400000" scaled="0"/>
              </a:gradFill>
              <a:latin typeface="Segoe UI"/>
            </a:endParaRPr>
          </a:p>
        </p:txBody>
      </p:sp>
      <p:sp>
        <p:nvSpPr>
          <p:cNvPr id="27" name="TextBox 26">
            <a:extLst>
              <a:ext uri="{FF2B5EF4-FFF2-40B4-BE49-F238E27FC236}">
                <a16:creationId xmlns:a16="http://schemas.microsoft.com/office/drawing/2014/main" id="{0BF17D20-2F5A-4851-B595-1D4BBC639D7C}"/>
              </a:ext>
            </a:extLst>
          </p:cNvPr>
          <p:cNvSpPr txBox="1"/>
          <p:nvPr/>
        </p:nvSpPr>
        <p:spPr>
          <a:xfrm>
            <a:off x="7498326" y="3020097"/>
            <a:ext cx="1445485" cy="1612501"/>
          </a:xfrm>
          <a:prstGeom prst="rect">
            <a:avLst/>
          </a:prstGeom>
          <a:noFill/>
        </p:spPr>
        <p:txBody>
          <a:bodyPr wrap="square" lIns="134425" tIns="107541" rIns="134425" bIns="107541" rtlCol="0" anchor="t">
            <a:spAutoFit/>
          </a:bodyPr>
          <a:lstStyle/>
          <a:p>
            <a:pPr algn="ctr" defTabSz="672100">
              <a:lnSpc>
                <a:spcPct val="90000"/>
              </a:lnSpc>
              <a:spcAft>
                <a:spcPts val="441"/>
              </a:spcAft>
              <a:defRPr/>
            </a:pPr>
            <a:r>
              <a:rPr lang="en-US" sz="1471" b="1"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Labs</a:t>
            </a:r>
            <a:endParaRPr lang="en-US" sz="1730" b="1" dirty="0">
              <a:gradFill>
                <a:gsLst>
                  <a:gs pos="64545">
                    <a:schemeClr val="tx1"/>
                  </a:gs>
                  <a:gs pos="40000">
                    <a:schemeClr val="tx1"/>
                  </a:gs>
                </a:gsLst>
                <a:lin ang="5400000" scaled="0"/>
              </a:gradFill>
              <a:latin typeface="Segoe UI Semilight" panose="020B0402040204020203" pitchFamily="34" charset="0"/>
              <a:cs typeface="Segoe UI Semilight" panose="020B0402040204020203" pitchFamily="34" charset="0"/>
            </a:endParaRPr>
          </a:p>
          <a:p>
            <a:pPr algn="ctr" defTabSz="672100">
              <a:lnSpc>
                <a:spcPct val="90000"/>
              </a:lnSpc>
              <a:spcAft>
                <a:spcPts val="441"/>
              </a:spcAft>
              <a:defRPr/>
            </a:pP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An early look at emerging Cognitive Services technologies: discover, try &amp; give feedback on new technologies before general availability</a:t>
            </a:r>
          </a:p>
        </p:txBody>
      </p:sp>
      <p:sp>
        <p:nvSpPr>
          <p:cNvPr id="28" name="TextBox 27">
            <a:extLst>
              <a:ext uri="{FF2B5EF4-FFF2-40B4-BE49-F238E27FC236}">
                <a16:creationId xmlns:a16="http://schemas.microsoft.com/office/drawing/2014/main" id="{69BFCF29-AE15-44DB-8239-E086782C646E}"/>
              </a:ext>
            </a:extLst>
          </p:cNvPr>
          <p:cNvSpPr txBox="1"/>
          <p:nvPr/>
        </p:nvSpPr>
        <p:spPr>
          <a:xfrm>
            <a:off x="6039047" y="3020097"/>
            <a:ext cx="1445485" cy="1184883"/>
          </a:xfrm>
          <a:prstGeom prst="rect">
            <a:avLst/>
          </a:prstGeom>
          <a:noFill/>
        </p:spPr>
        <p:txBody>
          <a:bodyPr wrap="square" lIns="134425" tIns="107541" rIns="134425" bIns="107541" rtlCol="0" anchor="t">
            <a:spAutoFit/>
          </a:bodyPr>
          <a:lstStyle/>
          <a:p>
            <a:pPr algn="ctr" defTabSz="672100">
              <a:lnSpc>
                <a:spcPct val="90000"/>
              </a:lnSpc>
              <a:spcAft>
                <a:spcPts val="441"/>
              </a:spcAft>
              <a:defRPr/>
            </a:pPr>
            <a:r>
              <a:rPr lang="en-US" sz="1471" b="1"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Search</a:t>
            </a:r>
          </a:p>
          <a:p>
            <a:pPr algn="ctr">
              <a:lnSpc>
                <a:spcPct val="90000"/>
              </a:lnSpc>
              <a:spcAft>
                <a:spcPts val="432"/>
              </a:spcAft>
              <a:defRPr/>
            </a:pPr>
            <a:r>
              <a:rPr lang="en-US" sz="1029" dirty="0">
                <a:gradFill>
                  <a:gsLst>
                    <a:gs pos="6364">
                      <a:schemeClr val="tx1"/>
                    </a:gs>
                    <a:gs pos="21818">
                      <a:schemeClr val="tx1"/>
                    </a:gs>
                  </a:gsLst>
                  <a:lin ang="5400000" scaled="0"/>
                </a:gradFill>
                <a:latin typeface="Segoe UI" panose="020B0502040204020203" pitchFamily="34" charset="0"/>
                <a:cs typeface="Segoe UI" panose="020B0502040204020203" pitchFamily="34" charset="0"/>
              </a:rPr>
              <a:t>Access billions of web pages, images, videos, and news with the power of Bing APIs</a:t>
            </a:r>
          </a:p>
        </p:txBody>
      </p:sp>
      <p:sp>
        <p:nvSpPr>
          <p:cNvPr id="34" name="Rectangle 33"/>
          <p:cNvSpPr/>
          <p:nvPr/>
        </p:nvSpPr>
        <p:spPr bwMode="auto">
          <a:xfrm>
            <a:off x="1" y="-31641"/>
            <a:ext cx="9157443" cy="2523456"/>
          </a:xfrm>
          <a:prstGeom prst="rect">
            <a:avLst/>
          </a:prstGeom>
          <a:gradFill>
            <a:gsLst>
              <a:gs pos="13000">
                <a:schemeClr val="tx1">
                  <a:alpha val="0"/>
                </a:schemeClr>
              </a:gs>
              <a:gs pos="83000">
                <a:schemeClr val="tx1"/>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a:lnSpc>
                <a:spcPct val="90000"/>
              </a:lnSpc>
            </a:pPr>
            <a:endParaRPr lang="en-US" sz="173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239573" y="817282"/>
            <a:ext cx="5471400" cy="825611"/>
          </a:xfrm>
          <a:prstGeom prst="rect">
            <a:avLst/>
          </a:prstGeom>
        </p:spPr>
        <p:txBody>
          <a:bodyPr wrap="square" anchor="ctr">
            <a:spAutoFit/>
          </a:bodyPr>
          <a:lstStyle/>
          <a:p>
            <a:pPr defTabSz="672100">
              <a:lnSpc>
                <a:spcPct val="90000"/>
              </a:lnSpc>
              <a:defRPr/>
            </a:pPr>
            <a:r>
              <a:rPr lang="en-US" altLang="en-US" sz="3235" dirty="0">
                <a:gradFill>
                  <a:gsLst>
                    <a:gs pos="12727">
                      <a:schemeClr val="bg1"/>
                    </a:gs>
                    <a:gs pos="52000">
                      <a:schemeClr val="bg1"/>
                    </a:gs>
                  </a:gsLst>
                  <a:lin ang="10800000" scaled="0"/>
                </a:gradFill>
                <a:latin typeface="Segoe UI Light"/>
              </a:rPr>
              <a:t>Microsoft Cognitive Services</a:t>
            </a:r>
          </a:p>
          <a:p>
            <a:pPr defTabSz="672100">
              <a:lnSpc>
                <a:spcPct val="90000"/>
              </a:lnSpc>
              <a:spcAft>
                <a:spcPts val="1080"/>
              </a:spcAft>
              <a:defRPr/>
            </a:pPr>
            <a:r>
              <a:rPr lang="en-US" sz="2059" dirty="0">
                <a:gradFill>
                  <a:gsLst>
                    <a:gs pos="12727">
                      <a:schemeClr val="bg1"/>
                    </a:gs>
                    <a:gs pos="52000">
                      <a:schemeClr val="bg1"/>
                    </a:gs>
                  </a:gsLst>
                  <a:lin ang="10800000" scaled="0"/>
                </a:gradFill>
                <a:latin typeface="Segoe UI Semilight"/>
              </a:rPr>
              <a:t>Give your apps a human side</a:t>
            </a:r>
          </a:p>
        </p:txBody>
      </p:sp>
      <p:cxnSp>
        <p:nvCxnSpPr>
          <p:cNvPr id="13" name="Straight Connector 12"/>
          <p:cNvCxnSpPr/>
          <p:nvPr/>
        </p:nvCxnSpPr>
        <p:spPr>
          <a:xfrm>
            <a:off x="1" y="2484782"/>
            <a:ext cx="9157443"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899119" y="2158032"/>
            <a:ext cx="806782" cy="806782"/>
            <a:chOff x="6572278" y="3003552"/>
            <a:chExt cx="1097280" cy="1097280"/>
          </a:xfrm>
        </p:grpSpPr>
        <p:sp>
          <p:nvSpPr>
            <p:cNvPr id="89" name="Oval 88"/>
            <p:cNvSpPr/>
            <p:nvPr/>
          </p:nvSpPr>
          <p:spPr bwMode="auto">
            <a:xfrm>
              <a:off x="6572278"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cs typeface="Segoe UI" pitchFamily="34" charset="0"/>
              </a:endParaRPr>
            </a:p>
          </p:txBody>
        </p:sp>
        <p:sp>
          <p:nvSpPr>
            <p:cNvPr id="51" name="Freeform 5"/>
            <p:cNvSpPr>
              <a:spLocks/>
            </p:cNvSpPr>
            <p:nvPr/>
          </p:nvSpPr>
          <p:spPr bwMode="auto">
            <a:xfrm>
              <a:off x="6855819" y="3284211"/>
              <a:ext cx="535961" cy="535961"/>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chemeClr val="accent1"/>
            </a:solidFill>
            <a:ln>
              <a:noFill/>
            </a:ln>
            <a:extLst/>
          </p:spPr>
          <p:txBody>
            <a:bodyPr vert="horz" wrap="square" lIns="67222" tIns="33611" rIns="67222" bIns="33611" numCol="1" anchor="t" anchorCtr="0" compatLnSpc="1">
              <a:prstTxWarp prst="textNoShape">
                <a:avLst/>
              </a:prstTxWarp>
            </a:bodyPr>
            <a:lstStyle/>
            <a:p>
              <a:pPr defTabSz="672230"/>
              <a:endParaRPr lang="en-US" dirty="0">
                <a:solidFill>
                  <a:srgbClr val="505050"/>
                </a:solidFill>
              </a:endParaRPr>
            </a:p>
          </p:txBody>
        </p:sp>
      </p:grpSp>
      <p:grpSp>
        <p:nvGrpSpPr>
          <p:cNvPr id="9" name="Group 8"/>
          <p:cNvGrpSpPr/>
          <p:nvPr/>
        </p:nvGrpSpPr>
        <p:grpSpPr>
          <a:xfrm>
            <a:off x="6358399" y="2158032"/>
            <a:ext cx="806782" cy="806782"/>
            <a:chOff x="8455454" y="3003552"/>
            <a:chExt cx="1097280" cy="1097280"/>
          </a:xfrm>
        </p:grpSpPr>
        <p:sp>
          <p:nvSpPr>
            <p:cNvPr id="90" name="Oval 89"/>
            <p:cNvSpPr/>
            <p:nvPr/>
          </p:nvSpPr>
          <p:spPr bwMode="auto">
            <a:xfrm>
              <a:off x="8455454"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cs typeface="Segoe UI" pitchFamily="34" charset="0"/>
              </a:endParaRPr>
            </a:p>
          </p:txBody>
        </p:sp>
        <p:grpSp>
          <p:nvGrpSpPr>
            <p:cNvPr id="60" name="Group 59"/>
            <p:cNvGrpSpPr/>
            <p:nvPr/>
          </p:nvGrpSpPr>
          <p:grpSpPr>
            <a:xfrm>
              <a:off x="8723741" y="3290119"/>
              <a:ext cx="560707" cy="524147"/>
              <a:chOff x="234470" y="477216"/>
              <a:chExt cx="560707" cy="524147"/>
            </a:xfrm>
          </p:grpSpPr>
          <p:sp>
            <p:nvSpPr>
              <p:cNvPr id="61" name="Freeform 14"/>
              <p:cNvSpPr>
                <a:spLocks/>
              </p:cNvSpPr>
              <p:nvPr/>
            </p:nvSpPr>
            <p:spPr bwMode="auto">
              <a:xfrm>
                <a:off x="234470" y="823343"/>
                <a:ext cx="187220" cy="178020"/>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defTabSz="672230"/>
                <a:endParaRPr lang="en-US" dirty="0">
                  <a:solidFill>
                    <a:srgbClr val="505050"/>
                  </a:solidFill>
                </a:endParaRPr>
              </a:p>
            </p:txBody>
          </p:sp>
          <p:grpSp>
            <p:nvGrpSpPr>
              <p:cNvPr id="62" name="Group 61"/>
              <p:cNvGrpSpPr/>
              <p:nvPr/>
            </p:nvGrpSpPr>
            <p:grpSpPr>
              <a:xfrm>
                <a:off x="350114" y="477216"/>
                <a:ext cx="445063" cy="423192"/>
                <a:chOff x="350114" y="477216"/>
                <a:chExt cx="445063" cy="423192"/>
              </a:xfrm>
            </p:grpSpPr>
            <p:sp>
              <p:nvSpPr>
                <p:cNvPr id="63" name="Oval 13"/>
                <p:cNvSpPr>
                  <a:spLocks noChangeArrowheads="1"/>
                </p:cNvSpPr>
                <p:nvPr/>
              </p:nvSpPr>
              <p:spPr bwMode="auto">
                <a:xfrm>
                  <a:off x="350114" y="477216"/>
                  <a:ext cx="445063" cy="42319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defTabSz="672230"/>
                  <a:endParaRPr lang="en-US">
                    <a:solidFill>
                      <a:srgbClr val="505050"/>
                    </a:solidFill>
                  </a:endParaRPr>
                </a:p>
              </p:txBody>
            </p:sp>
            <p:sp>
              <p:nvSpPr>
                <p:cNvPr id="64" name="Oval 13"/>
                <p:cNvSpPr>
                  <a:spLocks noChangeArrowheads="1"/>
                </p:cNvSpPr>
                <p:nvPr/>
              </p:nvSpPr>
              <p:spPr bwMode="auto">
                <a:xfrm>
                  <a:off x="415934" y="539802"/>
                  <a:ext cx="313423" cy="298021"/>
                </a:xfrm>
                <a:prstGeom prst="ellipse">
                  <a:avLst/>
                </a:prstGeom>
                <a:solidFill>
                  <a:schemeClr val="bg1">
                    <a:lumMod val="95000"/>
                  </a:schemeClr>
                </a:solidFill>
                <a:ln>
                  <a:noFill/>
                </a:ln>
                <a:extLst/>
              </p:spPr>
              <p:txBody>
                <a:bodyPr vert="horz" wrap="square" lIns="67222" tIns="33611" rIns="67222" bIns="33611" numCol="1" anchor="t" anchorCtr="0" compatLnSpc="1">
                  <a:prstTxWarp prst="textNoShape">
                    <a:avLst/>
                  </a:prstTxWarp>
                </a:bodyPr>
                <a:lstStyle/>
                <a:p>
                  <a:pPr defTabSz="672230"/>
                  <a:endParaRPr lang="en-US">
                    <a:solidFill>
                      <a:srgbClr val="505050"/>
                    </a:solidFill>
                  </a:endParaRPr>
                </a:p>
              </p:txBody>
            </p:sp>
          </p:grpSp>
        </p:grpSp>
      </p:grpSp>
      <p:grpSp>
        <p:nvGrpSpPr>
          <p:cNvPr id="10" name="Group 9"/>
          <p:cNvGrpSpPr/>
          <p:nvPr/>
        </p:nvGrpSpPr>
        <p:grpSpPr>
          <a:xfrm>
            <a:off x="7817677" y="2158032"/>
            <a:ext cx="806782" cy="806782"/>
            <a:chOff x="10520187" y="3040063"/>
            <a:chExt cx="1097280" cy="1097280"/>
          </a:xfrm>
        </p:grpSpPr>
        <p:sp>
          <p:nvSpPr>
            <p:cNvPr id="91" name="Oval 90"/>
            <p:cNvSpPr/>
            <p:nvPr/>
          </p:nvSpPr>
          <p:spPr bwMode="auto">
            <a:xfrm>
              <a:off x="10520187"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cs typeface="Segoe UI" pitchFamily="34" charset="0"/>
              </a:endParaRPr>
            </a:p>
          </p:txBody>
        </p:sp>
        <p:grpSp>
          <p:nvGrpSpPr>
            <p:cNvPr id="67" name="Group 66">
              <a:extLst/>
            </p:cNvPr>
            <p:cNvGrpSpPr/>
            <p:nvPr/>
          </p:nvGrpSpPr>
          <p:grpSpPr>
            <a:xfrm>
              <a:off x="10844633" y="3350885"/>
              <a:ext cx="448389" cy="475636"/>
              <a:chOff x="1976972" y="1401677"/>
              <a:chExt cx="467797" cy="692886"/>
            </a:xfrm>
            <a:solidFill>
              <a:schemeClr val="accent1"/>
            </a:solidFill>
          </p:grpSpPr>
          <p:sp>
            <p:nvSpPr>
              <p:cNvPr id="68" name="Freeform 413">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901" tIns="32950" rIns="65901" bIns="32950" numCol="1" anchor="t" anchorCtr="0" compatLnSpc="1">
                <a:prstTxWarp prst="textNoShape">
                  <a:avLst/>
                </a:prstTxWarp>
              </a:bodyPr>
              <a:lstStyle/>
              <a:p>
                <a:pPr defTabSz="672230"/>
                <a:endParaRPr lang="en-US" sz="1298">
                  <a:solidFill>
                    <a:prstClr val="black"/>
                  </a:solidFill>
                  <a:latin typeface="Segoe UI"/>
                </a:endParaRPr>
              </a:p>
            </p:txBody>
          </p:sp>
          <p:sp>
            <p:nvSpPr>
              <p:cNvPr id="69" name="Freeform 414">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901" tIns="32950" rIns="65901" bIns="32950" numCol="1" anchor="t" anchorCtr="0" compatLnSpc="1">
                <a:prstTxWarp prst="textNoShape">
                  <a:avLst/>
                </a:prstTxWarp>
              </a:bodyPr>
              <a:lstStyle/>
              <a:p>
                <a:pPr defTabSz="672230"/>
                <a:endParaRPr lang="en-US" sz="1298" dirty="0">
                  <a:solidFill>
                    <a:prstClr val="black"/>
                  </a:solidFill>
                  <a:latin typeface="Segoe UI"/>
                </a:endParaRPr>
              </a:p>
            </p:txBody>
          </p:sp>
          <p:sp>
            <p:nvSpPr>
              <p:cNvPr id="70" name="Freeform 415">
                <a:extLst/>
              </p:cNvPr>
              <p:cNvSpPr>
                <a:spLocks/>
              </p:cNvSpPr>
              <p:nvPr/>
            </p:nvSpPr>
            <p:spPr bwMode="auto">
              <a:xfrm>
                <a:off x="2117898" y="1401677"/>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901" tIns="32950" rIns="65901" bIns="32950" numCol="1" anchor="t" anchorCtr="0" compatLnSpc="1">
                <a:prstTxWarp prst="textNoShape">
                  <a:avLst/>
                </a:prstTxWarp>
              </a:bodyPr>
              <a:lstStyle/>
              <a:p>
                <a:pPr defTabSz="672230"/>
                <a:endParaRPr lang="en-US" sz="1298">
                  <a:solidFill>
                    <a:prstClr val="black"/>
                  </a:solidFill>
                  <a:latin typeface="Segoe UI"/>
                </a:endParaRPr>
              </a:p>
            </p:txBody>
          </p:sp>
          <p:sp>
            <p:nvSpPr>
              <p:cNvPr id="71" name="Freeform 416">
                <a:extLst/>
              </p:cNvPr>
              <p:cNvSpPr>
                <a:spLocks noEditPoints="1"/>
              </p:cNvSpPr>
              <p:nvPr/>
            </p:nvSpPr>
            <p:spPr bwMode="auto">
              <a:xfrm>
                <a:off x="2139429" y="1838157"/>
                <a:ext cx="90036" cy="88079"/>
              </a:xfrm>
              <a:custGeom>
                <a:avLst/>
                <a:gdLst>
                  <a:gd name="T0" fmla="*/ 11 w 21"/>
                  <a:gd name="T1" fmla="*/ 21 h 21"/>
                  <a:gd name="T2" fmla="*/ 0 w 21"/>
                  <a:gd name="T3" fmla="*/ 11 h 21"/>
                  <a:gd name="T4" fmla="*/ 11 w 21"/>
                  <a:gd name="T5" fmla="*/ 0 h 21"/>
                  <a:gd name="T6" fmla="*/ 21 w 21"/>
                  <a:gd name="T7" fmla="*/ 11 h 21"/>
                  <a:gd name="T8" fmla="*/ 11 w 21"/>
                  <a:gd name="T9" fmla="*/ 21 h 21"/>
                  <a:gd name="T10" fmla="*/ 11 w 21"/>
                  <a:gd name="T11" fmla="*/ 2 h 21"/>
                  <a:gd name="T12" fmla="*/ 2 w 21"/>
                  <a:gd name="T13" fmla="*/ 11 h 21"/>
                  <a:gd name="T14" fmla="*/ 11 w 21"/>
                  <a:gd name="T15" fmla="*/ 19 h 21"/>
                  <a:gd name="T16" fmla="*/ 19 w 21"/>
                  <a:gd name="T17" fmla="*/ 11 h 21"/>
                  <a:gd name="T18" fmla="*/ 11 w 21"/>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1"/>
                    </a:cubicBezTo>
                    <a:cubicBezTo>
                      <a:pt x="0" y="5"/>
                      <a:pt x="5" y="0"/>
                      <a:pt x="11" y="0"/>
                    </a:cubicBezTo>
                    <a:cubicBezTo>
                      <a:pt x="16" y="0"/>
                      <a:pt x="21" y="5"/>
                      <a:pt x="21" y="11"/>
                    </a:cubicBezTo>
                    <a:cubicBezTo>
                      <a:pt x="21" y="16"/>
                      <a:pt x="16" y="21"/>
                      <a:pt x="11" y="21"/>
                    </a:cubicBezTo>
                    <a:close/>
                    <a:moveTo>
                      <a:pt x="11" y="2"/>
                    </a:moveTo>
                    <a:cubicBezTo>
                      <a:pt x="6" y="2"/>
                      <a:pt x="2" y="6"/>
                      <a:pt x="2" y="11"/>
                    </a:cubicBezTo>
                    <a:cubicBezTo>
                      <a:pt x="2" y="15"/>
                      <a:pt x="6" y="19"/>
                      <a:pt x="11" y="19"/>
                    </a:cubicBezTo>
                    <a:cubicBezTo>
                      <a:pt x="15" y="19"/>
                      <a:pt x="19" y="15"/>
                      <a:pt x="19" y="11"/>
                    </a:cubicBezTo>
                    <a:cubicBezTo>
                      <a:pt x="19" y="6"/>
                      <a:pt x="15" y="2"/>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901" tIns="32950" rIns="65901" bIns="32950" numCol="1" anchor="t" anchorCtr="0" compatLnSpc="1">
                <a:prstTxWarp prst="textNoShape">
                  <a:avLst/>
                </a:prstTxWarp>
              </a:bodyPr>
              <a:lstStyle/>
              <a:p>
                <a:pPr defTabSz="672230"/>
                <a:endParaRPr lang="en-US" sz="1298">
                  <a:solidFill>
                    <a:prstClr val="black"/>
                  </a:solidFill>
                  <a:latin typeface="Segoe UI"/>
                </a:endParaRPr>
              </a:p>
            </p:txBody>
          </p:sp>
          <p:sp>
            <p:nvSpPr>
              <p:cNvPr id="72" name="Oval 417">
                <a:extLst/>
              </p:cNvPr>
              <p:cNvSpPr>
                <a:spLocks noChangeArrowheads="1"/>
              </p:cNvSpPr>
              <p:nvPr/>
            </p:nvSpPr>
            <p:spPr bwMode="auto">
              <a:xfrm>
                <a:off x="2174661" y="1875345"/>
                <a:ext cx="101780" cy="1076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901" tIns="32950" rIns="65901" bIns="32950" numCol="1" anchor="t" anchorCtr="0" compatLnSpc="1">
                <a:prstTxWarp prst="textNoShape">
                  <a:avLst/>
                </a:prstTxWarp>
              </a:bodyPr>
              <a:lstStyle/>
              <a:p>
                <a:pPr defTabSz="672230"/>
                <a:endParaRPr lang="en-US" sz="1298">
                  <a:solidFill>
                    <a:prstClr val="black"/>
                  </a:solidFill>
                  <a:latin typeface="Segoe UI"/>
                </a:endParaRPr>
              </a:p>
            </p:txBody>
          </p:sp>
          <p:sp>
            <p:nvSpPr>
              <p:cNvPr id="73" name="Rectangle 419">
                <a:extLst/>
              </p:cNvPr>
              <p:cNvSpPr>
                <a:spLocks noChangeArrowheads="1"/>
              </p:cNvSpPr>
              <p:nvPr/>
            </p:nvSpPr>
            <p:spPr bwMode="auto">
              <a:xfrm>
                <a:off x="2156382" y="1474098"/>
                <a:ext cx="111567" cy="25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901" tIns="32950" rIns="65901" bIns="32950" numCol="1" anchor="t" anchorCtr="0" compatLnSpc="1">
                <a:prstTxWarp prst="textNoShape">
                  <a:avLst/>
                </a:prstTxWarp>
              </a:bodyPr>
              <a:lstStyle/>
              <a:p>
                <a:pPr defTabSz="672230"/>
                <a:endParaRPr lang="en-US" sz="1298">
                  <a:solidFill>
                    <a:prstClr val="black"/>
                  </a:solidFill>
                  <a:latin typeface="Segoe UI"/>
                </a:endParaRPr>
              </a:p>
            </p:txBody>
          </p:sp>
        </p:grpSp>
      </p:grpSp>
      <p:grpSp>
        <p:nvGrpSpPr>
          <p:cNvPr id="82" name="Group 81"/>
          <p:cNvGrpSpPr/>
          <p:nvPr/>
        </p:nvGrpSpPr>
        <p:grpSpPr>
          <a:xfrm>
            <a:off x="521282" y="2158032"/>
            <a:ext cx="806782" cy="806782"/>
            <a:chOff x="1635346" y="1767983"/>
            <a:chExt cx="1287898" cy="1287898"/>
          </a:xfrm>
        </p:grpSpPr>
        <p:sp>
          <p:nvSpPr>
            <p:cNvPr id="83" name="Oval 82"/>
            <p:cNvSpPr/>
            <p:nvPr/>
          </p:nvSpPr>
          <p:spPr bwMode="auto">
            <a:xfrm>
              <a:off x="1635346" y="1767983"/>
              <a:ext cx="1287898" cy="1287898"/>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84" name="Picture 83"/>
            <p:cNvPicPr>
              <a:picLocks noChangeAspect="1"/>
            </p:cNvPicPr>
            <p:nvPr/>
          </p:nvPicPr>
          <p:blipFill rotWithShape="1">
            <a:blip r:embed="rId4" cstate="print">
              <a:extLst>
                <a:ext uri="{28A0092B-C50C-407E-A947-70E740481C1C}">
                  <a14:useLocalDpi xmlns:a14="http://schemas.microsoft.com/office/drawing/2010/main" val="0"/>
                </a:ext>
              </a:extLst>
            </a:blip>
            <a:srcRect l="25964" t="13315" r="25964" b="13315"/>
            <a:stretch/>
          </p:blipFill>
          <p:spPr>
            <a:xfrm>
              <a:off x="1739307" y="2000770"/>
              <a:ext cx="1079976" cy="822324"/>
            </a:xfrm>
            <a:prstGeom prst="rect">
              <a:avLst/>
            </a:prstGeom>
          </p:spPr>
        </p:pic>
      </p:grpSp>
      <p:grpSp>
        <p:nvGrpSpPr>
          <p:cNvPr id="85" name="Group 84"/>
          <p:cNvGrpSpPr/>
          <p:nvPr/>
        </p:nvGrpSpPr>
        <p:grpSpPr>
          <a:xfrm>
            <a:off x="1980561" y="2158032"/>
            <a:ext cx="806782" cy="806782"/>
            <a:chOff x="1920558" y="3040063"/>
            <a:chExt cx="1097280" cy="1097280"/>
          </a:xfrm>
        </p:grpSpPr>
        <p:sp>
          <p:nvSpPr>
            <p:cNvPr id="86" name="Oval 85"/>
            <p:cNvSpPr/>
            <p:nvPr/>
          </p:nvSpPr>
          <p:spPr bwMode="auto">
            <a:xfrm>
              <a:off x="1920558"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cs typeface="Segoe UI" pitchFamily="34" charset="0"/>
              </a:endParaRPr>
            </a:p>
          </p:txBody>
        </p:sp>
        <p:pic>
          <p:nvPicPr>
            <p:cNvPr id="87" name="Picture 86"/>
            <p:cNvPicPr>
              <a:picLocks noChangeAspect="1"/>
            </p:cNvPicPr>
            <p:nvPr/>
          </p:nvPicPr>
          <p:blipFill rotWithShape="1">
            <a:blip r:embed="rId5" cstate="print">
              <a:extLst>
                <a:ext uri="{28A0092B-C50C-407E-A947-70E740481C1C}">
                  <a14:useLocalDpi xmlns:a14="http://schemas.microsoft.com/office/drawing/2010/main" val="0"/>
                </a:ext>
              </a:extLst>
            </a:blip>
            <a:srcRect l="32236" t="18542" r="32236" b="18542"/>
            <a:stretch/>
          </p:blipFill>
          <p:spPr>
            <a:xfrm>
              <a:off x="2170133" y="3346393"/>
              <a:ext cx="596123" cy="526818"/>
            </a:xfrm>
            <a:prstGeom prst="rect">
              <a:avLst/>
            </a:prstGeom>
          </p:spPr>
        </p:pic>
      </p:grpSp>
      <p:grpSp>
        <p:nvGrpSpPr>
          <p:cNvPr id="7" name="Group 6"/>
          <p:cNvGrpSpPr/>
          <p:nvPr/>
        </p:nvGrpSpPr>
        <p:grpSpPr>
          <a:xfrm>
            <a:off x="3439840" y="2158032"/>
            <a:ext cx="806782" cy="806782"/>
            <a:chOff x="4855674" y="5840868"/>
            <a:chExt cx="1097280" cy="1097280"/>
          </a:xfrm>
        </p:grpSpPr>
        <p:sp>
          <p:nvSpPr>
            <p:cNvPr id="88" name="Oval 87"/>
            <p:cNvSpPr/>
            <p:nvPr/>
          </p:nvSpPr>
          <p:spPr bwMode="auto">
            <a:xfrm>
              <a:off x="4855674" y="5840868"/>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cs typeface="Segoe UI" pitchFamily="34" charset="0"/>
              </a:endParaRPr>
            </a:p>
          </p:txBody>
        </p:sp>
        <p:sp>
          <p:nvSpPr>
            <p:cNvPr id="48" name="Freeform 9"/>
            <p:cNvSpPr>
              <a:spLocks noChangeAspect="1"/>
            </p:cNvSpPr>
            <p:nvPr/>
          </p:nvSpPr>
          <p:spPr bwMode="auto">
            <a:xfrm>
              <a:off x="5191676" y="6122120"/>
              <a:ext cx="425276" cy="534776"/>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chemeClr val="accent1"/>
            </a:solidFill>
            <a:ln>
              <a:noFill/>
            </a:ln>
            <a:extLst/>
          </p:spPr>
          <p:txBody>
            <a:bodyPr vert="horz" wrap="square" lIns="67222" tIns="33611" rIns="67222" bIns="33611" numCol="1" anchor="t" anchorCtr="0" compatLnSpc="1">
              <a:prstTxWarp prst="textNoShape">
                <a:avLst/>
              </a:prstTxWarp>
            </a:bodyPr>
            <a:lstStyle/>
            <a:p>
              <a:pPr defTabSz="672230"/>
              <a:endParaRPr lang="en-US">
                <a:solidFill>
                  <a:srgbClr val="505050"/>
                </a:solidFill>
              </a:endParaRPr>
            </a:p>
          </p:txBody>
        </p:sp>
      </p:grpSp>
    </p:spTree>
    <p:extLst>
      <p:ext uri="{BB962C8B-B14F-4D97-AF65-F5344CB8AC3E}">
        <p14:creationId xmlns:p14="http://schemas.microsoft.com/office/powerpoint/2010/main" val="669178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53" presetClass="entr" presetSubtype="16" fill="hold" nodeType="with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p:cTn id="12" dur="500" fill="hold"/>
                                        <p:tgtEl>
                                          <p:spTgt spid="85"/>
                                        </p:tgtEl>
                                        <p:attrNameLst>
                                          <p:attrName>ppt_w</p:attrName>
                                        </p:attrNameLst>
                                      </p:cBhvr>
                                      <p:tavLst>
                                        <p:tav tm="0">
                                          <p:val>
                                            <p:fltVal val="0"/>
                                          </p:val>
                                        </p:tav>
                                        <p:tav tm="100000">
                                          <p:val>
                                            <p:strVal val="#ppt_w"/>
                                          </p:val>
                                        </p:tav>
                                      </p:tavLst>
                                    </p:anim>
                                    <p:anim calcmode="lin" valueType="num">
                                      <p:cBhvr>
                                        <p:cTn id="13" dur="500" fill="hold"/>
                                        <p:tgtEl>
                                          <p:spTgt spid="85"/>
                                        </p:tgtEl>
                                        <p:attrNameLst>
                                          <p:attrName>ppt_h</p:attrName>
                                        </p:attrNameLst>
                                      </p:cBhvr>
                                      <p:tavLst>
                                        <p:tav tm="0">
                                          <p:val>
                                            <p:fltVal val="0"/>
                                          </p:val>
                                        </p:tav>
                                        <p:tav tm="100000">
                                          <p:val>
                                            <p:strVal val="#ppt_h"/>
                                          </p:val>
                                        </p:tav>
                                      </p:tavLst>
                                    </p:anim>
                                    <p:animEffect transition="in" filter="fade">
                                      <p:cBhvr>
                                        <p:cTn id="14" dur="500"/>
                                        <p:tgtEl>
                                          <p:spTgt spid="85"/>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email">
            <a:extLst>
              <a:ext uri="{28A0092B-C50C-407E-A947-70E740481C1C}">
                <a14:useLocalDpi xmlns:a14="http://schemas.microsoft.com/office/drawing/2010/main"/>
              </a:ext>
            </a:extLst>
          </a:blip>
          <a:srcRect t="22668" b="47825"/>
          <a:stretch/>
        </p:blipFill>
        <p:spPr>
          <a:xfrm>
            <a:off x="1946" y="1460"/>
            <a:ext cx="9140110" cy="2483335"/>
          </a:xfrm>
          <a:prstGeom prst="rect">
            <a:avLst/>
          </a:prstGeom>
        </p:spPr>
      </p:pic>
      <p:sp>
        <p:nvSpPr>
          <p:cNvPr id="106" name="Rectangle 105"/>
          <p:cNvSpPr/>
          <p:nvPr/>
        </p:nvSpPr>
        <p:spPr bwMode="auto">
          <a:xfrm>
            <a:off x="81" y="730"/>
            <a:ext cx="9153547" cy="2489166"/>
          </a:xfrm>
          <a:prstGeom prst="rect">
            <a:avLst/>
          </a:prstGeom>
          <a:gradFill>
            <a:gsLst>
              <a:gs pos="13000">
                <a:schemeClr val="tx1">
                  <a:alpha val="0"/>
                </a:schemeClr>
              </a:gs>
              <a:gs pos="83000">
                <a:schemeClr val="tx1"/>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765" tIns="105412" rIns="131765" bIns="105412" numCol="1" spcCol="0" rtlCol="0" fromWordArt="0" anchor="t" anchorCtr="0" forceAA="0" compatLnSpc="1">
            <a:prstTxWarp prst="textNoShape">
              <a:avLst/>
            </a:prstTxWarp>
            <a:noAutofit/>
          </a:bodyPr>
          <a:lstStyle/>
          <a:p>
            <a:pPr algn="ctr" defTabSz="671752">
              <a:lnSpc>
                <a:spcPct val="90000"/>
              </a:lnSpc>
              <a:defRPr/>
            </a:pPr>
            <a:endParaRPr lang="en-US" sz="173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 name="Group 3"/>
          <p:cNvGrpSpPr/>
          <p:nvPr/>
        </p:nvGrpSpPr>
        <p:grpSpPr>
          <a:xfrm>
            <a:off x="650" y="2163193"/>
            <a:ext cx="9156145" cy="4223192"/>
            <a:chOff x="0" y="1249876"/>
            <a:chExt cx="12454759" cy="5744649"/>
          </a:xfrm>
        </p:grpSpPr>
        <p:sp>
          <p:nvSpPr>
            <p:cNvPr id="104" name="Rectangle 103"/>
            <p:cNvSpPr/>
            <p:nvPr/>
          </p:nvSpPr>
          <p:spPr bwMode="auto">
            <a:xfrm>
              <a:off x="0" y="1717187"/>
              <a:ext cx="12452992" cy="52773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TextBox 44">
              <a:extLst/>
            </p:cNvPr>
            <p:cNvSpPr txBox="1"/>
            <p:nvPr/>
          </p:nvSpPr>
          <p:spPr>
            <a:xfrm>
              <a:off x="274638" y="2422345"/>
              <a:ext cx="1965960" cy="572480"/>
            </a:xfrm>
            <a:prstGeom prst="rect">
              <a:avLst/>
            </a:prstGeom>
            <a:noFill/>
          </p:spPr>
          <p:txBody>
            <a:bodyPr wrap="square" lIns="134406" tIns="107525" rIns="134406" bIns="107525" rtlCol="0" anchor="t">
              <a:spAutoFit/>
            </a:bodyPr>
            <a:lstStyle/>
            <a:p>
              <a:pPr algn="ctr" defTabSz="671971">
                <a:lnSpc>
                  <a:spcPct val="90000"/>
                </a:lnSpc>
                <a:spcAft>
                  <a:spcPts val="441"/>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46" name="TextBox 45">
              <a:extLst/>
            </p:cNvPr>
            <p:cNvSpPr txBox="1"/>
            <p:nvPr/>
          </p:nvSpPr>
          <p:spPr>
            <a:xfrm>
              <a:off x="2259360" y="2422345"/>
              <a:ext cx="1965960" cy="572480"/>
            </a:xfrm>
            <a:prstGeom prst="rect">
              <a:avLst/>
            </a:prstGeom>
            <a:noFill/>
          </p:spPr>
          <p:txBody>
            <a:bodyPr wrap="square" lIns="134406" tIns="107525" rIns="67222" bIns="107525" rtlCol="0" anchor="t">
              <a:spAutoFit/>
            </a:bodyPr>
            <a:lstStyle/>
            <a:p>
              <a:pPr algn="ctr" defTabSz="671971">
                <a:lnSpc>
                  <a:spcPct val="90000"/>
                </a:lnSpc>
                <a:spcAft>
                  <a:spcPts val="441"/>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sp>
          <p:nvSpPr>
            <p:cNvPr id="47" name="TextBox 46">
              <a:extLst/>
            </p:cNvPr>
            <p:cNvSpPr txBox="1"/>
            <p:nvPr/>
          </p:nvSpPr>
          <p:spPr>
            <a:xfrm>
              <a:off x="6228802" y="2422345"/>
              <a:ext cx="1965960" cy="572480"/>
            </a:xfrm>
            <a:prstGeom prst="rect">
              <a:avLst/>
            </a:prstGeom>
            <a:noFill/>
          </p:spPr>
          <p:txBody>
            <a:bodyPr wrap="square" lIns="134406" tIns="107525" rIns="134406" bIns="107525" rtlCol="0" anchor="t">
              <a:spAutoFit/>
            </a:bodyPr>
            <a:lstStyle/>
            <a:p>
              <a:pPr algn="ctr" defTabSz="671971">
                <a:lnSpc>
                  <a:spcPct val="90000"/>
                </a:lnSpc>
                <a:spcAft>
                  <a:spcPts val="441"/>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Knowledge</a:t>
              </a:r>
            </a:p>
          </p:txBody>
        </p:sp>
        <p:sp>
          <p:nvSpPr>
            <p:cNvPr id="49" name="TextBox 48">
              <a:extLst/>
            </p:cNvPr>
            <p:cNvSpPr txBox="1"/>
            <p:nvPr/>
          </p:nvSpPr>
          <p:spPr>
            <a:xfrm>
              <a:off x="4244081" y="2422345"/>
              <a:ext cx="1965960" cy="572480"/>
            </a:xfrm>
            <a:prstGeom prst="rect">
              <a:avLst/>
            </a:prstGeom>
            <a:noFill/>
          </p:spPr>
          <p:txBody>
            <a:bodyPr wrap="square" lIns="134406" tIns="107525" rIns="134406" bIns="107525" rtlCol="0" anchor="t">
              <a:spAutoFit/>
            </a:bodyPr>
            <a:lstStyle/>
            <a:p>
              <a:pPr algn="ctr" defTabSz="671971">
                <a:lnSpc>
                  <a:spcPct val="90000"/>
                </a:lnSpc>
                <a:spcAft>
                  <a:spcPts val="441"/>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50" name="TextBox 49">
              <a:extLst/>
            </p:cNvPr>
            <p:cNvSpPr txBox="1"/>
            <p:nvPr/>
          </p:nvSpPr>
          <p:spPr>
            <a:xfrm>
              <a:off x="10198243" y="2422345"/>
              <a:ext cx="1965960" cy="572480"/>
            </a:xfrm>
            <a:prstGeom prst="rect">
              <a:avLst/>
            </a:prstGeom>
            <a:noFill/>
          </p:spPr>
          <p:txBody>
            <a:bodyPr wrap="square" lIns="134406" tIns="107525" rIns="134406" bIns="107525" rtlCol="0" anchor="t">
              <a:spAutoFit/>
            </a:bodyPr>
            <a:lstStyle/>
            <a:p>
              <a:pPr algn="ctr" defTabSz="671971">
                <a:lnSpc>
                  <a:spcPct val="90000"/>
                </a:lnSpc>
                <a:spcAft>
                  <a:spcPts val="441"/>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Labs</a:t>
              </a:r>
              <a:endParaRPr lang="en-US" sz="1730" b="1">
                <a:gradFill>
                  <a:gsLst>
                    <a:gs pos="64545">
                      <a:srgbClr val="353535"/>
                    </a:gs>
                    <a:gs pos="40000">
                      <a:srgbClr val="353535"/>
                    </a:gs>
                  </a:gsLst>
                  <a:lin ang="5400000" scaled="0"/>
                </a:gradFill>
                <a:latin typeface="Segoe UI Semilight" panose="020B0402040204020203" pitchFamily="34" charset="0"/>
                <a:cs typeface="Segoe UI Semilight" panose="020B0402040204020203" pitchFamily="34" charset="0"/>
              </a:endParaRPr>
            </a:p>
          </p:txBody>
        </p:sp>
        <p:sp>
          <p:nvSpPr>
            <p:cNvPr id="52" name="TextBox 51">
              <a:extLst/>
            </p:cNvPr>
            <p:cNvSpPr txBox="1"/>
            <p:nvPr/>
          </p:nvSpPr>
          <p:spPr>
            <a:xfrm>
              <a:off x="8213524" y="2422345"/>
              <a:ext cx="1965960" cy="572480"/>
            </a:xfrm>
            <a:prstGeom prst="rect">
              <a:avLst/>
            </a:prstGeom>
            <a:noFill/>
          </p:spPr>
          <p:txBody>
            <a:bodyPr wrap="square" lIns="134406" tIns="107525" rIns="134406" bIns="107525" rtlCol="0" anchor="t">
              <a:spAutoFit/>
            </a:bodyPr>
            <a:lstStyle/>
            <a:p>
              <a:pPr algn="ctr" defTabSz="671971">
                <a:lnSpc>
                  <a:spcPct val="90000"/>
                </a:lnSpc>
                <a:spcAft>
                  <a:spcPts val="441"/>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cxnSp>
          <p:nvCxnSpPr>
            <p:cNvPr id="53" name="Straight Connector 52"/>
            <p:cNvCxnSpPr/>
            <p:nvPr/>
          </p:nvCxnSpPr>
          <p:spPr>
            <a:xfrm>
              <a:off x="0" y="1696708"/>
              <a:ext cx="12454759"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6663142" y="1249876"/>
              <a:ext cx="1097280" cy="1097280"/>
              <a:chOff x="6572278" y="3003552"/>
              <a:chExt cx="1097280" cy="1097280"/>
            </a:xfrm>
          </p:grpSpPr>
          <p:sp>
            <p:nvSpPr>
              <p:cNvPr id="55" name="Oval 54"/>
              <p:cNvSpPr/>
              <p:nvPr/>
            </p:nvSpPr>
            <p:spPr bwMode="auto">
              <a:xfrm>
                <a:off x="6572278"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sp>
            <p:nvSpPr>
              <p:cNvPr id="56" name="Freeform 5"/>
              <p:cNvSpPr>
                <a:spLocks/>
              </p:cNvSpPr>
              <p:nvPr/>
            </p:nvSpPr>
            <p:spPr bwMode="auto">
              <a:xfrm>
                <a:off x="6855819" y="3284211"/>
                <a:ext cx="535961" cy="535961"/>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grpSp>
          <p:nvGrpSpPr>
            <p:cNvPr id="57" name="Group 56"/>
            <p:cNvGrpSpPr/>
            <p:nvPr/>
          </p:nvGrpSpPr>
          <p:grpSpPr>
            <a:xfrm>
              <a:off x="8647863" y="1249876"/>
              <a:ext cx="1097280" cy="1097280"/>
              <a:chOff x="8455454" y="3003552"/>
              <a:chExt cx="1097280" cy="1097280"/>
            </a:xfrm>
          </p:grpSpPr>
          <p:sp>
            <p:nvSpPr>
              <p:cNvPr id="58" name="Oval 57"/>
              <p:cNvSpPr/>
              <p:nvPr/>
            </p:nvSpPr>
            <p:spPr bwMode="auto">
              <a:xfrm>
                <a:off x="8455454"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59" name="Group 58"/>
              <p:cNvGrpSpPr/>
              <p:nvPr/>
            </p:nvGrpSpPr>
            <p:grpSpPr>
              <a:xfrm>
                <a:off x="8723741" y="3290119"/>
                <a:ext cx="560707" cy="524147"/>
                <a:chOff x="234470" y="477216"/>
                <a:chExt cx="560707" cy="524147"/>
              </a:xfrm>
            </p:grpSpPr>
            <p:sp>
              <p:nvSpPr>
                <p:cNvPr id="65" name="Freeform 14"/>
                <p:cNvSpPr>
                  <a:spLocks/>
                </p:cNvSpPr>
                <p:nvPr/>
              </p:nvSpPr>
              <p:spPr bwMode="auto">
                <a:xfrm>
                  <a:off x="234470" y="823343"/>
                  <a:ext cx="187220" cy="178020"/>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nvGrpSpPr>
                <p:cNvPr id="66" name="Group 65"/>
                <p:cNvGrpSpPr/>
                <p:nvPr/>
              </p:nvGrpSpPr>
              <p:grpSpPr>
                <a:xfrm>
                  <a:off x="350114" y="477216"/>
                  <a:ext cx="445063" cy="423192"/>
                  <a:chOff x="350114" y="477216"/>
                  <a:chExt cx="445063" cy="423192"/>
                </a:xfrm>
              </p:grpSpPr>
              <p:sp>
                <p:nvSpPr>
                  <p:cNvPr id="74" name="Oval 13"/>
                  <p:cNvSpPr>
                    <a:spLocks noChangeArrowheads="1"/>
                  </p:cNvSpPr>
                  <p:nvPr/>
                </p:nvSpPr>
                <p:spPr bwMode="auto">
                  <a:xfrm>
                    <a:off x="350114" y="477216"/>
                    <a:ext cx="445063" cy="4231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sp>
                <p:nvSpPr>
                  <p:cNvPr id="75" name="Oval 13"/>
                  <p:cNvSpPr>
                    <a:spLocks noChangeArrowheads="1"/>
                  </p:cNvSpPr>
                  <p:nvPr/>
                </p:nvSpPr>
                <p:spPr bwMode="auto">
                  <a:xfrm>
                    <a:off x="415934" y="539802"/>
                    <a:ext cx="313423" cy="298021"/>
                  </a:xfrm>
                  <a:prstGeom prst="ellipse">
                    <a:avLst/>
                  </a:prstGeom>
                  <a:solidFill>
                    <a:schemeClr val="bg1">
                      <a:lumMod val="95000"/>
                    </a:schemeClr>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grpSp>
        </p:grpSp>
        <p:grpSp>
          <p:nvGrpSpPr>
            <p:cNvPr id="76" name="Group 75"/>
            <p:cNvGrpSpPr/>
            <p:nvPr/>
          </p:nvGrpSpPr>
          <p:grpSpPr>
            <a:xfrm>
              <a:off x="10632583" y="1249876"/>
              <a:ext cx="1097280" cy="1097280"/>
              <a:chOff x="10520187" y="3040063"/>
              <a:chExt cx="1097280" cy="1097280"/>
            </a:xfrm>
          </p:grpSpPr>
          <p:sp>
            <p:nvSpPr>
              <p:cNvPr id="77" name="Oval 76"/>
              <p:cNvSpPr/>
              <p:nvPr/>
            </p:nvSpPr>
            <p:spPr bwMode="auto">
              <a:xfrm>
                <a:off x="10520187"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78" name="Group 77">
                <a:extLst/>
              </p:cNvPr>
              <p:cNvGrpSpPr/>
              <p:nvPr/>
            </p:nvGrpSpPr>
            <p:grpSpPr>
              <a:xfrm>
                <a:off x="10844633" y="3350885"/>
                <a:ext cx="448389" cy="475636"/>
                <a:chOff x="1976972" y="1401677"/>
                <a:chExt cx="467797" cy="692886"/>
              </a:xfrm>
              <a:solidFill>
                <a:schemeClr val="accent1"/>
              </a:solidFill>
            </p:grpSpPr>
            <p:sp>
              <p:nvSpPr>
                <p:cNvPr id="79" name="Freeform 413">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80" name="Freeform 414">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81" name="Freeform 415">
                  <a:extLst/>
                </p:cNvPr>
                <p:cNvSpPr>
                  <a:spLocks/>
                </p:cNvSpPr>
                <p:nvPr/>
              </p:nvSpPr>
              <p:spPr bwMode="auto">
                <a:xfrm>
                  <a:off x="2117898" y="1401677"/>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2" name="Freeform 416">
                  <a:extLst/>
                </p:cNvPr>
                <p:cNvSpPr>
                  <a:spLocks noEditPoints="1"/>
                </p:cNvSpPr>
                <p:nvPr/>
              </p:nvSpPr>
              <p:spPr bwMode="auto">
                <a:xfrm>
                  <a:off x="2139429" y="1838157"/>
                  <a:ext cx="90036" cy="88079"/>
                </a:xfrm>
                <a:custGeom>
                  <a:avLst/>
                  <a:gdLst>
                    <a:gd name="T0" fmla="*/ 11 w 21"/>
                    <a:gd name="T1" fmla="*/ 21 h 21"/>
                    <a:gd name="T2" fmla="*/ 0 w 21"/>
                    <a:gd name="T3" fmla="*/ 11 h 21"/>
                    <a:gd name="T4" fmla="*/ 11 w 21"/>
                    <a:gd name="T5" fmla="*/ 0 h 21"/>
                    <a:gd name="T6" fmla="*/ 21 w 21"/>
                    <a:gd name="T7" fmla="*/ 11 h 21"/>
                    <a:gd name="T8" fmla="*/ 11 w 21"/>
                    <a:gd name="T9" fmla="*/ 21 h 21"/>
                    <a:gd name="T10" fmla="*/ 11 w 21"/>
                    <a:gd name="T11" fmla="*/ 2 h 21"/>
                    <a:gd name="T12" fmla="*/ 2 w 21"/>
                    <a:gd name="T13" fmla="*/ 11 h 21"/>
                    <a:gd name="T14" fmla="*/ 11 w 21"/>
                    <a:gd name="T15" fmla="*/ 19 h 21"/>
                    <a:gd name="T16" fmla="*/ 19 w 21"/>
                    <a:gd name="T17" fmla="*/ 11 h 21"/>
                    <a:gd name="T18" fmla="*/ 11 w 21"/>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1"/>
                      </a:cubicBezTo>
                      <a:cubicBezTo>
                        <a:pt x="0" y="5"/>
                        <a:pt x="5" y="0"/>
                        <a:pt x="11" y="0"/>
                      </a:cubicBezTo>
                      <a:cubicBezTo>
                        <a:pt x="16" y="0"/>
                        <a:pt x="21" y="5"/>
                        <a:pt x="21" y="11"/>
                      </a:cubicBezTo>
                      <a:cubicBezTo>
                        <a:pt x="21" y="16"/>
                        <a:pt x="16" y="21"/>
                        <a:pt x="11" y="21"/>
                      </a:cubicBezTo>
                      <a:close/>
                      <a:moveTo>
                        <a:pt x="11" y="2"/>
                      </a:moveTo>
                      <a:cubicBezTo>
                        <a:pt x="6" y="2"/>
                        <a:pt x="2" y="6"/>
                        <a:pt x="2" y="11"/>
                      </a:cubicBezTo>
                      <a:cubicBezTo>
                        <a:pt x="2" y="15"/>
                        <a:pt x="6" y="19"/>
                        <a:pt x="11" y="19"/>
                      </a:cubicBezTo>
                      <a:cubicBezTo>
                        <a:pt x="15" y="19"/>
                        <a:pt x="19" y="15"/>
                        <a:pt x="19" y="11"/>
                      </a:cubicBezTo>
                      <a:cubicBezTo>
                        <a:pt x="19" y="6"/>
                        <a:pt x="15" y="2"/>
                        <a:pt x="11"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3" name="Oval 417">
                  <a:extLst/>
                </p:cNvPr>
                <p:cNvSpPr>
                  <a:spLocks noChangeArrowheads="1"/>
                </p:cNvSpPr>
                <p:nvPr/>
              </p:nvSpPr>
              <p:spPr bwMode="auto">
                <a:xfrm>
                  <a:off x="2174661" y="1875345"/>
                  <a:ext cx="101780" cy="10765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4" name="Rectangle 419">
                  <a:extLst/>
                </p:cNvPr>
                <p:cNvSpPr>
                  <a:spLocks noChangeArrowheads="1"/>
                </p:cNvSpPr>
                <p:nvPr/>
              </p:nvSpPr>
              <p:spPr bwMode="auto">
                <a:xfrm>
                  <a:off x="2156382" y="1474098"/>
                  <a:ext cx="111567" cy="2544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grpSp>
        </p:grpSp>
        <p:grpSp>
          <p:nvGrpSpPr>
            <p:cNvPr id="95" name="Group 94"/>
            <p:cNvGrpSpPr/>
            <p:nvPr/>
          </p:nvGrpSpPr>
          <p:grpSpPr>
            <a:xfrm>
              <a:off x="708979" y="1249876"/>
              <a:ext cx="1097280" cy="1097280"/>
              <a:chOff x="1635346" y="1767983"/>
              <a:chExt cx="1287898" cy="1287898"/>
            </a:xfrm>
          </p:grpSpPr>
          <p:sp>
            <p:nvSpPr>
              <p:cNvPr id="96" name="Oval 95"/>
              <p:cNvSpPr/>
              <p:nvPr/>
            </p:nvSpPr>
            <p:spPr bwMode="auto">
              <a:xfrm>
                <a:off x="1635346" y="1767983"/>
                <a:ext cx="1287898" cy="1287898"/>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97" name="Picture 96"/>
              <p:cNvPicPr>
                <a:picLocks noChangeAspect="1"/>
              </p:cNvPicPr>
              <p:nvPr/>
            </p:nvPicPr>
            <p:blipFill rotWithShape="1">
              <a:blip r:embed="rId4" cstate="print">
                <a:extLst>
                  <a:ext uri="{28A0092B-C50C-407E-A947-70E740481C1C}">
                    <a14:useLocalDpi xmlns:a14="http://schemas.microsoft.com/office/drawing/2010/main" val="0"/>
                  </a:ext>
                </a:extLst>
              </a:blip>
              <a:srcRect l="25964" t="13315" r="25964" b="13315"/>
              <a:stretch/>
            </p:blipFill>
            <p:spPr>
              <a:xfrm>
                <a:off x="1739307" y="2000770"/>
                <a:ext cx="1079976" cy="822324"/>
              </a:xfrm>
              <a:prstGeom prst="rect">
                <a:avLst/>
              </a:prstGeom>
            </p:spPr>
          </p:pic>
        </p:grpSp>
        <p:grpSp>
          <p:nvGrpSpPr>
            <p:cNvPr id="98" name="Group 97"/>
            <p:cNvGrpSpPr/>
            <p:nvPr/>
          </p:nvGrpSpPr>
          <p:grpSpPr>
            <a:xfrm>
              <a:off x="2693700" y="1249876"/>
              <a:ext cx="1097280" cy="1097280"/>
              <a:chOff x="1920558" y="3040063"/>
              <a:chExt cx="1097280" cy="1097280"/>
            </a:xfrm>
          </p:grpSpPr>
          <p:sp>
            <p:nvSpPr>
              <p:cNvPr id="99" name="Oval 98"/>
              <p:cNvSpPr/>
              <p:nvPr/>
            </p:nvSpPr>
            <p:spPr bwMode="auto">
              <a:xfrm>
                <a:off x="1920558"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pic>
            <p:nvPicPr>
              <p:cNvPr id="100" name="Picture 99"/>
              <p:cNvPicPr>
                <a:picLocks noChangeAspect="1"/>
              </p:cNvPicPr>
              <p:nvPr/>
            </p:nvPicPr>
            <p:blipFill rotWithShape="1">
              <a:blip r:embed="rId5" cstate="print">
                <a:extLst>
                  <a:ext uri="{28A0092B-C50C-407E-A947-70E740481C1C}">
                    <a14:useLocalDpi xmlns:a14="http://schemas.microsoft.com/office/drawing/2010/main" val="0"/>
                  </a:ext>
                </a:extLst>
              </a:blip>
              <a:srcRect l="32236" t="18542" r="32236" b="18542"/>
              <a:stretch/>
            </p:blipFill>
            <p:spPr>
              <a:xfrm>
                <a:off x="2170133" y="3346393"/>
                <a:ext cx="596123" cy="526818"/>
              </a:xfrm>
              <a:prstGeom prst="rect">
                <a:avLst/>
              </a:prstGeom>
            </p:spPr>
          </p:pic>
        </p:grpSp>
        <p:grpSp>
          <p:nvGrpSpPr>
            <p:cNvPr id="101" name="Group 100"/>
            <p:cNvGrpSpPr/>
            <p:nvPr/>
          </p:nvGrpSpPr>
          <p:grpSpPr>
            <a:xfrm>
              <a:off x="4678421" y="1249876"/>
              <a:ext cx="1097280" cy="1097280"/>
              <a:chOff x="4855674" y="5840868"/>
              <a:chExt cx="1097280" cy="1097280"/>
            </a:xfrm>
          </p:grpSpPr>
          <p:sp>
            <p:nvSpPr>
              <p:cNvPr id="102" name="Oval 101"/>
              <p:cNvSpPr/>
              <p:nvPr/>
            </p:nvSpPr>
            <p:spPr bwMode="auto">
              <a:xfrm>
                <a:off x="4855674" y="5840868"/>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sp>
            <p:nvSpPr>
              <p:cNvPr id="103" name="Freeform 9"/>
              <p:cNvSpPr>
                <a:spLocks noChangeAspect="1"/>
              </p:cNvSpPr>
              <p:nvPr/>
            </p:nvSpPr>
            <p:spPr bwMode="auto">
              <a:xfrm>
                <a:off x="5191676" y="6122120"/>
                <a:ext cx="425276" cy="534776"/>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grpSp>
      <p:sp>
        <p:nvSpPr>
          <p:cNvPr id="114" name="Rectangle 113"/>
          <p:cNvSpPr/>
          <p:nvPr/>
        </p:nvSpPr>
        <p:spPr>
          <a:xfrm>
            <a:off x="143944" y="2320918"/>
            <a:ext cx="1549398" cy="2010807"/>
          </a:xfrm>
          <a:prstGeom prst="rect">
            <a:avLst/>
          </a:prstGeom>
        </p:spPr>
        <p:txBody>
          <a:bodyPr wrap="square">
            <a:spAutoFit/>
          </a:bodyPr>
          <a:lstStyle/>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Computer Vision</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Content Moderator  </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Emotion </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Face </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Video</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Video Indexer</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Custom Vision Service</a:t>
            </a:r>
          </a:p>
        </p:txBody>
      </p:sp>
      <p:sp>
        <p:nvSpPr>
          <p:cNvPr id="115" name="Rectangle 114"/>
          <p:cNvSpPr/>
          <p:nvPr/>
        </p:nvSpPr>
        <p:spPr>
          <a:xfrm>
            <a:off x="7422337" y="2320919"/>
            <a:ext cx="1590212" cy="2722540"/>
          </a:xfrm>
          <a:prstGeom prst="rect">
            <a:avLst/>
          </a:prstGeom>
        </p:spPr>
        <p:txBody>
          <a:bodyPr wrap="square">
            <a:spAutoFit/>
          </a:bodyPr>
          <a:lstStyle/>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Prague (gesture)</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Cuzco (events)</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Johannesburg (routing)</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 Project Nanjing (isochrones)</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Abu Dhabi (distance matrix)</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 Project Wollongong (location)</a:t>
            </a:r>
          </a:p>
        </p:txBody>
      </p:sp>
      <p:sp>
        <p:nvSpPr>
          <p:cNvPr id="116" name="TextBox 115">
            <a:extLst/>
          </p:cNvPr>
          <p:cNvSpPr txBox="1"/>
          <p:nvPr/>
        </p:nvSpPr>
        <p:spPr>
          <a:xfrm>
            <a:off x="6114788" y="2320918"/>
            <a:ext cx="1294972" cy="2987997"/>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Bing Autosuggest</a:t>
            </a:r>
          </a:p>
          <a:p>
            <a:pPr defTabSz="685674">
              <a:lnSpc>
                <a:spcPct val="90000"/>
              </a:lnSpc>
              <a:spcAft>
                <a:spcPts val="750"/>
              </a:spcAft>
              <a:defRPr/>
            </a:pPr>
            <a:r>
              <a:rPr lang="en-US" sz="1176" dirty="0"/>
              <a:t> Bing Image Search </a:t>
            </a:r>
          </a:p>
          <a:p>
            <a:pPr defTabSz="685674">
              <a:lnSpc>
                <a:spcPct val="90000"/>
              </a:lnSpc>
              <a:spcAft>
                <a:spcPts val="750"/>
              </a:spcAft>
              <a:defRPr/>
            </a:pPr>
            <a:r>
              <a:rPr lang="en-US" sz="1176" dirty="0"/>
              <a:t>Bing News Search</a:t>
            </a:r>
          </a:p>
          <a:p>
            <a:pPr defTabSz="685674">
              <a:lnSpc>
                <a:spcPct val="90000"/>
              </a:lnSpc>
              <a:spcAft>
                <a:spcPts val="750"/>
              </a:spcAft>
              <a:defRPr/>
            </a:pPr>
            <a:r>
              <a:rPr lang="en-US" sz="1176" dirty="0"/>
              <a:t> Bing Video Search </a:t>
            </a:r>
          </a:p>
          <a:p>
            <a:pPr defTabSz="685674">
              <a:lnSpc>
                <a:spcPct val="90000"/>
              </a:lnSpc>
              <a:spcAft>
                <a:spcPts val="750"/>
              </a:spcAft>
              <a:defRPr/>
            </a:pPr>
            <a:r>
              <a:rPr lang="en-US" sz="1176" dirty="0"/>
              <a:t>Bing Web Search </a:t>
            </a:r>
          </a:p>
          <a:p>
            <a:pPr defTabSz="685674">
              <a:lnSpc>
                <a:spcPct val="90000"/>
              </a:lnSpc>
              <a:spcAft>
                <a:spcPts val="750"/>
              </a:spcAft>
              <a:defRPr/>
            </a:pPr>
            <a:r>
              <a:rPr lang="en-US" sz="1176" dirty="0"/>
              <a:t>Bing Entity Search</a:t>
            </a:r>
          </a:p>
          <a:p>
            <a:pPr defTabSz="685674">
              <a:lnSpc>
                <a:spcPct val="90000"/>
              </a:lnSpc>
              <a:spcAft>
                <a:spcPts val="750"/>
              </a:spcAft>
              <a:defRPr/>
            </a:pPr>
            <a:r>
              <a:rPr lang="en-US" sz="1176" dirty="0"/>
              <a:t>Bing Custom Search</a:t>
            </a:r>
          </a:p>
        </p:txBody>
      </p:sp>
      <p:sp>
        <p:nvSpPr>
          <p:cNvPr id="117" name="TextBox 116">
            <a:extLst/>
          </p:cNvPr>
          <p:cNvSpPr txBox="1"/>
          <p:nvPr/>
        </p:nvSpPr>
        <p:spPr>
          <a:xfrm>
            <a:off x="4539043" y="2320918"/>
            <a:ext cx="1526187" cy="2071080"/>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Academic Knowledge</a:t>
            </a:r>
          </a:p>
          <a:p>
            <a:pPr defTabSz="685674">
              <a:lnSpc>
                <a:spcPct val="90000"/>
              </a:lnSpc>
              <a:spcAft>
                <a:spcPts val="750"/>
              </a:spcAft>
              <a:defRPr/>
            </a:pPr>
            <a:r>
              <a:rPr lang="en-US" sz="1176" dirty="0"/>
              <a:t> Entity Linking</a:t>
            </a:r>
          </a:p>
          <a:p>
            <a:pPr defTabSz="685674">
              <a:lnSpc>
                <a:spcPct val="90000"/>
              </a:lnSpc>
              <a:spcAft>
                <a:spcPts val="750"/>
              </a:spcAft>
              <a:defRPr/>
            </a:pPr>
            <a:r>
              <a:rPr lang="en-US" sz="1176" dirty="0"/>
              <a:t> Knowledge Exploration </a:t>
            </a:r>
          </a:p>
          <a:p>
            <a:pPr defTabSz="685674">
              <a:lnSpc>
                <a:spcPct val="90000"/>
              </a:lnSpc>
              <a:spcAft>
                <a:spcPts val="750"/>
              </a:spcAft>
              <a:defRPr/>
            </a:pPr>
            <a:r>
              <a:rPr lang="en-US" sz="1176" dirty="0"/>
              <a:t>Recommendations</a:t>
            </a:r>
          </a:p>
          <a:p>
            <a:pPr defTabSz="685674">
              <a:lnSpc>
                <a:spcPct val="90000"/>
              </a:lnSpc>
              <a:spcAft>
                <a:spcPts val="750"/>
              </a:spcAft>
              <a:defRPr/>
            </a:pPr>
            <a:r>
              <a:rPr lang="en-US" sz="1176" dirty="0" err="1"/>
              <a:t>QnA</a:t>
            </a:r>
            <a:r>
              <a:rPr lang="en-US" sz="1176" dirty="0"/>
              <a:t> Maker</a:t>
            </a:r>
          </a:p>
          <a:p>
            <a:pPr defTabSz="685674">
              <a:lnSpc>
                <a:spcPct val="90000"/>
              </a:lnSpc>
              <a:spcAft>
                <a:spcPts val="750"/>
              </a:spcAft>
              <a:defRPr/>
            </a:pPr>
            <a:r>
              <a:rPr lang="en-US" sz="1176" dirty="0"/>
              <a:t>Custom Decision Service</a:t>
            </a:r>
          </a:p>
        </p:txBody>
      </p:sp>
      <p:sp>
        <p:nvSpPr>
          <p:cNvPr id="118" name="TextBox 117">
            <a:extLst/>
          </p:cNvPr>
          <p:cNvSpPr txBox="1"/>
          <p:nvPr/>
        </p:nvSpPr>
        <p:spPr>
          <a:xfrm>
            <a:off x="3107191" y="2320919"/>
            <a:ext cx="1465637" cy="2336537"/>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Bing Spell Check</a:t>
            </a:r>
          </a:p>
          <a:p>
            <a:pPr defTabSz="685674">
              <a:lnSpc>
                <a:spcPct val="90000"/>
              </a:lnSpc>
              <a:spcAft>
                <a:spcPts val="750"/>
              </a:spcAft>
              <a:defRPr/>
            </a:pPr>
            <a:r>
              <a:rPr lang="en-US" sz="1176" dirty="0"/>
              <a:t>Linguistic Analysis</a:t>
            </a:r>
          </a:p>
          <a:p>
            <a:pPr defTabSz="685674">
              <a:lnSpc>
                <a:spcPct val="90000"/>
              </a:lnSpc>
              <a:spcAft>
                <a:spcPts val="750"/>
              </a:spcAft>
              <a:defRPr/>
            </a:pPr>
            <a:r>
              <a:rPr lang="en-US" sz="1176" dirty="0"/>
              <a:t>Text Analytics</a:t>
            </a:r>
          </a:p>
          <a:p>
            <a:pPr defTabSz="685674">
              <a:lnSpc>
                <a:spcPct val="90000"/>
              </a:lnSpc>
              <a:spcAft>
                <a:spcPts val="750"/>
              </a:spcAft>
              <a:defRPr/>
            </a:pPr>
            <a:r>
              <a:rPr lang="en-US" sz="1176" dirty="0"/>
              <a:t>Translator Text </a:t>
            </a:r>
            <a:br>
              <a:rPr lang="en-US" sz="1176" dirty="0"/>
            </a:br>
            <a:r>
              <a:rPr lang="en-US" sz="1176" dirty="0"/>
              <a:t>&amp; Speech</a:t>
            </a:r>
          </a:p>
          <a:p>
            <a:pPr defTabSz="685674">
              <a:lnSpc>
                <a:spcPct val="90000"/>
              </a:lnSpc>
              <a:spcAft>
                <a:spcPts val="750"/>
              </a:spcAft>
              <a:defRPr/>
            </a:pPr>
            <a:r>
              <a:rPr lang="en-US" sz="1176" dirty="0"/>
              <a:t>Web Language Model</a:t>
            </a:r>
          </a:p>
          <a:p>
            <a:pPr defTabSz="685674">
              <a:lnSpc>
                <a:spcPct val="90000"/>
              </a:lnSpc>
              <a:spcAft>
                <a:spcPts val="750"/>
              </a:spcAft>
              <a:defRPr/>
            </a:pPr>
            <a:r>
              <a:rPr lang="en-US" sz="1176" dirty="0"/>
              <a:t>Language Understanding </a:t>
            </a:r>
          </a:p>
          <a:p>
            <a:pPr defTabSz="685674">
              <a:lnSpc>
                <a:spcPct val="90000"/>
              </a:lnSpc>
              <a:spcAft>
                <a:spcPts val="1050"/>
              </a:spcAft>
              <a:defRPr/>
            </a:pPr>
            <a:endParaRPr lang="en-US" sz="1176" dirty="0"/>
          </a:p>
        </p:txBody>
      </p:sp>
      <p:sp>
        <p:nvSpPr>
          <p:cNvPr id="119" name="TextBox 118">
            <a:extLst/>
          </p:cNvPr>
          <p:cNvSpPr txBox="1"/>
          <p:nvPr/>
        </p:nvSpPr>
        <p:spPr>
          <a:xfrm>
            <a:off x="1689762" y="2320918"/>
            <a:ext cx="1400355" cy="1111843"/>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Bing Speech </a:t>
            </a:r>
          </a:p>
          <a:p>
            <a:pPr defTabSz="685674">
              <a:lnSpc>
                <a:spcPct val="90000"/>
              </a:lnSpc>
              <a:spcAft>
                <a:spcPts val="750"/>
              </a:spcAft>
              <a:defRPr/>
            </a:pPr>
            <a:r>
              <a:rPr lang="en-US" sz="1176" dirty="0"/>
              <a:t>Speaker Recognition</a:t>
            </a:r>
          </a:p>
          <a:p>
            <a:pPr defTabSz="685674">
              <a:lnSpc>
                <a:spcPct val="90000"/>
              </a:lnSpc>
              <a:spcAft>
                <a:spcPts val="750"/>
              </a:spcAft>
              <a:defRPr/>
            </a:pPr>
            <a:r>
              <a:rPr lang="en-US" sz="1176" dirty="0"/>
              <a:t>Custom Speech Service</a:t>
            </a:r>
          </a:p>
        </p:txBody>
      </p:sp>
      <p:sp>
        <p:nvSpPr>
          <p:cNvPr id="60" name="Rectangle 59"/>
          <p:cNvSpPr/>
          <p:nvPr/>
        </p:nvSpPr>
        <p:spPr>
          <a:xfrm>
            <a:off x="240188" y="817472"/>
            <a:ext cx="5470624" cy="825611"/>
          </a:xfrm>
          <a:prstGeom prst="rect">
            <a:avLst/>
          </a:prstGeom>
        </p:spPr>
        <p:txBody>
          <a:bodyPr wrap="square" anchor="ctr">
            <a:spAutoFit/>
          </a:bodyPr>
          <a:lstStyle/>
          <a:p>
            <a:pPr defTabSz="671971">
              <a:lnSpc>
                <a:spcPct val="90000"/>
              </a:lnSpc>
              <a:defRPr/>
            </a:pPr>
            <a:r>
              <a:rPr lang="en-US" altLang="en-US" sz="3235" dirty="0">
                <a:gradFill>
                  <a:gsLst>
                    <a:gs pos="12727">
                      <a:srgbClr val="FFFFFF"/>
                    </a:gs>
                    <a:gs pos="52000">
                      <a:srgbClr val="FFFFFF"/>
                    </a:gs>
                  </a:gsLst>
                  <a:lin ang="10800000" scaled="0"/>
                </a:gradFill>
                <a:latin typeface="Segoe UI Light"/>
              </a:rPr>
              <a:t>Microsoft Cognitive Services</a:t>
            </a:r>
          </a:p>
          <a:p>
            <a:pPr defTabSz="671971">
              <a:lnSpc>
                <a:spcPct val="90000"/>
              </a:lnSpc>
              <a:spcAft>
                <a:spcPts val="1080"/>
              </a:spcAft>
              <a:defRPr/>
            </a:pPr>
            <a:r>
              <a:rPr lang="en-US" sz="2059" dirty="0">
                <a:gradFill>
                  <a:gsLst>
                    <a:gs pos="12727">
                      <a:srgbClr val="FFFFFF"/>
                    </a:gs>
                    <a:gs pos="52000">
                      <a:srgbClr val="FFFFFF"/>
                    </a:gs>
                  </a:gsLst>
                  <a:lin ang="10800000" scaled="0"/>
                </a:gradFill>
                <a:latin typeface="Segoe UI Semilight"/>
              </a:rPr>
              <a:t>Give your apps a human side</a:t>
            </a:r>
          </a:p>
        </p:txBody>
      </p:sp>
    </p:spTree>
    <p:extLst>
      <p:ext uri="{BB962C8B-B14F-4D97-AF65-F5344CB8AC3E}">
        <p14:creationId xmlns:p14="http://schemas.microsoft.com/office/powerpoint/2010/main" val="8811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16000" decel="84000" fill="hold" grpId="0" nodeType="afterEffect">
                                  <p:stCondLst>
                                    <p:cond delay="0"/>
                                  </p:stCondLst>
                                  <p:childTnLst>
                                    <p:animMotion origin="layout" path="M -6.25E-7 -3.7037E-7 L -0.00273 -0.11643 " pathEditMode="relative" rAng="0" ptsTypes="AA">
                                      <p:cBhvr>
                                        <p:cTn id="6" dur="750" fill="hold"/>
                                        <p:tgtEl>
                                          <p:spTgt spid="60"/>
                                        </p:tgtEl>
                                        <p:attrNameLst>
                                          <p:attrName>ppt_x</p:attrName>
                                          <p:attrName>ppt_y</p:attrName>
                                        </p:attrNameLst>
                                      </p:cBhvr>
                                      <p:rCtr x="-143" y="-5833"/>
                                    </p:animMotion>
                                  </p:childTnLst>
                                </p:cTn>
                              </p:par>
                              <p:par>
                                <p:cTn id="7" presetID="64" presetClass="path" presetSubtype="0" accel="12000" decel="86667" fill="hold" nodeType="withEffect">
                                  <p:stCondLst>
                                    <p:cond delay="0"/>
                                  </p:stCondLst>
                                  <p:childTnLst>
                                    <p:animMotion origin="layout" path="M 4.10774E-6 6.44576E-7 L 4.10774E-6 -0.2079 " pathEditMode="relative" rAng="0" ptsTypes="AA">
                                      <p:cBhvr>
                                        <p:cTn id="8" dur="750" fill="hold"/>
                                        <p:tgtEl>
                                          <p:spTgt spid="4"/>
                                        </p:tgtEl>
                                        <p:attrNameLst>
                                          <p:attrName>ppt_x</p:attrName>
                                          <p:attrName>ppt_y</p:attrName>
                                        </p:attrNameLst>
                                      </p:cBhvr>
                                      <p:rCtr x="0" y="-10395"/>
                                    </p:animMotion>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114">
                                            <p:txEl>
                                              <p:pRg st="0" end="0"/>
                                            </p:txEl>
                                          </p:spTgt>
                                        </p:tgtEl>
                                        <p:attrNameLst>
                                          <p:attrName>style.visibility</p:attrName>
                                        </p:attrNameLst>
                                      </p:cBhvr>
                                      <p:to>
                                        <p:strVal val="visible"/>
                                      </p:to>
                                    </p:set>
                                    <p:anim calcmode="lin" valueType="num">
                                      <p:cBhvr additive="base">
                                        <p:cTn id="12" dur="500" fill="hold"/>
                                        <p:tgtEl>
                                          <p:spTgt spid="1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14">
                                            <p:txEl>
                                              <p:pRg st="1" end="1"/>
                                            </p:txEl>
                                          </p:spTgt>
                                        </p:tgtEl>
                                        <p:attrNameLst>
                                          <p:attrName>style.visibility</p:attrName>
                                        </p:attrNameLst>
                                      </p:cBhvr>
                                      <p:to>
                                        <p:strVal val="visible"/>
                                      </p:to>
                                    </p:set>
                                    <p:anim calcmode="lin" valueType="num">
                                      <p:cBhvr additive="base">
                                        <p:cTn id="16" dur="500" fill="hold"/>
                                        <p:tgtEl>
                                          <p:spTgt spid="1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4">
                                            <p:txEl>
                                              <p:pRg st="2" end="2"/>
                                            </p:txEl>
                                          </p:spTgt>
                                        </p:tgtEl>
                                        <p:attrNameLst>
                                          <p:attrName>style.visibility</p:attrName>
                                        </p:attrNameLst>
                                      </p:cBhvr>
                                      <p:to>
                                        <p:strVal val="visible"/>
                                      </p:to>
                                    </p:set>
                                    <p:anim calcmode="lin" valueType="num">
                                      <p:cBhvr additive="base">
                                        <p:cTn id="20" dur="500" fill="hold"/>
                                        <p:tgtEl>
                                          <p:spTgt spid="11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300"/>
                                  </p:stCondLst>
                                  <p:childTnLst>
                                    <p:set>
                                      <p:cBhvr>
                                        <p:cTn id="23" dur="1" fill="hold">
                                          <p:stCondLst>
                                            <p:cond delay="0"/>
                                          </p:stCondLst>
                                        </p:cTn>
                                        <p:tgtEl>
                                          <p:spTgt spid="114">
                                            <p:txEl>
                                              <p:pRg st="3" end="3"/>
                                            </p:txEl>
                                          </p:spTgt>
                                        </p:tgtEl>
                                        <p:attrNameLst>
                                          <p:attrName>style.visibility</p:attrName>
                                        </p:attrNameLst>
                                      </p:cBhvr>
                                      <p:to>
                                        <p:strVal val="visible"/>
                                      </p:to>
                                    </p:set>
                                    <p:anim calcmode="lin" valueType="num">
                                      <p:cBhvr additive="base">
                                        <p:cTn id="24" dur="500" fill="hold"/>
                                        <p:tgtEl>
                                          <p:spTgt spid="11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400"/>
                                  </p:stCondLst>
                                  <p:childTnLst>
                                    <p:set>
                                      <p:cBhvr>
                                        <p:cTn id="27" dur="1" fill="hold">
                                          <p:stCondLst>
                                            <p:cond delay="0"/>
                                          </p:stCondLst>
                                        </p:cTn>
                                        <p:tgtEl>
                                          <p:spTgt spid="114">
                                            <p:txEl>
                                              <p:pRg st="4" end="4"/>
                                            </p:txEl>
                                          </p:spTgt>
                                        </p:tgtEl>
                                        <p:attrNameLst>
                                          <p:attrName>style.visibility</p:attrName>
                                        </p:attrNameLst>
                                      </p:cBhvr>
                                      <p:to>
                                        <p:strVal val="visible"/>
                                      </p:to>
                                    </p:set>
                                    <p:anim calcmode="lin" valueType="num">
                                      <p:cBhvr additive="base">
                                        <p:cTn id="28" dur="500" fill="hold"/>
                                        <p:tgtEl>
                                          <p:spTgt spid="11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14">
                                            <p:txEl>
                                              <p:pRg st="5" end="5"/>
                                            </p:txEl>
                                          </p:spTgt>
                                        </p:tgtEl>
                                        <p:attrNameLst>
                                          <p:attrName>style.visibility</p:attrName>
                                        </p:attrNameLst>
                                      </p:cBhvr>
                                      <p:to>
                                        <p:strVal val="visible"/>
                                      </p:to>
                                    </p:set>
                                    <p:anim calcmode="lin" valueType="num">
                                      <p:cBhvr additive="base">
                                        <p:cTn id="32" dur="500" fill="hold"/>
                                        <p:tgtEl>
                                          <p:spTgt spid="11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4">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600"/>
                                  </p:stCondLst>
                                  <p:childTnLst>
                                    <p:set>
                                      <p:cBhvr>
                                        <p:cTn id="35" dur="1" fill="hold">
                                          <p:stCondLst>
                                            <p:cond delay="0"/>
                                          </p:stCondLst>
                                        </p:cTn>
                                        <p:tgtEl>
                                          <p:spTgt spid="114">
                                            <p:txEl>
                                              <p:pRg st="6" end="6"/>
                                            </p:txEl>
                                          </p:spTgt>
                                        </p:tgtEl>
                                        <p:attrNameLst>
                                          <p:attrName>style.visibility</p:attrName>
                                        </p:attrNameLst>
                                      </p:cBhvr>
                                      <p:to>
                                        <p:strVal val="visible"/>
                                      </p:to>
                                    </p:set>
                                    <p:anim calcmode="lin" valueType="num">
                                      <p:cBhvr additive="base">
                                        <p:cTn id="36" dur="500" fill="hold"/>
                                        <p:tgtEl>
                                          <p:spTgt spid="11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119">
                                            <p:txEl>
                                              <p:pRg st="0" end="0"/>
                                            </p:txEl>
                                          </p:spTgt>
                                        </p:tgtEl>
                                        <p:attrNameLst>
                                          <p:attrName>style.visibility</p:attrName>
                                        </p:attrNameLst>
                                      </p:cBhvr>
                                      <p:to>
                                        <p:strVal val="visible"/>
                                      </p:to>
                                    </p:set>
                                    <p:anim calcmode="lin" valueType="num">
                                      <p:cBhvr additive="base">
                                        <p:cTn id="40" dur="500" fill="hold"/>
                                        <p:tgtEl>
                                          <p:spTgt spid="11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9">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119">
                                            <p:txEl>
                                              <p:pRg st="1" end="1"/>
                                            </p:txEl>
                                          </p:spTgt>
                                        </p:tgtEl>
                                        <p:attrNameLst>
                                          <p:attrName>style.visibility</p:attrName>
                                        </p:attrNameLst>
                                      </p:cBhvr>
                                      <p:to>
                                        <p:strVal val="visible"/>
                                      </p:to>
                                    </p:set>
                                    <p:anim calcmode="lin" valueType="num">
                                      <p:cBhvr additive="base">
                                        <p:cTn id="44" dur="500" fill="hold"/>
                                        <p:tgtEl>
                                          <p:spTgt spid="119">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9">
                                            <p:txEl>
                                              <p:pRg st="1" end="1"/>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200"/>
                                  </p:stCondLst>
                                  <p:childTnLst>
                                    <p:set>
                                      <p:cBhvr>
                                        <p:cTn id="47" dur="1" fill="hold">
                                          <p:stCondLst>
                                            <p:cond delay="0"/>
                                          </p:stCondLst>
                                        </p:cTn>
                                        <p:tgtEl>
                                          <p:spTgt spid="119">
                                            <p:txEl>
                                              <p:pRg st="2" end="2"/>
                                            </p:txEl>
                                          </p:spTgt>
                                        </p:tgtEl>
                                        <p:attrNameLst>
                                          <p:attrName>style.visibility</p:attrName>
                                        </p:attrNameLst>
                                      </p:cBhvr>
                                      <p:to>
                                        <p:strVal val="visible"/>
                                      </p:to>
                                    </p:set>
                                    <p:anim calcmode="lin" valueType="num">
                                      <p:cBhvr additive="base">
                                        <p:cTn id="48" dur="500" fill="hold"/>
                                        <p:tgtEl>
                                          <p:spTgt spid="119">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9">
                                            <p:txEl>
                                              <p:pRg st="2" end="2"/>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118">
                                            <p:txEl>
                                              <p:pRg st="0" end="0"/>
                                            </p:txEl>
                                          </p:spTgt>
                                        </p:tgtEl>
                                        <p:attrNameLst>
                                          <p:attrName>style.visibility</p:attrName>
                                        </p:attrNameLst>
                                      </p:cBhvr>
                                      <p:to>
                                        <p:strVal val="visible"/>
                                      </p:to>
                                    </p:set>
                                    <p:anim calcmode="lin" valueType="num">
                                      <p:cBhvr additive="base">
                                        <p:cTn id="52" dur="500" fill="hold"/>
                                        <p:tgtEl>
                                          <p:spTgt spid="118">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8">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100"/>
                                  </p:stCondLst>
                                  <p:childTnLst>
                                    <p:set>
                                      <p:cBhvr>
                                        <p:cTn id="55" dur="1" fill="hold">
                                          <p:stCondLst>
                                            <p:cond delay="0"/>
                                          </p:stCondLst>
                                        </p:cTn>
                                        <p:tgtEl>
                                          <p:spTgt spid="118">
                                            <p:txEl>
                                              <p:pRg st="1" end="1"/>
                                            </p:txEl>
                                          </p:spTgt>
                                        </p:tgtEl>
                                        <p:attrNameLst>
                                          <p:attrName>style.visibility</p:attrName>
                                        </p:attrNameLst>
                                      </p:cBhvr>
                                      <p:to>
                                        <p:strVal val="visible"/>
                                      </p:to>
                                    </p:set>
                                    <p:anim calcmode="lin" valueType="num">
                                      <p:cBhvr additive="base">
                                        <p:cTn id="56" dur="500" fill="hold"/>
                                        <p:tgtEl>
                                          <p:spTgt spid="118">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8">
                                            <p:txEl>
                                              <p:pRg st="1" end="1"/>
                                            </p:txEl>
                                          </p:spTgt>
                                        </p:tgtEl>
                                        <p:attrNameLst>
                                          <p:attrName>ppt_y</p:attrName>
                                        </p:attrNameLst>
                                      </p:cBhvr>
                                      <p:tavLst>
                                        <p:tav tm="0">
                                          <p:val>
                                            <p:strVal val="1+#ppt_h/2"/>
                                          </p:val>
                                        </p:tav>
                                        <p:tav tm="100000">
                                          <p:val>
                                            <p:strVal val="#ppt_y"/>
                                          </p:val>
                                        </p:tav>
                                      </p:tavLst>
                                    </p:anim>
                                  </p:childTnLst>
                                </p:cTn>
                              </p:par>
                              <p:par>
                                <p:cTn id="58" presetID="2" presetClass="entr" presetSubtype="4" decel="100000" fill="hold" grpId="0" nodeType="withEffect">
                                  <p:stCondLst>
                                    <p:cond delay="200"/>
                                  </p:stCondLst>
                                  <p:childTnLst>
                                    <p:set>
                                      <p:cBhvr>
                                        <p:cTn id="59" dur="1" fill="hold">
                                          <p:stCondLst>
                                            <p:cond delay="0"/>
                                          </p:stCondLst>
                                        </p:cTn>
                                        <p:tgtEl>
                                          <p:spTgt spid="118">
                                            <p:txEl>
                                              <p:pRg st="2" end="2"/>
                                            </p:txEl>
                                          </p:spTgt>
                                        </p:tgtEl>
                                        <p:attrNameLst>
                                          <p:attrName>style.visibility</p:attrName>
                                        </p:attrNameLst>
                                      </p:cBhvr>
                                      <p:to>
                                        <p:strVal val="visible"/>
                                      </p:to>
                                    </p:set>
                                    <p:anim calcmode="lin" valueType="num">
                                      <p:cBhvr additive="base">
                                        <p:cTn id="60" dur="500" fill="hold"/>
                                        <p:tgtEl>
                                          <p:spTgt spid="118">
                                            <p:txEl>
                                              <p:pRg st="2" end="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18">
                                            <p:txEl>
                                              <p:pRg st="2" end="2"/>
                                            </p:txEl>
                                          </p:spTgt>
                                        </p:tgtEl>
                                        <p:attrNameLst>
                                          <p:attrName>ppt_y</p:attrName>
                                        </p:attrNameLst>
                                      </p:cBhvr>
                                      <p:tavLst>
                                        <p:tav tm="0">
                                          <p:val>
                                            <p:strVal val="1+#ppt_h/2"/>
                                          </p:val>
                                        </p:tav>
                                        <p:tav tm="100000">
                                          <p:val>
                                            <p:strVal val="#ppt_y"/>
                                          </p:val>
                                        </p:tav>
                                      </p:tavLst>
                                    </p:anim>
                                  </p:childTnLst>
                                </p:cTn>
                              </p:par>
                              <p:par>
                                <p:cTn id="62" presetID="2" presetClass="entr" presetSubtype="4" decel="100000" fill="hold" grpId="0" nodeType="withEffect">
                                  <p:stCondLst>
                                    <p:cond delay="300"/>
                                  </p:stCondLst>
                                  <p:childTnLst>
                                    <p:set>
                                      <p:cBhvr>
                                        <p:cTn id="63" dur="1" fill="hold">
                                          <p:stCondLst>
                                            <p:cond delay="0"/>
                                          </p:stCondLst>
                                        </p:cTn>
                                        <p:tgtEl>
                                          <p:spTgt spid="118">
                                            <p:txEl>
                                              <p:pRg st="3" end="3"/>
                                            </p:txEl>
                                          </p:spTgt>
                                        </p:tgtEl>
                                        <p:attrNameLst>
                                          <p:attrName>style.visibility</p:attrName>
                                        </p:attrNameLst>
                                      </p:cBhvr>
                                      <p:to>
                                        <p:strVal val="visible"/>
                                      </p:to>
                                    </p:set>
                                    <p:anim calcmode="lin" valueType="num">
                                      <p:cBhvr additive="base">
                                        <p:cTn id="64" dur="500" fill="hold"/>
                                        <p:tgtEl>
                                          <p:spTgt spid="118">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18">
                                            <p:txEl>
                                              <p:pRg st="3" end="3"/>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400"/>
                                  </p:stCondLst>
                                  <p:childTnLst>
                                    <p:set>
                                      <p:cBhvr>
                                        <p:cTn id="67" dur="1" fill="hold">
                                          <p:stCondLst>
                                            <p:cond delay="0"/>
                                          </p:stCondLst>
                                        </p:cTn>
                                        <p:tgtEl>
                                          <p:spTgt spid="118">
                                            <p:txEl>
                                              <p:pRg st="4" end="4"/>
                                            </p:txEl>
                                          </p:spTgt>
                                        </p:tgtEl>
                                        <p:attrNameLst>
                                          <p:attrName>style.visibility</p:attrName>
                                        </p:attrNameLst>
                                      </p:cBhvr>
                                      <p:to>
                                        <p:strVal val="visible"/>
                                      </p:to>
                                    </p:set>
                                    <p:anim calcmode="lin" valueType="num">
                                      <p:cBhvr additive="base">
                                        <p:cTn id="68" dur="500" fill="hold"/>
                                        <p:tgtEl>
                                          <p:spTgt spid="118">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18">
                                            <p:txEl>
                                              <p:pRg st="4" end="4"/>
                                            </p:txEl>
                                          </p:spTgt>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500"/>
                                  </p:stCondLst>
                                  <p:childTnLst>
                                    <p:set>
                                      <p:cBhvr>
                                        <p:cTn id="71" dur="1" fill="hold">
                                          <p:stCondLst>
                                            <p:cond delay="0"/>
                                          </p:stCondLst>
                                        </p:cTn>
                                        <p:tgtEl>
                                          <p:spTgt spid="118">
                                            <p:txEl>
                                              <p:pRg st="5" end="5"/>
                                            </p:txEl>
                                          </p:spTgt>
                                        </p:tgtEl>
                                        <p:attrNameLst>
                                          <p:attrName>style.visibility</p:attrName>
                                        </p:attrNameLst>
                                      </p:cBhvr>
                                      <p:to>
                                        <p:strVal val="visible"/>
                                      </p:to>
                                    </p:set>
                                    <p:anim calcmode="lin" valueType="num">
                                      <p:cBhvr additive="base">
                                        <p:cTn id="72" dur="500" fill="hold"/>
                                        <p:tgtEl>
                                          <p:spTgt spid="118">
                                            <p:txEl>
                                              <p:pRg st="5" end="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18">
                                            <p:txEl>
                                              <p:pRg st="5" end="5"/>
                                            </p:txEl>
                                          </p:spTgt>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0"/>
                                  </p:stCondLst>
                                  <p:childTnLst>
                                    <p:set>
                                      <p:cBhvr>
                                        <p:cTn id="75" dur="1" fill="hold">
                                          <p:stCondLst>
                                            <p:cond delay="0"/>
                                          </p:stCondLst>
                                        </p:cTn>
                                        <p:tgtEl>
                                          <p:spTgt spid="117">
                                            <p:txEl>
                                              <p:pRg st="0" end="0"/>
                                            </p:txEl>
                                          </p:spTgt>
                                        </p:tgtEl>
                                        <p:attrNameLst>
                                          <p:attrName>style.visibility</p:attrName>
                                        </p:attrNameLst>
                                      </p:cBhvr>
                                      <p:to>
                                        <p:strVal val="visible"/>
                                      </p:to>
                                    </p:set>
                                    <p:anim calcmode="lin" valueType="num">
                                      <p:cBhvr additive="base">
                                        <p:cTn id="76" dur="500" fill="hold"/>
                                        <p:tgtEl>
                                          <p:spTgt spid="117">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17">
                                            <p:txEl>
                                              <p:pRg st="0" end="0"/>
                                            </p:txEl>
                                          </p:spTgt>
                                        </p:tgtEl>
                                        <p:attrNameLst>
                                          <p:attrName>ppt_y</p:attrName>
                                        </p:attrNameLst>
                                      </p:cBhvr>
                                      <p:tavLst>
                                        <p:tav tm="0">
                                          <p:val>
                                            <p:strVal val="1+#ppt_h/2"/>
                                          </p:val>
                                        </p:tav>
                                        <p:tav tm="100000">
                                          <p:val>
                                            <p:strVal val="#ppt_y"/>
                                          </p:val>
                                        </p:tav>
                                      </p:tavLst>
                                    </p:anim>
                                  </p:childTnLst>
                                </p:cTn>
                              </p:par>
                              <p:par>
                                <p:cTn id="78" presetID="2" presetClass="entr" presetSubtype="4" decel="100000" fill="hold" grpId="0" nodeType="withEffect">
                                  <p:stCondLst>
                                    <p:cond delay="100"/>
                                  </p:stCondLst>
                                  <p:childTnLst>
                                    <p:set>
                                      <p:cBhvr>
                                        <p:cTn id="79" dur="1" fill="hold">
                                          <p:stCondLst>
                                            <p:cond delay="0"/>
                                          </p:stCondLst>
                                        </p:cTn>
                                        <p:tgtEl>
                                          <p:spTgt spid="117">
                                            <p:txEl>
                                              <p:pRg st="1" end="1"/>
                                            </p:txEl>
                                          </p:spTgt>
                                        </p:tgtEl>
                                        <p:attrNameLst>
                                          <p:attrName>style.visibility</p:attrName>
                                        </p:attrNameLst>
                                      </p:cBhvr>
                                      <p:to>
                                        <p:strVal val="visible"/>
                                      </p:to>
                                    </p:set>
                                    <p:anim calcmode="lin" valueType="num">
                                      <p:cBhvr additive="base">
                                        <p:cTn id="80" dur="500" fill="hold"/>
                                        <p:tgtEl>
                                          <p:spTgt spid="117">
                                            <p:txEl>
                                              <p:pRg st="1" end="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17">
                                            <p:txEl>
                                              <p:pRg st="1" end="1"/>
                                            </p:txEl>
                                          </p:spTgt>
                                        </p:tgtEl>
                                        <p:attrNameLst>
                                          <p:attrName>ppt_y</p:attrName>
                                        </p:attrNameLst>
                                      </p:cBhvr>
                                      <p:tavLst>
                                        <p:tav tm="0">
                                          <p:val>
                                            <p:strVal val="1+#ppt_h/2"/>
                                          </p:val>
                                        </p:tav>
                                        <p:tav tm="100000">
                                          <p:val>
                                            <p:strVal val="#ppt_y"/>
                                          </p:val>
                                        </p:tav>
                                      </p:tavLst>
                                    </p:anim>
                                  </p:childTnLst>
                                </p:cTn>
                              </p:par>
                              <p:par>
                                <p:cTn id="82" presetID="2" presetClass="entr" presetSubtype="4" decel="100000" fill="hold" grpId="0" nodeType="withEffect">
                                  <p:stCondLst>
                                    <p:cond delay="200"/>
                                  </p:stCondLst>
                                  <p:childTnLst>
                                    <p:set>
                                      <p:cBhvr>
                                        <p:cTn id="83" dur="1" fill="hold">
                                          <p:stCondLst>
                                            <p:cond delay="0"/>
                                          </p:stCondLst>
                                        </p:cTn>
                                        <p:tgtEl>
                                          <p:spTgt spid="117">
                                            <p:txEl>
                                              <p:pRg st="2" end="2"/>
                                            </p:txEl>
                                          </p:spTgt>
                                        </p:tgtEl>
                                        <p:attrNameLst>
                                          <p:attrName>style.visibility</p:attrName>
                                        </p:attrNameLst>
                                      </p:cBhvr>
                                      <p:to>
                                        <p:strVal val="visible"/>
                                      </p:to>
                                    </p:set>
                                    <p:anim calcmode="lin" valueType="num">
                                      <p:cBhvr additive="base">
                                        <p:cTn id="84" dur="500" fill="hold"/>
                                        <p:tgtEl>
                                          <p:spTgt spid="117">
                                            <p:txEl>
                                              <p:pRg st="2" end="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17">
                                            <p:txEl>
                                              <p:pRg st="2" end="2"/>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300"/>
                                  </p:stCondLst>
                                  <p:childTnLst>
                                    <p:set>
                                      <p:cBhvr>
                                        <p:cTn id="87" dur="1" fill="hold">
                                          <p:stCondLst>
                                            <p:cond delay="0"/>
                                          </p:stCondLst>
                                        </p:cTn>
                                        <p:tgtEl>
                                          <p:spTgt spid="117">
                                            <p:txEl>
                                              <p:pRg st="3" end="3"/>
                                            </p:txEl>
                                          </p:spTgt>
                                        </p:tgtEl>
                                        <p:attrNameLst>
                                          <p:attrName>style.visibility</p:attrName>
                                        </p:attrNameLst>
                                      </p:cBhvr>
                                      <p:to>
                                        <p:strVal val="visible"/>
                                      </p:to>
                                    </p:set>
                                    <p:anim calcmode="lin" valueType="num">
                                      <p:cBhvr additive="base">
                                        <p:cTn id="88" dur="500" fill="hold"/>
                                        <p:tgtEl>
                                          <p:spTgt spid="117">
                                            <p:txEl>
                                              <p:pRg st="3" end="3"/>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17">
                                            <p:txEl>
                                              <p:pRg st="3" end="3"/>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400"/>
                                  </p:stCondLst>
                                  <p:childTnLst>
                                    <p:set>
                                      <p:cBhvr>
                                        <p:cTn id="91" dur="1" fill="hold">
                                          <p:stCondLst>
                                            <p:cond delay="0"/>
                                          </p:stCondLst>
                                        </p:cTn>
                                        <p:tgtEl>
                                          <p:spTgt spid="117">
                                            <p:txEl>
                                              <p:pRg st="4" end="4"/>
                                            </p:txEl>
                                          </p:spTgt>
                                        </p:tgtEl>
                                        <p:attrNameLst>
                                          <p:attrName>style.visibility</p:attrName>
                                        </p:attrNameLst>
                                      </p:cBhvr>
                                      <p:to>
                                        <p:strVal val="visible"/>
                                      </p:to>
                                    </p:set>
                                    <p:anim calcmode="lin" valueType="num">
                                      <p:cBhvr additive="base">
                                        <p:cTn id="92" dur="500" fill="hold"/>
                                        <p:tgtEl>
                                          <p:spTgt spid="117">
                                            <p:txEl>
                                              <p:pRg st="4" end="4"/>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17">
                                            <p:txEl>
                                              <p:pRg st="4" end="4"/>
                                            </p:txEl>
                                          </p:spTgt>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17">
                                            <p:txEl>
                                              <p:pRg st="5" end="5"/>
                                            </p:txEl>
                                          </p:spTgt>
                                        </p:tgtEl>
                                        <p:attrNameLst>
                                          <p:attrName>style.visibility</p:attrName>
                                        </p:attrNameLst>
                                      </p:cBhvr>
                                      <p:to>
                                        <p:strVal val="visible"/>
                                      </p:to>
                                    </p:set>
                                    <p:anim calcmode="lin" valueType="num">
                                      <p:cBhvr additive="base">
                                        <p:cTn id="96" dur="500" fill="hold"/>
                                        <p:tgtEl>
                                          <p:spTgt spid="117">
                                            <p:txEl>
                                              <p:pRg st="5" end="5"/>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17">
                                            <p:txEl>
                                              <p:pRg st="5" end="5"/>
                                            </p:txEl>
                                          </p:spTgt>
                                        </p:tgtEl>
                                        <p:attrNameLst>
                                          <p:attrName>ppt_y</p:attrName>
                                        </p:attrNameLst>
                                      </p:cBhvr>
                                      <p:tavLst>
                                        <p:tav tm="0">
                                          <p:val>
                                            <p:strVal val="1+#ppt_h/2"/>
                                          </p:val>
                                        </p:tav>
                                        <p:tav tm="100000">
                                          <p:val>
                                            <p:strVal val="#ppt_y"/>
                                          </p:val>
                                        </p:tav>
                                      </p:tavLst>
                                    </p:anim>
                                  </p:childTnLst>
                                </p:cTn>
                              </p:par>
                              <p:par>
                                <p:cTn id="98" presetID="2" presetClass="entr" presetSubtype="4" decel="100000" fill="hold" grpId="0" nodeType="withEffect">
                                  <p:stCondLst>
                                    <p:cond delay="0"/>
                                  </p:stCondLst>
                                  <p:childTnLst>
                                    <p:set>
                                      <p:cBhvr>
                                        <p:cTn id="99" dur="1" fill="hold">
                                          <p:stCondLst>
                                            <p:cond delay="0"/>
                                          </p:stCondLst>
                                        </p:cTn>
                                        <p:tgtEl>
                                          <p:spTgt spid="116">
                                            <p:txEl>
                                              <p:pRg st="0" end="0"/>
                                            </p:txEl>
                                          </p:spTgt>
                                        </p:tgtEl>
                                        <p:attrNameLst>
                                          <p:attrName>style.visibility</p:attrName>
                                        </p:attrNameLst>
                                      </p:cBhvr>
                                      <p:to>
                                        <p:strVal val="visible"/>
                                      </p:to>
                                    </p:set>
                                    <p:anim calcmode="lin" valueType="num">
                                      <p:cBhvr additive="base">
                                        <p:cTn id="100" dur="500" fill="hold"/>
                                        <p:tgtEl>
                                          <p:spTgt spid="116">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116">
                                            <p:txEl>
                                              <p:pRg st="0" end="0"/>
                                            </p:txEl>
                                          </p:spTgt>
                                        </p:tgtEl>
                                        <p:attrNameLst>
                                          <p:attrName>ppt_y</p:attrName>
                                        </p:attrNameLst>
                                      </p:cBhvr>
                                      <p:tavLst>
                                        <p:tav tm="0">
                                          <p:val>
                                            <p:strVal val="1+#ppt_h/2"/>
                                          </p:val>
                                        </p:tav>
                                        <p:tav tm="100000">
                                          <p:val>
                                            <p:strVal val="#ppt_y"/>
                                          </p:val>
                                        </p:tav>
                                      </p:tavLst>
                                    </p:anim>
                                  </p:childTnLst>
                                </p:cTn>
                              </p:par>
                              <p:par>
                                <p:cTn id="102" presetID="2" presetClass="entr" presetSubtype="4" decel="100000" fill="hold" grpId="0" nodeType="withEffect">
                                  <p:stCondLst>
                                    <p:cond delay="100"/>
                                  </p:stCondLst>
                                  <p:childTnLst>
                                    <p:set>
                                      <p:cBhvr>
                                        <p:cTn id="103" dur="1" fill="hold">
                                          <p:stCondLst>
                                            <p:cond delay="0"/>
                                          </p:stCondLst>
                                        </p:cTn>
                                        <p:tgtEl>
                                          <p:spTgt spid="116">
                                            <p:txEl>
                                              <p:pRg st="1" end="1"/>
                                            </p:txEl>
                                          </p:spTgt>
                                        </p:tgtEl>
                                        <p:attrNameLst>
                                          <p:attrName>style.visibility</p:attrName>
                                        </p:attrNameLst>
                                      </p:cBhvr>
                                      <p:to>
                                        <p:strVal val="visible"/>
                                      </p:to>
                                    </p:set>
                                    <p:anim calcmode="lin" valueType="num">
                                      <p:cBhvr additive="base">
                                        <p:cTn id="104" dur="500" fill="hold"/>
                                        <p:tgtEl>
                                          <p:spTgt spid="116">
                                            <p:txEl>
                                              <p:pRg st="1" end="1"/>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116">
                                            <p:txEl>
                                              <p:pRg st="1" end="1"/>
                                            </p:txEl>
                                          </p:spTgt>
                                        </p:tgtEl>
                                        <p:attrNameLst>
                                          <p:attrName>ppt_y</p:attrName>
                                        </p:attrNameLst>
                                      </p:cBhvr>
                                      <p:tavLst>
                                        <p:tav tm="0">
                                          <p:val>
                                            <p:strVal val="1+#ppt_h/2"/>
                                          </p:val>
                                        </p:tav>
                                        <p:tav tm="100000">
                                          <p:val>
                                            <p:strVal val="#ppt_y"/>
                                          </p:val>
                                        </p:tav>
                                      </p:tavLst>
                                    </p:anim>
                                  </p:childTnLst>
                                </p:cTn>
                              </p:par>
                              <p:par>
                                <p:cTn id="106" presetID="2" presetClass="entr" presetSubtype="4" decel="100000" fill="hold" grpId="0" nodeType="withEffect">
                                  <p:stCondLst>
                                    <p:cond delay="200"/>
                                  </p:stCondLst>
                                  <p:childTnLst>
                                    <p:set>
                                      <p:cBhvr>
                                        <p:cTn id="107" dur="1" fill="hold">
                                          <p:stCondLst>
                                            <p:cond delay="0"/>
                                          </p:stCondLst>
                                        </p:cTn>
                                        <p:tgtEl>
                                          <p:spTgt spid="116">
                                            <p:txEl>
                                              <p:pRg st="2" end="2"/>
                                            </p:txEl>
                                          </p:spTgt>
                                        </p:tgtEl>
                                        <p:attrNameLst>
                                          <p:attrName>style.visibility</p:attrName>
                                        </p:attrNameLst>
                                      </p:cBhvr>
                                      <p:to>
                                        <p:strVal val="visible"/>
                                      </p:to>
                                    </p:set>
                                    <p:anim calcmode="lin" valueType="num">
                                      <p:cBhvr additive="base">
                                        <p:cTn id="108" dur="500" fill="hold"/>
                                        <p:tgtEl>
                                          <p:spTgt spid="116">
                                            <p:txEl>
                                              <p:pRg st="2" end="2"/>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16">
                                            <p:txEl>
                                              <p:pRg st="2" end="2"/>
                                            </p:txEl>
                                          </p:spTgt>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300"/>
                                  </p:stCondLst>
                                  <p:childTnLst>
                                    <p:set>
                                      <p:cBhvr>
                                        <p:cTn id="111" dur="1" fill="hold">
                                          <p:stCondLst>
                                            <p:cond delay="0"/>
                                          </p:stCondLst>
                                        </p:cTn>
                                        <p:tgtEl>
                                          <p:spTgt spid="116">
                                            <p:txEl>
                                              <p:pRg st="3" end="3"/>
                                            </p:txEl>
                                          </p:spTgt>
                                        </p:tgtEl>
                                        <p:attrNameLst>
                                          <p:attrName>style.visibility</p:attrName>
                                        </p:attrNameLst>
                                      </p:cBhvr>
                                      <p:to>
                                        <p:strVal val="visible"/>
                                      </p:to>
                                    </p:set>
                                    <p:anim calcmode="lin" valueType="num">
                                      <p:cBhvr additive="base">
                                        <p:cTn id="112" dur="500" fill="hold"/>
                                        <p:tgtEl>
                                          <p:spTgt spid="116">
                                            <p:txEl>
                                              <p:pRg st="3" end="3"/>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116">
                                            <p:txEl>
                                              <p:pRg st="3" end="3"/>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400"/>
                                  </p:stCondLst>
                                  <p:childTnLst>
                                    <p:set>
                                      <p:cBhvr>
                                        <p:cTn id="115" dur="1" fill="hold">
                                          <p:stCondLst>
                                            <p:cond delay="0"/>
                                          </p:stCondLst>
                                        </p:cTn>
                                        <p:tgtEl>
                                          <p:spTgt spid="116">
                                            <p:txEl>
                                              <p:pRg st="4" end="4"/>
                                            </p:txEl>
                                          </p:spTgt>
                                        </p:tgtEl>
                                        <p:attrNameLst>
                                          <p:attrName>style.visibility</p:attrName>
                                        </p:attrNameLst>
                                      </p:cBhvr>
                                      <p:to>
                                        <p:strVal val="visible"/>
                                      </p:to>
                                    </p:set>
                                    <p:anim calcmode="lin" valueType="num">
                                      <p:cBhvr additive="base">
                                        <p:cTn id="116" dur="500" fill="hold"/>
                                        <p:tgtEl>
                                          <p:spTgt spid="116">
                                            <p:txEl>
                                              <p:pRg st="4" end="4"/>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116">
                                            <p:txEl>
                                              <p:pRg st="4" end="4"/>
                                            </p:txEl>
                                          </p:spTgt>
                                        </p:tgtEl>
                                        <p:attrNameLst>
                                          <p:attrName>ppt_y</p:attrName>
                                        </p:attrNameLst>
                                      </p:cBhvr>
                                      <p:tavLst>
                                        <p:tav tm="0">
                                          <p:val>
                                            <p:strVal val="1+#ppt_h/2"/>
                                          </p:val>
                                        </p:tav>
                                        <p:tav tm="100000">
                                          <p:val>
                                            <p:strVal val="#ppt_y"/>
                                          </p:val>
                                        </p:tav>
                                      </p:tavLst>
                                    </p:anim>
                                  </p:childTnLst>
                                </p:cTn>
                              </p:par>
                              <p:par>
                                <p:cTn id="118" presetID="2" presetClass="entr" presetSubtype="4" decel="100000" fill="hold" grpId="0" nodeType="withEffect">
                                  <p:stCondLst>
                                    <p:cond delay="500"/>
                                  </p:stCondLst>
                                  <p:childTnLst>
                                    <p:set>
                                      <p:cBhvr>
                                        <p:cTn id="119" dur="1" fill="hold">
                                          <p:stCondLst>
                                            <p:cond delay="0"/>
                                          </p:stCondLst>
                                        </p:cTn>
                                        <p:tgtEl>
                                          <p:spTgt spid="116">
                                            <p:txEl>
                                              <p:pRg st="5" end="5"/>
                                            </p:txEl>
                                          </p:spTgt>
                                        </p:tgtEl>
                                        <p:attrNameLst>
                                          <p:attrName>style.visibility</p:attrName>
                                        </p:attrNameLst>
                                      </p:cBhvr>
                                      <p:to>
                                        <p:strVal val="visible"/>
                                      </p:to>
                                    </p:set>
                                    <p:anim calcmode="lin" valueType="num">
                                      <p:cBhvr additive="base">
                                        <p:cTn id="120" dur="500" fill="hold"/>
                                        <p:tgtEl>
                                          <p:spTgt spid="116">
                                            <p:txEl>
                                              <p:pRg st="5" end="5"/>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116">
                                            <p:txEl>
                                              <p:pRg st="5" end="5"/>
                                            </p:txEl>
                                          </p:spTgt>
                                        </p:tgtEl>
                                        <p:attrNameLst>
                                          <p:attrName>ppt_y</p:attrName>
                                        </p:attrNameLst>
                                      </p:cBhvr>
                                      <p:tavLst>
                                        <p:tav tm="0">
                                          <p:val>
                                            <p:strVal val="1+#ppt_h/2"/>
                                          </p:val>
                                        </p:tav>
                                        <p:tav tm="100000">
                                          <p:val>
                                            <p:strVal val="#ppt_y"/>
                                          </p:val>
                                        </p:tav>
                                      </p:tavLst>
                                    </p:anim>
                                  </p:childTnLst>
                                </p:cTn>
                              </p:par>
                              <p:par>
                                <p:cTn id="122" presetID="2" presetClass="entr" presetSubtype="4" decel="100000" fill="hold" grpId="0" nodeType="withEffect">
                                  <p:stCondLst>
                                    <p:cond delay="600"/>
                                  </p:stCondLst>
                                  <p:childTnLst>
                                    <p:set>
                                      <p:cBhvr>
                                        <p:cTn id="123" dur="1" fill="hold">
                                          <p:stCondLst>
                                            <p:cond delay="0"/>
                                          </p:stCondLst>
                                        </p:cTn>
                                        <p:tgtEl>
                                          <p:spTgt spid="116">
                                            <p:txEl>
                                              <p:pRg st="6" end="6"/>
                                            </p:txEl>
                                          </p:spTgt>
                                        </p:tgtEl>
                                        <p:attrNameLst>
                                          <p:attrName>style.visibility</p:attrName>
                                        </p:attrNameLst>
                                      </p:cBhvr>
                                      <p:to>
                                        <p:strVal val="visible"/>
                                      </p:to>
                                    </p:set>
                                    <p:anim calcmode="lin" valueType="num">
                                      <p:cBhvr additive="base">
                                        <p:cTn id="124" dur="500" fill="hold"/>
                                        <p:tgtEl>
                                          <p:spTgt spid="116">
                                            <p:txEl>
                                              <p:pRg st="6" end="6"/>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16">
                                            <p:txEl>
                                              <p:pRg st="6" end="6"/>
                                            </p:txEl>
                                          </p:spTgt>
                                        </p:tgtEl>
                                        <p:attrNameLst>
                                          <p:attrName>ppt_y</p:attrName>
                                        </p:attrNameLst>
                                      </p:cBhvr>
                                      <p:tavLst>
                                        <p:tav tm="0">
                                          <p:val>
                                            <p:strVal val="1+#ppt_h/2"/>
                                          </p:val>
                                        </p:tav>
                                        <p:tav tm="100000">
                                          <p:val>
                                            <p:strVal val="#ppt_y"/>
                                          </p:val>
                                        </p:tav>
                                      </p:tavLst>
                                    </p:anim>
                                  </p:childTnLst>
                                </p:cTn>
                              </p:par>
                              <p:par>
                                <p:cTn id="126" presetID="2" presetClass="entr" presetSubtype="4" decel="100000" fill="hold" grpId="0" nodeType="withEffect">
                                  <p:stCondLst>
                                    <p:cond delay="0"/>
                                  </p:stCondLst>
                                  <p:childTnLst>
                                    <p:set>
                                      <p:cBhvr>
                                        <p:cTn id="127" dur="1" fill="hold">
                                          <p:stCondLst>
                                            <p:cond delay="0"/>
                                          </p:stCondLst>
                                        </p:cTn>
                                        <p:tgtEl>
                                          <p:spTgt spid="115">
                                            <p:txEl>
                                              <p:pRg st="0" end="0"/>
                                            </p:txEl>
                                          </p:spTgt>
                                        </p:tgtEl>
                                        <p:attrNameLst>
                                          <p:attrName>style.visibility</p:attrName>
                                        </p:attrNameLst>
                                      </p:cBhvr>
                                      <p:to>
                                        <p:strVal val="visible"/>
                                      </p:to>
                                    </p:set>
                                    <p:anim calcmode="lin" valueType="num">
                                      <p:cBhvr additive="base">
                                        <p:cTn id="128" dur="500" fill="hold"/>
                                        <p:tgtEl>
                                          <p:spTgt spid="11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11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100"/>
                                  </p:stCondLst>
                                  <p:childTnLst>
                                    <p:set>
                                      <p:cBhvr>
                                        <p:cTn id="131" dur="1" fill="hold">
                                          <p:stCondLst>
                                            <p:cond delay="0"/>
                                          </p:stCondLst>
                                        </p:cTn>
                                        <p:tgtEl>
                                          <p:spTgt spid="115">
                                            <p:txEl>
                                              <p:pRg st="1" end="1"/>
                                            </p:txEl>
                                          </p:spTgt>
                                        </p:tgtEl>
                                        <p:attrNameLst>
                                          <p:attrName>style.visibility</p:attrName>
                                        </p:attrNameLst>
                                      </p:cBhvr>
                                      <p:to>
                                        <p:strVal val="visible"/>
                                      </p:to>
                                    </p:set>
                                    <p:anim calcmode="lin" valueType="num">
                                      <p:cBhvr additive="base">
                                        <p:cTn id="132" dur="500" fill="hold"/>
                                        <p:tgtEl>
                                          <p:spTgt spid="115">
                                            <p:txEl>
                                              <p:pRg st="1" end="1"/>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115">
                                            <p:txEl>
                                              <p:pRg st="1" end="1"/>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200"/>
                                  </p:stCondLst>
                                  <p:childTnLst>
                                    <p:set>
                                      <p:cBhvr>
                                        <p:cTn id="135" dur="1" fill="hold">
                                          <p:stCondLst>
                                            <p:cond delay="0"/>
                                          </p:stCondLst>
                                        </p:cTn>
                                        <p:tgtEl>
                                          <p:spTgt spid="115">
                                            <p:txEl>
                                              <p:pRg st="2" end="2"/>
                                            </p:txEl>
                                          </p:spTgt>
                                        </p:tgtEl>
                                        <p:attrNameLst>
                                          <p:attrName>style.visibility</p:attrName>
                                        </p:attrNameLst>
                                      </p:cBhvr>
                                      <p:to>
                                        <p:strVal val="visible"/>
                                      </p:to>
                                    </p:set>
                                    <p:anim calcmode="lin" valueType="num">
                                      <p:cBhvr additive="base">
                                        <p:cTn id="136" dur="500" fill="hold"/>
                                        <p:tgtEl>
                                          <p:spTgt spid="115">
                                            <p:txEl>
                                              <p:pRg st="2" end="2"/>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15">
                                            <p:txEl>
                                              <p:pRg st="2" end="2"/>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300"/>
                                  </p:stCondLst>
                                  <p:childTnLst>
                                    <p:set>
                                      <p:cBhvr>
                                        <p:cTn id="139" dur="1" fill="hold">
                                          <p:stCondLst>
                                            <p:cond delay="0"/>
                                          </p:stCondLst>
                                        </p:cTn>
                                        <p:tgtEl>
                                          <p:spTgt spid="115">
                                            <p:txEl>
                                              <p:pRg st="3" end="3"/>
                                            </p:txEl>
                                          </p:spTgt>
                                        </p:tgtEl>
                                        <p:attrNameLst>
                                          <p:attrName>style.visibility</p:attrName>
                                        </p:attrNameLst>
                                      </p:cBhvr>
                                      <p:to>
                                        <p:strVal val="visible"/>
                                      </p:to>
                                    </p:set>
                                    <p:anim calcmode="lin" valueType="num">
                                      <p:cBhvr additive="base">
                                        <p:cTn id="140" dur="500" fill="hold"/>
                                        <p:tgtEl>
                                          <p:spTgt spid="115">
                                            <p:txEl>
                                              <p:pRg st="3" end="3"/>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115">
                                            <p:txEl>
                                              <p:pRg st="3" end="3"/>
                                            </p:txEl>
                                          </p:spTgt>
                                        </p:tgtEl>
                                        <p:attrNameLst>
                                          <p:attrName>ppt_y</p:attrName>
                                        </p:attrNameLst>
                                      </p:cBhvr>
                                      <p:tavLst>
                                        <p:tav tm="0">
                                          <p:val>
                                            <p:strVal val="1+#ppt_h/2"/>
                                          </p:val>
                                        </p:tav>
                                        <p:tav tm="100000">
                                          <p:val>
                                            <p:strVal val="#ppt_y"/>
                                          </p:val>
                                        </p:tav>
                                      </p:tavLst>
                                    </p:anim>
                                  </p:childTnLst>
                                </p:cTn>
                              </p:par>
                              <p:par>
                                <p:cTn id="142" presetID="2" presetClass="entr" presetSubtype="4" decel="100000" fill="hold" grpId="0" nodeType="withEffect">
                                  <p:stCondLst>
                                    <p:cond delay="400"/>
                                  </p:stCondLst>
                                  <p:childTnLst>
                                    <p:set>
                                      <p:cBhvr>
                                        <p:cTn id="143" dur="1" fill="hold">
                                          <p:stCondLst>
                                            <p:cond delay="0"/>
                                          </p:stCondLst>
                                        </p:cTn>
                                        <p:tgtEl>
                                          <p:spTgt spid="115">
                                            <p:txEl>
                                              <p:pRg st="4" end="4"/>
                                            </p:txEl>
                                          </p:spTgt>
                                        </p:tgtEl>
                                        <p:attrNameLst>
                                          <p:attrName>style.visibility</p:attrName>
                                        </p:attrNameLst>
                                      </p:cBhvr>
                                      <p:to>
                                        <p:strVal val="visible"/>
                                      </p:to>
                                    </p:set>
                                    <p:anim calcmode="lin" valueType="num">
                                      <p:cBhvr additive="base">
                                        <p:cTn id="144" dur="500" fill="hold"/>
                                        <p:tgtEl>
                                          <p:spTgt spid="115">
                                            <p:txEl>
                                              <p:pRg st="4" end="4"/>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115">
                                            <p:txEl>
                                              <p:pRg st="4" end="4"/>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500"/>
                                  </p:stCondLst>
                                  <p:childTnLst>
                                    <p:set>
                                      <p:cBhvr>
                                        <p:cTn id="147" dur="1" fill="hold">
                                          <p:stCondLst>
                                            <p:cond delay="0"/>
                                          </p:stCondLst>
                                        </p:cTn>
                                        <p:tgtEl>
                                          <p:spTgt spid="115">
                                            <p:txEl>
                                              <p:pRg st="5" end="5"/>
                                            </p:txEl>
                                          </p:spTgt>
                                        </p:tgtEl>
                                        <p:attrNameLst>
                                          <p:attrName>style.visibility</p:attrName>
                                        </p:attrNameLst>
                                      </p:cBhvr>
                                      <p:to>
                                        <p:strVal val="visible"/>
                                      </p:to>
                                    </p:set>
                                    <p:anim calcmode="lin" valueType="num">
                                      <p:cBhvr additive="base">
                                        <p:cTn id="148" dur="500" fill="hold"/>
                                        <p:tgtEl>
                                          <p:spTgt spid="115">
                                            <p:txEl>
                                              <p:pRg st="5" end="5"/>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Tn>
                        </p:par>
                      </p:childTnLst>
                    </p:cTn>
                  </p:par>
                  <p:par>
                    <p:cTn id="152" fill="hold">
                      <p:stCondLst>
                        <p:cond delay="indefinite"/>
                      </p:stCondLst>
                      <p:childTnLst>
                        <p:par>
                          <p:cTn id="153" fill="hold">
                            <p:stCondLst>
                              <p:cond delay="0"/>
                            </p:stCondLst>
                          </p:cTn>
                        </p:par>
                      </p:childTnLst>
                    </p:cTn>
                  </p:par>
                  <p:par>
                    <p:cTn id="154" fill="hold">
                      <p:stCondLst>
                        <p:cond delay="indefinite"/>
                      </p:stCondLst>
                      <p:childTnLst>
                        <p:par>
                          <p:cTn id="155" fill="hold">
                            <p:stCondLst>
                              <p:cond delay="0"/>
                            </p:stCondLst>
                          </p:cTn>
                        </p:par>
                      </p:childTnLst>
                    </p:cTn>
                  </p:par>
                  <p:par>
                    <p:cTn id="156" fill="hold">
                      <p:stCondLst>
                        <p:cond delay="indefinite"/>
                      </p:stCondLst>
                      <p:childTnLst>
                        <p:par>
                          <p:cTn id="157" fill="hold">
                            <p:stCondLst>
                              <p:cond delay="0"/>
                            </p:stCondLst>
                          </p:cTn>
                        </p:par>
                      </p:childTnLst>
                    </p:cTn>
                  </p:par>
                  <p:par>
                    <p:cTn id="158" fill="hold">
                      <p:stCondLst>
                        <p:cond delay="indefinite"/>
                      </p:stCondLst>
                      <p:childTnLst>
                        <p:par>
                          <p:cTn id="159"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bldLst>
      <p:bldP spid="114" grpId="0" uiExpand="1" build="p"/>
      <p:bldP spid="115" grpId="0" uiExpand="1" build="p"/>
      <p:bldP spid="116" grpId="0" uiExpand="1" build="p"/>
      <p:bldP spid="117" grpId="0" uiExpand="1" build="p"/>
      <p:bldP spid="118" grpId="0" uiExpand="1" build="p"/>
      <p:bldP spid="119" grpId="0" uiExpand="1" build="p"/>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email">
            <a:extLst>
              <a:ext uri="{28A0092B-C50C-407E-A947-70E740481C1C}">
                <a14:useLocalDpi xmlns:a14="http://schemas.microsoft.com/office/drawing/2010/main"/>
              </a:ext>
            </a:extLst>
          </a:blip>
          <a:srcRect t="22668" b="47825"/>
          <a:stretch/>
        </p:blipFill>
        <p:spPr>
          <a:xfrm>
            <a:off x="1946" y="1460"/>
            <a:ext cx="9140110" cy="2483335"/>
          </a:xfrm>
          <a:prstGeom prst="rect">
            <a:avLst/>
          </a:prstGeom>
        </p:spPr>
      </p:pic>
      <p:sp>
        <p:nvSpPr>
          <p:cNvPr id="106" name="Rectangle 105"/>
          <p:cNvSpPr/>
          <p:nvPr/>
        </p:nvSpPr>
        <p:spPr bwMode="auto">
          <a:xfrm>
            <a:off x="81" y="730"/>
            <a:ext cx="9153547" cy="2489166"/>
          </a:xfrm>
          <a:prstGeom prst="rect">
            <a:avLst/>
          </a:prstGeom>
          <a:gradFill>
            <a:gsLst>
              <a:gs pos="13000">
                <a:schemeClr val="tx1">
                  <a:alpha val="0"/>
                </a:schemeClr>
              </a:gs>
              <a:gs pos="83000">
                <a:schemeClr val="tx1"/>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765" tIns="105412" rIns="131765" bIns="105412" numCol="1" spcCol="0" rtlCol="0" fromWordArt="0" anchor="t" anchorCtr="0" forceAA="0" compatLnSpc="1">
            <a:prstTxWarp prst="textNoShape">
              <a:avLst/>
            </a:prstTxWarp>
            <a:noAutofit/>
          </a:bodyPr>
          <a:lstStyle/>
          <a:p>
            <a:pPr algn="ctr" defTabSz="671752">
              <a:lnSpc>
                <a:spcPct val="90000"/>
              </a:lnSpc>
              <a:defRPr/>
            </a:pPr>
            <a:endParaRPr lang="en-US" sz="173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Rectangle 50">
            <a:extLst>
              <a:ext uri="{FF2B5EF4-FFF2-40B4-BE49-F238E27FC236}">
                <a16:creationId xmlns:a16="http://schemas.microsoft.com/office/drawing/2014/main" id="{C3FF6ACC-AAB8-45F0-A48C-8990BEC63DA6}"/>
              </a:ext>
            </a:extLst>
          </p:cNvPr>
          <p:cNvSpPr/>
          <p:nvPr/>
        </p:nvSpPr>
        <p:spPr bwMode="auto">
          <a:xfrm>
            <a:off x="649" y="1443749"/>
            <a:ext cx="9154846" cy="37159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35423A66-77B0-4626-B683-AD6F7F6BFA38}"/>
              </a:ext>
            </a:extLst>
          </p:cNvPr>
          <p:cNvCxnSpPr/>
          <p:nvPr/>
        </p:nvCxnSpPr>
        <p:spPr>
          <a:xfrm>
            <a:off x="649" y="1426908"/>
            <a:ext cx="9156145"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FA05D996-678A-4E13-9504-86DC0CC9FF82}"/>
              </a:ext>
            </a:extLst>
          </p:cNvPr>
          <p:cNvGrpSpPr/>
          <p:nvPr/>
        </p:nvGrpSpPr>
        <p:grpSpPr>
          <a:xfrm>
            <a:off x="4899074" y="1094490"/>
            <a:ext cx="806668" cy="806668"/>
            <a:chOff x="6572278" y="3003552"/>
            <a:chExt cx="1097280" cy="1097280"/>
          </a:xfrm>
        </p:grpSpPr>
        <p:sp>
          <p:nvSpPr>
            <p:cNvPr id="124" name="Oval 123">
              <a:extLst>
                <a:ext uri="{FF2B5EF4-FFF2-40B4-BE49-F238E27FC236}">
                  <a16:creationId xmlns:a16="http://schemas.microsoft.com/office/drawing/2014/main" id="{EA259040-F5D0-423F-ADA0-AAE8A0D2272F}"/>
                </a:ext>
              </a:extLst>
            </p:cNvPr>
            <p:cNvSpPr/>
            <p:nvPr/>
          </p:nvSpPr>
          <p:spPr bwMode="auto">
            <a:xfrm>
              <a:off x="6572278"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sp>
          <p:nvSpPr>
            <p:cNvPr id="125" name="Freeform 5">
              <a:extLst>
                <a:ext uri="{FF2B5EF4-FFF2-40B4-BE49-F238E27FC236}">
                  <a16:creationId xmlns:a16="http://schemas.microsoft.com/office/drawing/2014/main" id="{512B5C33-899D-412F-8746-6800C8466CC4}"/>
                </a:ext>
              </a:extLst>
            </p:cNvPr>
            <p:cNvSpPr>
              <a:spLocks/>
            </p:cNvSpPr>
            <p:nvPr/>
          </p:nvSpPr>
          <p:spPr bwMode="auto">
            <a:xfrm>
              <a:off x="6855819" y="3284211"/>
              <a:ext cx="535961" cy="535961"/>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grpSp>
        <p:nvGrpSpPr>
          <p:cNvPr id="71" name="Group 70">
            <a:extLst>
              <a:ext uri="{FF2B5EF4-FFF2-40B4-BE49-F238E27FC236}">
                <a16:creationId xmlns:a16="http://schemas.microsoft.com/office/drawing/2014/main" id="{6051B4A6-A547-452A-83E6-F1C6BC047B84}"/>
              </a:ext>
            </a:extLst>
          </p:cNvPr>
          <p:cNvGrpSpPr/>
          <p:nvPr/>
        </p:nvGrpSpPr>
        <p:grpSpPr>
          <a:xfrm>
            <a:off x="6358145" y="1094490"/>
            <a:ext cx="806668" cy="806668"/>
            <a:chOff x="8455454" y="3003552"/>
            <a:chExt cx="1097280" cy="1097280"/>
          </a:xfrm>
        </p:grpSpPr>
        <p:sp>
          <p:nvSpPr>
            <p:cNvPr id="112" name="Oval 111">
              <a:extLst>
                <a:ext uri="{FF2B5EF4-FFF2-40B4-BE49-F238E27FC236}">
                  <a16:creationId xmlns:a16="http://schemas.microsoft.com/office/drawing/2014/main" id="{FE6DFCC7-DB66-4DB4-929D-3F266D1267AA}"/>
                </a:ext>
              </a:extLst>
            </p:cNvPr>
            <p:cNvSpPr/>
            <p:nvPr/>
          </p:nvSpPr>
          <p:spPr bwMode="auto">
            <a:xfrm>
              <a:off x="8455454"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113" name="Group 112">
              <a:extLst>
                <a:ext uri="{FF2B5EF4-FFF2-40B4-BE49-F238E27FC236}">
                  <a16:creationId xmlns:a16="http://schemas.microsoft.com/office/drawing/2014/main" id="{16729963-B81F-4C76-B424-F038BEB11447}"/>
                </a:ext>
              </a:extLst>
            </p:cNvPr>
            <p:cNvGrpSpPr/>
            <p:nvPr/>
          </p:nvGrpSpPr>
          <p:grpSpPr>
            <a:xfrm>
              <a:off x="8723741" y="3290119"/>
              <a:ext cx="560707" cy="524147"/>
              <a:chOff x="234470" y="477216"/>
              <a:chExt cx="560707" cy="524147"/>
            </a:xfrm>
          </p:grpSpPr>
          <p:sp>
            <p:nvSpPr>
              <p:cNvPr id="120" name="Freeform 14">
                <a:extLst>
                  <a:ext uri="{FF2B5EF4-FFF2-40B4-BE49-F238E27FC236}">
                    <a16:creationId xmlns:a16="http://schemas.microsoft.com/office/drawing/2014/main" id="{00F07F52-B07F-427F-8BBC-C5D8E9C3F7F6}"/>
                  </a:ext>
                </a:extLst>
              </p:cNvPr>
              <p:cNvSpPr>
                <a:spLocks/>
              </p:cNvSpPr>
              <p:nvPr/>
            </p:nvSpPr>
            <p:spPr bwMode="auto">
              <a:xfrm>
                <a:off x="234470" y="823343"/>
                <a:ext cx="187220" cy="178020"/>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nvGrpSpPr>
              <p:cNvPr id="121" name="Group 120">
                <a:extLst>
                  <a:ext uri="{FF2B5EF4-FFF2-40B4-BE49-F238E27FC236}">
                    <a16:creationId xmlns:a16="http://schemas.microsoft.com/office/drawing/2014/main" id="{C67F9848-6810-4FD1-AB56-1B0AEE3712C7}"/>
                  </a:ext>
                </a:extLst>
              </p:cNvPr>
              <p:cNvGrpSpPr/>
              <p:nvPr/>
            </p:nvGrpSpPr>
            <p:grpSpPr>
              <a:xfrm>
                <a:off x="350114" y="477216"/>
                <a:ext cx="445063" cy="423192"/>
                <a:chOff x="350114" y="477216"/>
                <a:chExt cx="445063" cy="423192"/>
              </a:xfrm>
            </p:grpSpPr>
            <p:sp>
              <p:nvSpPr>
                <p:cNvPr id="122" name="Oval 13">
                  <a:extLst>
                    <a:ext uri="{FF2B5EF4-FFF2-40B4-BE49-F238E27FC236}">
                      <a16:creationId xmlns:a16="http://schemas.microsoft.com/office/drawing/2014/main" id="{CB18CF77-C133-4495-A7D9-11E6C2768174}"/>
                    </a:ext>
                  </a:extLst>
                </p:cNvPr>
                <p:cNvSpPr>
                  <a:spLocks noChangeArrowheads="1"/>
                </p:cNvSpPr>
                <p:nvPr/>
              </p:nvSpPr>
              <p:spPr bwMode="auto">
                <a:xfrm>
                  <a:off x="350114" y="477216"/>
                  <a:ext cx="445063" cy="4231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sp>
              <p:nvSpPr>
                <p:cNvPr id="123" name="Oval 13">
                  <a:extLst>
                    <a:ext uri="{FF2B5EF4-FFF2-40B4-BE49-F238E27FC236}">
                      <a16:creationId xmlns:a16="http://schemas.microsoft.com/office/drawing/2014/main" id="{6696EE5B-E05C-4D3F-BE06-FA8D1A4804B2}"/>
                    </a:ext>
                  </a:extLst>
                </p:cNvPr>
                <p:cNvSpPr>
                  <a:spLocks noChangeArrowheads="1"/>
                </p:cNvSpPr>
                <p:nvPr/>
              </p:nvSpPr>
              <p:spPr bwMode="auto">
                <a:xfrm>
                  <a:off x="415934" y="539802"/>
                  <a:ext cx="313423" cy="298021"/>
                </a:xfrm>
                <a:prstGeom prst="ellipse">
                  <a:avLst/>
                </a:prstGeom>
                <a:solidFill>
                  <a:schemeClr val="bg1">
                    <a:lumMod val="95000"/>
                  </a:schemeClr>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grpSp>
      </p:grpSp>
      <p:grpSp>
        <p:nvGrpSpPr>
          <p:cNvPr id="72" name="Group 71">
            <a:extLst>
              <a:ext uri="{FF2B5EF4-FFF2-40B4-BE49-F238E27FC236}">
                <a16:creationId xmlns:a16="http://schemas.microsoft.com/office/drawing/2014/main" id="{320D8D78-4788-488D-82FF-CCC45239D83D}"/>
              </a:ext>
            </a:extLst>
          </p:cNvPr>
          <p:cNvGrpSpPr/>
          <p:nvPr/>
        </p:nvGrpSpPr>
        <p:grpSpPr>
          <a:xfrm>
            <a:off x="7817216" y="1094490"/>
            <a:ext cx="806668" cy="806668"/>
            <a:chOff x="10520187" y="3040063"/>
            <a:chExt cx="1097280" cy="1097280"/>
          </a:xfrm>
        </p:grpSpPr>
        <p:sp>
          <p:nvSpPr>
            <p:cNvPr id="90" name="Oval 89">
              <a:extLst>
                <a:ext uri="{FF2B5EF4-FFF2-40B4-BE49-F238E27FC236}">
                  <a16:creationId xmlns:a16="http://schemas.microsoft.com/office/drawing/2014/main" id="{254C1D61-6EAD-49F8-A408-137DA2E2CD91}"/>
                </a:ext>
              </a:extLst>
            </p:cNvPr>
            <p:cNvSpPr/>
            <p:nvPr/>
          </p:nvSpPr>
          <p:spPr bwMode="auto">
            <a:xfrm>
              <a:off x="10520187"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91" name="Group 90">
              <a:extLst>
                <a:ext uri="{FF2B5EF4-FFF2-40B4-BE49-F238E27FC236}">
                  <a16:creationId xmlns:a16="http://schemas.microsoft.com/office/drawing/2014/main" id="{706B9DA7-8C1B-408A-9C46-2CB0A0D3CD74}"/>
                </a:ext>
              </a:extLst>
            </p:cNvPr>
            <p:cNvGrpSpPr/>
            <p:nvPr/>
          </p:nvGrpSpPr>
          <p:grpSpPr>
            <a:xfrm>
              <a:off x="10844633" y="3350885"/>
              <a:ext cx="448389" cy="475636"/>
              <a:chOff x="1976972" y="1401677"/>
              <a:chExt cx="467797" cy="692886"/>
            </a:xfrm>
            <a:solidFill>
              <a:schemeClr val="accent1"/>
            </a:solidFill>
          </p:grpSpPr>
          <p:sp>
            <p:nvSpPr>
              <p:cNvPr id="105" name="Freeform 413">
                <a:extLst>
                  <a:ext uri="{FF2B5EF4-FFF2-40B4-BE49-F238E27FC236}">
                    <a16:creationId xmlns:a16="http://schemas.microsoft.com/office/drawing/2014/main" id="{FE071478-9174-4A00-AB65-9CB8A44F0F9B}"/>
                  </a:ext>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107" name="Freeform 414">
                <a:extLst>
                  <a:ext uri="{FF2B5EF4-FFF2-40B4-BE49-F238E27FC236}">
                    <a16:creationId xmlns:a16="http://schemas.microsoft.com/office/drawing/2014/main" id="{2C87EC8C-4E94-4EDC-B3AC-12A524C3AB90}"/>
                  </a:ext>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108" name="Freeform 415">
                <a:extLst>
                  <a:ext uri="{FF2B5EF4-FFF2-40B4-BE49-F238E27FC236}">
                    <a16:creationId xmlns:a16="http://schemas.microsoft.com/office/drawing/2014/main" id="{40319E7A-3485-457A-B3E7-75E25E1689F8}"/>
                  </a:ext>
                </a:extLst>
              </p:cNvPr>
              <p:cNvSpPr>
                <a:spLocks/>
              </p:cNvSpPr>
              <p:nvPr/>
            </p:nvSpPr>
            <p:spPr bwMode="auto">
              <a:xfrm>
                <a:off x="2117898" y="1401677"/>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109" name="Freeform 416">
                <a:extLst>
                  <a:ext uri="{FF2B5EF4-FFF2-40B4-BE49-F238E27FC236}">
                    <a16:creationId xmlns:a16="http://schemas.microsoft.com/office/drawing/2014/main" id="{E27696CD-A5CC-4D4B-94D1-06A233789E60}"/>
                  </a:ext>
                </a:extLst>
              </p:cNvPr>
              <p:cNvSpPr>
                <a:spLocks noEditPoints="1"/>
              </p:cNvSpPr>
              <p:nvPr/>
            </p:nvSpPr>
            <p:spPr bwMode="auto">
              <a:xfrm>
                <a:off x="2139429" y="1838157"/>
                <a:ext cx="90036" cy="88079"/>
              </a:xfrm>
              <a:custGeom>
                <a:avLst/>
                <a:gdLst>
                  <a:gd name="T0" fmla="*/ 11 w 21"/>
                  <a:gd name="T1" fmla="*/ 21 h 21"/>
                  <a:gd name="T2" fmla="*/ 0 w 21"/>
                  <a:gd name="T3" fmla="*/ 11 h 21"/>
                  <a:gd name="T4" fmla="*/ 11 w 21"/>
                  <a:gd name="T5" fmla="*/ 0 h 21"/>
                  <a:gd name="T6" fmla="*/ 21 w 21"/>
                  <a:gd name="T7" fmla="*/ 11 h 21"/>
                  <a:gd name="T8" fmla="*/ 11 w 21"/>
                  <a:gd name="T9" fmla="*/ 21 h 21"/>
                  <a:gd name="T10" fmla="*/ 11 w 21"/>
                  <a:gd name="T11" fmla="*/ 2 h 21"/>
                  <a:gd name="T12" fmla="*/ 2 w 21"/>
                  <a:gd name="T13" fmla="*/ 11 h 21"/>
                  <a:gd name="T14" fmla="*/ 11 w 21"/>
                  <a:gd name="T15" fmla="*/ 19 h 21"/>
                  <a:gd name="T16" fmla="*/ 19 w 21"/>
                  <a:gd name="T17" fmla="*/ 11 h 21"/>
                  <a:gd name="T18" fmla="*/ 11 w 21"/>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1"/>
                    </a:cubicBezTo>
                    <a:cubicBezTo>
                      <a:pt x="0" y="5"/>
                      <a:pt x="5" y="0"/>
                      <a:pt x="11" y="0"/>
                    </a:cubicBezTo>
                    <a:cubicBezTo>
                      <a:pt x="16" y="0"/>
                      <a:pt x="21" y="5"/>
                      <a:pt x="21" y="11"/>
                    </a:cubicBezTo>
                    <a:cubicBezTo>
                      <a:pt x="21" y="16"/>
                      <a:pt x="16" y="21"/>
                      <a:pt x="11" y="21"/>
                    </a:cubicBezTo>
                    <a:close/>
                    <a:moveTo>
                      <a:pt x="11" y="2"/>
                    </a:moveTo>
                    <a:cubicBezTo>
                      <a:pt x="6" y="2"/>
                      <a:pt x="2" y="6"/>
                      <a:pt x="2" y="11"/>
                    </a:cubicBezTo>
                    <a:cubicBezTo>
                      <a:pt x="2" y="15"/>
                      <a:pt x="6" y="19"/>
                      <a:pt x="11" y="19"/>
                    </a:cubicBezTo>
                    <a:cubicBezTo>
                      <a:pt x="15" y="19"/>
                      <a:pt x="19" y="15"/>
                      <a:pt x="19" y="11"/>
                    </a:cubicBezTo>
                    <a:cubicBezTo>
                      <a:pt x="19" y="6"/>
                      <a:pt x="15" y="2"/>
                      <a:pt x="11"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110" name="Oval 417">
                <a:extLst>
                  <a:ext uri="{FF2B5EF4-FFF2-40B4-BE49-F238E27FC236}">
                    <a16:creationId xmlns:a16="http://schemas.microsoft.com/office/drawing/2014/main" id="{1E1E84AF-B763-4ED0-ACD3-055111BAB26A}"/>
                  </a:ext>
                </a:extLst>
              </p:cNvPr>
              <p:cNvSpPr>
                <a:spLocks noChangeArrowheads="1"/>
              </p:cNvSpPr>
              <p:nvPr/>
            </p:nvSpPr>
            <p:spPr bwMode="auto">
              <a:xfrm>
                <a:off x="2174661" y="1875345"/>
                <a:ext cx="101780" cy="10765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111" name="Rectangle 419">
                <a:extLst>
                  <a:ext uri="{FF2B5EF4-FFF2-40B4-BE49-F238E27FC236}">
                    <a16:creationId xmlns:a16="http://schemas.microsoft.com/office/drawing/2014/main" id="{FB757C4D-1EAB-4555-B3FA-84C35F2EA058}"/>
                  </a:ext>
                </a:extLst>
              </p:cNvPr>
              <p:cNvSpPr>
                <a:spLocks noChangeArrowheads="1"/>
              </p:cNvSpPr>
              <p:nvPr/>
            </p:nvSpPr>
            <p:spPr bwMode="auto">
              <a:xfrm>
                <a:off x="2156382" y="1474098"/>
                <a:ext cx="111567" cy="2544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grpSp>
      </p:grpSp>
      <p:grpSp>
        <p:nvGrpSpPr>
          <p:cNvPr id="73" name="Group 72">
            <a:extLst>
              <a:ext uri="{FF2B5EF4-FFF2-40B4-BE49-F238E27FC236}">
                <a16:creationId xmlns:a16="http://schemas.microsoft.com/office/drawing/2014/main" id="{5DB584D9-5242-4453-B9DE-F8193CA4B161}"/>
              </a:ext>
            </a:extLst>
          </p:cNvPr>
          <p:cNvGrpSpPr/>
          <p:nvPr/>
        </p:nvGrpSpPr>
        <p:grpSpPr>
          <a:xfrm>
            <a:off x="521857" y="1094490"/>
            <a:ext cx="806668" cy="806668"/>
            <a:chOff x="1635346" y="1767983"/>
            <a:chExt cx="1287898" cy="1287898"/>
          </a:xfrm>
        </p:grpSpPr>
        <p:sp>
          <p:nvSpPr>
            <p:cNvPr id="88" name="Oval 87">
              <a:extLst>
                <a:ext uri="{FF2B5EF4-FFF2-40B4-BE49-F238E27FC236}">
                  <a16:creationId xmlns:a16="http://schemas.microsoft.com/office/drawing/2014/main" id="{B896AB71-F6C7-4B82-9D9C-47A8368A8B0A}"/>
                </a:ext>
              </a:extLst>
            </p:cNvPr>
            <p:cNvSpPr/>
            <p:nvPr/>
          </p:nvSpPr>
          <p:spPr bwMode="auto">
            <a:xfrm>
              <a:off x="1635346" y="1767983"/>
              <a:ext cx="1287898" cy="1287898"/>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5487E23E-F4A2-4B5F-9603-BFBD2C70FF2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964" t="13315" r="25964" b="13315"/>
            <a:stretch/>
          </p:blipFill>
          <p:spPr>
            <a:xfrm>
              <a:off x="1739307" y="2000770"/>
              <a:ext cx="1079976" cy="822324"/>
            </a:xfrm>
            <a:prstGeom prst="rect">
              <a:avLst/>
            </a:prstGeom>
          </p:spPr>
        </p:pic>
      </p:grpSp>
      <p:grpSp>
        <p:nvGrpSpPr>
          <p:cNvPr id="82" name="Group 81">
            <a:extLst>
              <a:ext uri="{FF2B5EF4-FFF2-40B4-BE49-F238E27FC236}">
                <a16:creationId xmlns:a16="http://schemas.microsoft.com/office/drawing/2014/main" id="{C8BECAD3-6B3E-40EE-83A0-D76694FD1754}"/>
              </a:ext>
            </a:extLst>
          </p:cNvPr>
          <p:cNvGrpSpPr/>
          <p:nvPr/>
        </p:nvGrpSpPr>
        <p:grpSpPr>
          <a:xfrm>
            <a:off x="1980929" y="1094490"/>
            <a:ext cx="806668" cy="806668"/>
            <a:chOff x="1920558" y="3040063"/>
            <a:chExt cx="1097280" cy="1097280"/>
          </a:xfrm>
        </p:grpSpPr>
        <p:sp>
          <p:nvSpPr>
            <p:cNvPr id="86" name="Oval 85">
              <a:extLst>
                <a:ext uri="{FF2B5EF4-FFF2-40B4-BE49-F238E27FC236}">
                  <a16:creationId xmlns:a16="http://schemas.microsoft.com/office/drawing/2014/main" id="{E1CE52FB-9965-4649-A7BB-E34F775ECC97}"/>
                </a:ext>
              </a:extLst>
            </p:cNvPr>
            <p:cNvSpPr/>
            <p:nvPr/>
          </p:nvSpPr>
          <p:spPr bwMode="auto">
            <a:xfrm>
              <a:off x="1920558"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pic>
          <p:nvPicPr>
            <p:cNvPr id="87" name="Picture 86">
              <a:extLst>
                <a:ext uri="{FF2B5EF4-FFF2-40B4-BE49-F238E27FC236}">
                  <a16:creationId xmlns:a16="http://schemas.microsoft.com/office/drawing/2014/main" id="{87FAED40-F3AA-4EA3-B777-2555FB45A8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2236" t="18542" r="32236" b="18542"/>
            <a:stretch/>
          </p:blipFill>
          <p:spPr>
            <a:xfrm>
              <a:off x="2170133" y="3346393"/>
              <a:ext cx="596123" cy="526818"/>
            </a:xfrm>
            <a:prstGeom prst="rect">
              <a:avLst/>
            </a:prstGeom>
          </p:spPr>
        </p:pic>
      </p:grpSp>
      <p:grpSp>
        <p:nvGrpSpPr>
          <p:cNvPr id="83" name="Group 82">
            <a:extLst>
              <a:ext uri="{FF2B5EF4-FFF2-40B4-BE49-F238E27FC236}">
                <a16:creationId xmlns:a16="http://schemas.microsoft.com/office/drawing/2014/main" id="{3923CB79-13E5-4D42-83AB-68799A91F955}"/>
              </a:ext>
            </a:extLst>
          </p:cNvPr>
          <p:cNvGrpSpPr/>
          <p:nvPr/>
        </p:nvGrpSpPr>
        <p:grpSpPr>
          <a:xfrm>
            <a:off x="3440001" y="1094490"/>
            <a:ext cx="806668" cy="806668"/>
            <a:chOff x="4855674" y="5840868"/>
            <a:chExt cx="1097280" cy="1097280"/>
          </a:xfrm>
        </p:grpSpPr>
        <p:sp>
          <p:nvSpPr>
            <p:cNvPr id="84" name="Oval 83">
              <a:extLst>
                <a:ext uri="{FF2B5EF4-FFF2-40B4-BE49-F238E27FC236}">
                  <a16:creationId xmlns:a16="http://schemas.microsoft.com/office/drawing/2014/main" id="{FB2CC3E7-22A3-4C28-8888-BEA81F5CDF4A}"/>
                </a:ext>
              </a:extLst>
            </p:cNvPr>
            <p:cNvSpPr/>
            <p:nvPr/>
          </p:nvSpPr>
          <p:spPr bwMode="auto">
            <a:xfrm>
              <a:off x="4855674" y="5840868"/>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sp>
          <p:nvSpPr>
            <p:cNvPr id="85" name="Freeform 9">
              <a:extLst>
                <a:ext uri="{FF2B5EF4-FFF2-40B4-BE49-F238E27FC236}">
                  <a16:creationId xmlns:a16="http://schemas.microsoft.com/office/drawing/2014/main" id="{B4C6518C-83FC-4A83-B0A5-D6C27FC6E11D}"/>
                </a:ext>
              </a:extLst>
            </p:cNvPr>
            <p:cNvSpPr>
              <a:spLocks noChangeAspect="1"/>
            </p:cNvSpPr>
            <p:nvPr/>
          </p:nvSpPr>
          <p:spPr bwMode="auto">
            <a:xfrm>
              <a:off x="5191676" y="6122120"/>
              <a:ext cx="425276" cy="534776"/>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sp>
        <p:nvSpPr>
          <p:cNvPr id="126" name="Rectangle 125">
            <a:extLst>
              <a:ext uri="{FF2B5EF4-FFF2-40B4-BE49-F238E27FC236}">
                <a16:creationId xmlns:a16="http://schemas.microsoft.com/office/drawing/2014/main" id="{6EEAB991-B35D-4B05-B97B-2F0BE297769D}"/>
              </a:ext>
            </a:extLst>
          </p:cNvPr>
          <p:cNvSpPr/>
          <p:nvPr/>
        </p:nvSpPr>
        <p:spPr>
          <a:xfrm>
            <a:off x="218420" y="219254"/>
            <a:ext cx="5470624" cy="825611"/>
          </a:xfrm>
          <a:prstGeom prst="rect">
            <a:avLst/>
          </a:prstGeom>
        </p:spPr>
        <p:txBody>
          <a:bodyPr wrap="square" anchor="ctr">
            <a:spAutoFit/>
          </a:bodyPr>
          <a:lstStyle/>
          <a:p>
            <a:pPr defTabSz="671971">
              <a:lnSpc>
                <a:spcPct val="90000"/>
              </a:lnSpc>
              <a:defRPr/>
            </a:pPr>
            <a:r>
              <a:rPr lang="en-US" altLang="en-US" sz="3235" dirty="0">
                <a:gradFill>
                  <a:gsLst>
                    <a:gs pos="12727">
                      <a:srgbClr val="FFFFFF"/>
                    </a:gs>
                    <a:gs pos="52000">
                      <a:srgbClr val="FFFFFF"/>
                    </a:gs>
                  </a:gsLst>
                  <a:lin ang="10800000" scaled="0"/>
                </a:gradFill>
                <a:latin typeface="Segoe UI Light"/>
              </a:rPr>
              <a:t>Microsoft Cognitive Services</a:t>
            </a:r>
          </a:p>
          <a:p>
            <a:pPr defTabSz="671971">
              <a:lnSpc>
                <a:spcPct val="90000"/>
              </a:lnSpc>
              <a:spcAft>
                <a:spcPts val="1080"/>
              </a:spcAft>
              <a:defRPr/>
            </a:pPr>
            <a:r>
              <a:rPr lang="en-US" sz="2059" dirty="0">
                <a:gradFill>
                  <a:gsLst>
                    <a:gs pos="12727">
                      <a:srgbClr val="FFFFFF"/>
                    </a:gs>
                    <a:gs pos="52000">
                      <a:srgbClr val="FFFFFF"/>
                    </a:gs>
                  </a:gsLst>
                  <a:lin ang="10800000" scaled="0"/>
                </a:gradFill>
                <a:latin typeface="Segoe UI Semilight"/>
              </a:rPr>
              <a:t>Give your apps a human side</a:t>
            </a:r>
          </a:p>
        </p:txBody>
      </p:sp>
      <p:sp>
        <p:nvSpPr>
          <p:cNvPr id="61" name="TextBox 60">
            <a:extLst>
              <a:ext uri="{FF2B5EF4-FFF2-40B4-BE49-F238E27FC236}">
                <a16:creationId xmlns:a16="http://schemas.microsoft.com/office/drawing/2014/main" id="{B9C8E9DF-01D1-48EF-9821-B67F419B22A3}"/>
              </a:ext>
            </a:extLst>
          </p:cNvPr>
          <p:cNvSpPr txBox="1"/>
          <p:nvPr/>
        </p:nvSpPr>
        <p:spPr>
          <a:xfrm>
            <a:off x="202551" y="1951176"/>
            <a:ext cx="1445280" cy="420860"/>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sp>
        <p:nvSpPr>
          <p:cNvPr id="62" name="TextBox 61">
            <a:extLst>
              <a:ext uri="{FF2B5EF4-FFF2-40B4-BE49-F238E27FC236}">
                <a16:creationId xmlns:a16="http://schemas.microsoft.com/office/drawing/2014/main" id="{A52CD59A-0EF4-41CD-A231-0B6326EAC669}"/>
              </a:ext>
            </a:extLst>
          </p:cNvPr>
          <p:cNvSpPr txBox="1"/>
          <p:nvPr/>
        </p:nvSpPr>
        <p:spPr>
          <a:xfrm>
            <a:off x="1661623" y="1951176"/>
            <a:ext cx="1445280" cy="420860"/>
          </a:xfrm>
          <a:prstGeom prst="rect">
            <a:avLst/>
          </a:prstGeom>
          <a:noFill/>
        </p:spPr>
        <p:txBody>
          <a:bodyPr wrap="square" lIns="134406" tIns="107525" rIns="67222" bIns="107525" rtlCol="0" anchor="t">
            <a:spAutoFit/>
          </a:bodyPr>
          <a:lstStyle/>
          <a:p>
            <a:pPr algn="ctr" defTabSz="671971">
              <a:lnSpc>
                <a:spcPct val="90000"/>
              </a:lnSpc>
              <a:spcAft>
                <a:spcPts val="750"/>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sp>
        <p:nvSpPr>
          <p:cNvPr id="63" name="TextBox 62">
            <a:extLst>
              <a:ext uri="{FF2B5EF4-FFF2-40B4-BE49-F238E27FC236}">
                <a16:creationId xmlns:a16="http://schemas.microsoft.com/office/drawing/2014/main" id="{A1EE29C2-DD81-4D48-9ED8-65E2033BD5D4}"/>
              </a:ext>
            </a:extLst>
          </p:cNvPr>
          <p:cNvSpPr txBox="1"/>
          <p:nvPr/>
        </p:nvSpPr>
        <p:spPr>
          <a:xfrm>
            <a:off x="4579768" y="1951176"/>
            <a:ext cx="1445280" cy="420860"/>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Knowledge</a:t>
            </a:r>
          </a:p>
        </p:txBody>
      </p:sp>
      <p:sp>
        <p:nvSpPr>
          <p:cNvPr id="64" name="TextBox 63">
            <a:extLst>
              <a:ext uri="{FF2B5EF4-FFF2-40B4-BE49-F238E27FC236}">
                <a16:creationId xmlns:a16="http://schemas.microsoft.com/office/drawing/2014/main" id="{1520BD20-D445-4B92-9093-91616BF64635}"/>
              </a:ext>
            </a:extLst>
          </p:cNvPr>
          <p:cNvSpPr txBox="1"/>
          <p:nvPr/>
        </p:nvSpPr>
        <p:spPr>
          <a:xfrm>
            <a:off x="3120695" y="1951176"/>
            <a:ext cx="1445280" cy="420860"/>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sp>
        <p:nvSpPr>
          <p:cNvPr id="67" name="TextBox 66">
            <a:extLst>
              <a:ext uri="{FF2B5EF4-FFF2-40B4-BE49-F238E27FC236}">
                <a16:creationId xmlns:a16="http://schemas.microsoft.com/office/drawing/2014/main" id="{AE710022-0277-44E4-8165-31CE6543A4B8}"/>
              </a:ext>
            </a:extLst>
          </p:cNvPr>
          <p:cNvSpPr txBox="1"/>
          <p:nvPr/>
        </p:nvSpPr>
        <p:spPr>
          <a:xfrm>
            <a:off x="7497910" y="1951176"/>
            <a:ext cx="1445280" cy="420860"/>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Labs</a:t>
            </a:r>
            <a:endParaRPr lang="en-US" sz="1730" b="1" dirty="0">
              <a:gradFill>
                <a:gsLst>
                  <a:gs pos="64545">
                    <a:srgbClr val="353535"/>
                  </a:gs>
                  <a:gs pos="40000">
                    <a:srgbClr val="353535"/>
                  </a:gs>
                </a:gsLst>
                <a:lin ang="5400000" scaled="0"/>
              </a:gradFill>
              <a:latin typeface="Segoe UI Semilight" panose="020B0402040204020203" pitchFamily="34" charset="0"/>
              <a:cs typeface="Segoe UI Semilight" panose="020B0402040204020203" pitchFamily="34" charset="0"/>
            </a:endParaRPr>
          </a:p>
        </p:txBody>
      </p:sp>
      <p:sp>
        <p:nvSpPr>
          <p:cNvPr id="68" name="TextBox 67">
            <a:extLst>
              <a:ext uri="{FF2B5EF4-FFF2-40B4-BE49-F238E27FC236}">
                <a16:creationId xmlns:a16="http://schemas.microsoft.com/office/drawing/2014/main" id="{EFC7D32B-44F3-44DF-9DAE-BCC52AC0A527}"/>
              </a:ext>
            </a:extLst>
          </p:cNvPr>
          <p:cNvSpPr txBox="1"/>
          <p:nvPr/>
        </p:nvSpPr>
        <p:spPr>
          <a:xfrm>
            <a:off x="6038840" y="1951176"/>
            <a:ext cx="1445280" cy="420860"/>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sp>
        <p:nvSpPr>
          <p:cNvPr id="114" name="Rectangle 113"/>
          <p:cNvSpPr/>
          <p:nvPr/>
        </p:nvSpPr>
        <p:spPr>
          <a:xfrm>
            <a:off x="143944" y="2320919"/>
            <a:ext cx="1549398" cy="1582484"/>
          </a:xfrm>
          <a:prstGeom prst="rect">
            <a:avLst/>
          </a:prstGeom>
        </p:spPr>
        <p:txBody>
          <a:bodyPr wrap="square">
            <a:spAutoFit/>
          </a:bodyPr>
          <a:lstStyle/>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Computer Vision</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Content Moderator  </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Emotion </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Face </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Video</a:t>
            </a:r>
          </a:p>
          <a:p>
            <a:pPr algn="ctr" defTabSz="685674">
              <a:lnSpc>
                <a:spcPct val="90000"/>
              </a:lnSpc>
              <a:spcAft>
                <a:spcPts val="750"/>
              </a:spcAft>
              <a:defRPr/>
            </a:pPr>
            <a:r>
              <a:rPr lang="en-US" sz="1176"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Video Indexer</a:t>
            </a:r>
          </a:p>
        </p:txBody>
      </p:sp>
      <p:sp>
        <p:nvSpPr>
          <p:cNvPr id="115" name="Rectangle 114"/>
          <p:cNvSpPr/>
          <p:nvPr/>
        </p:nvSpPr>
        <p:spPr>
          <a:xfrm>
            <a:off x="7422337" y="2320918"/>
            <a:ext cx="1590212" cy="2559675"/>
          </a:xfrm>
          <a:prstGeom prst="rect">
            <a:avLst/>
          </a:prstGeom>
        </p:spPr>
        <p:txBody>
          <a:bodyPr wrap="square">
            <a:spAutoFit/>
          </a:bodyPr>
          <a:lstStyle/>
          <a:p>
            <a:pPr algn="ctr" defTabSz="685674">
              <a:lnSpc>
                <a:spcPct val="90000"/>
              </a:lnSpc>
              <a:spcAft>
                <a:spcPts val="750"/>
              </a:spcAft>
              <a:defRPr/>
            </a:pPr>
            <a:r>
              <a:rPr lang="en-US" sz="1176">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Prague (gesture)</a:t>
            </a:r>
          </a:p>
          <a:p>
            <a:pPr algn="ctr" defTabSz="685674">
              <a:lnSpc>
                <a:spcPct val="90000"/>
              </a:lnSpc>
              <a:spcAft>
                <a:spcPts val="750"/>
              </a:spcAft>
              <a:defRPr/>
            </a:pPr>
            <a:r>
              <a:rPr lang="en-US" sz="1176">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Cuzco (events)</a:t>
            </a:r>
          </a:p>
          <a:p>
            <a:pPr algn="ctr" defTabSz="685674">
              <a:lnSpc>
                <a:spcPct val="90000"/>
              </a:lnSpc>
              <a:spcAft>
                <a:spcPts val="750"/>
              </a:spcAft>
              <a:defRPr/>
            </a:pPr>
            <a:r>
              <a:rPr lang="en-US" sz="1176" spc="-23">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Johannesburg (routing)</a:t>
            </a:r>
          </a:p>
          <a:p>
            <a:pPr algn="ctr" defTabSz="685674">
              <a:lnSpc>
                <a:spcPct val="90000"/>
              </a:lnSpc>
              <a:spcAft>
                <a:spcPts val="750"/>
              </a:spcAft>
              <a:defRPr/>
            </a:pPr>
            <a:r>
              <a:rPr lang="en-US" sz="1176">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 Project Nanjing (isochrones)</a:t>
            </a:r>
          </a:p>
          <a:p>
            <a:pPr algn="ctr" defTabSz="685674">
              <a:lnSpc>
                <a:spcPct val="90000"/>
              </a:lnSpc>
              <a:spcAft>
                <a:spcPts val="750"/>
              </a:spcAft>
              <a:defRPr/>
            </a:pPr>
            <a:r>
              <a:rPr lang="en-US" sz="1176">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Project Abu Dhabi (distance matrix)</a:t>
            </a:r>
          </a:p>
          <a:p>
            <a:pPr algn="ctr" defTabSz="685674">
              <a:lnSpc>
                <a:spcPct val="90000"/>
              </a:lnSpc>
              <a:spcAft>
                <a:spcPts val="750"/>
              </a:spcAft>
              <a:defRPr/>
            </a:pPr>
            <a:r>
              <a:rPr lang="en-US" sz="1176">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 Project Wollongong (location)</a:t>
            </a:r>
          </a:p>
        </p:txBody>
      </p:sp>
      <p:sp>
        <p:nvSpPr>
          <p:cNvPr id="116" name="TextBox 115">
            <a:extLst/>
          </p:cNvPr>
          <p:cNvSpPr txBox="1"/>
          <p:nvPr/>
        </p:nvSpPr>
        <p:spPr>
          <a:xfrm>
            <a:off x="6114788" y="2320918"/>
            <a:ext cx="1294972" cy="2559675"/>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Bing Autosuggest</a:t>
            </a:r>
          </a:p>
          <a:p>
            <a:pPr defTabSz="685674">
              <a:lnSpc>
                <a:spcPct val="90000"/>
              </a:lnSpc>
              <a:spcAft>
                <a:spcPts val="750"/>
              </a:spcAft>
              <a:defRPr/>
            </a:pPr>
            <a:r>
              <a:rPr lang="en-US" sz="1176" dirty="0"/>
              <a:t> Bing Image Search </a:t>
            </a:r>
          </a:p>
          <a:p>
            <a:pPr defTabSz="685674">
              <a:lnSpc>
                <a:spcPct val="90000"/>
              </a:lnSpc>
              <a:spcAft>
                <a:spcPts val="750"/>
              </a:spcAft>
              <a:defRPr/>
            </a:pPr>
            <a:r>
              <a:rPr lang="en-US" sz="1176" dirty="0"/>
              <a:t>Bing News Search</a:t>
            </a:r>
          </a:p>
          <a:p>
            <a:pPr defTabSz="685674">
              <a:lnSpc>
                <a:spcPct val="90000"/>
              </a:lnSpc>
              <a:spcAft>
                <a:spcPts val="750"/>
              </a:spcAft>
              <a:defRPr/>
            </a:pPr>
            <a:r>
              <a:rPr lang="en-US" sz="1176" dirty="0"/>
              <a:t> Bing Video Search </a:t>
            </a:r>
          </a:p>
          <a:p>
            <a:pPr defTabSz="685674">
              <a:lnSpc>
                <a:spcPct val="90000"/>
              </a:lnSpc>
              <a:spcAft>
                <a:spcPts val="750"/>
              </a:spcAft>
              <a:defRPr/>
            </a:pPr>
            <a:r>
              <a:rPr lang="en-US" sz="1176" dirty="0"/>
              <a:t>Bing Web Search </a:t>
            </a:r>
          </a:p>
          <a:p>
            <a:pPr defTabSz="685674">
              <a:lnSpc>
                <a:spcPct val="90000"/>
              </a:lnSpc>
              <a:spcAft>
                <a:spcPts val="750"/>
              </a:spcAft>
              <a:defRPr/>
            </a:pPr>
            <a:r>
              <a:rPr lang="en-US" sz="1176" dirty="0"/>
              <a:t>Bing Entity Search</a:t>
            </a:r>
          </a:p>
        </p:txBody>
      </p:sp>
      <p:sp>
        <p:nvSpPr>
          <p:cNvPr id="117" name="TextBox 116">
            <a:extLst/>
          </p:cNvPr>
          <p:cNvSpPr txBox="1"/>
          <p:nvPr/>
        </p:nvSpPr>
        <p:spPr>
          <a:xfrm>
            <a:off x="4539043" y="2320918"/>
            <a:ext cx="1526187" cy="1642757"/>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Academic Knowledge</a:t>
            </a:r>
          </a:p>
          <a:p>
            <a:pPr defTabSz="685674">
              <a:lnSpc>
                <a:spcPct val="90000"/>
              </a:lnSpc>
              <a:spcAft>
                <a:spcPts val="750"/>
              </a:spcAft>
              <a:defRPr/>
            </a:pPr>
            <a:r>
              <a:rPr lang="en-US" sz="1176" dirty="0"/>
              <a:t> Entity Linking</a:t>
            </a:r>
          </a:p>
          <a:p>
            <a:pPr defTabSz="685674">
              <a:lnSpc>
                <a:spcPct val="90000"/>
              </a:lnSpc>
              <a:spcAft>
                <a:spcPts val="750"/>
              </a:spcAft>
              <a:defRPr/>
            </a:pPr>
            <a:r>
              <a:rPr lang="en-US" sz="1176" dirty="0"/>
              <a:t> Knowledge Exploration </a:t>
            </a:r>
          </a:p>
          <a:p>
            <a:pPr defTabSz="685674">
              <a:lnSpc>
                <a:spcPct val="90000"/>
              </a:lnSpc>
              <a:spcAft>
                <a:spcPts val="750"/>
              </a:spcAft>
              <a:defRPr/>
            </a:pPr>
            <a:r>
              <a:rPr lang="en-US" sz="1176" dirty="0"/>
              <a:t>Recommendations</a:t>
            </a:r>
          </a:p>
          <a:p>
            <a:pPr defTabSz="685674">
              <a:lnSpc>
                <a:spcPct val="90000"/>
              </a:lnSpc>
              <a:spcAft>
                <a:spcPts val="750"/>
              </a:spcAft>
              <a:defRPr/>
            </a:pPr>
            <a:r>
              <a:rPr lang="en-US" sz="1176" dirty="0" err="1"/>
              <a:t>QnA</a:t>
            </a:r>
            <a:r>
              <a:rPr lang="en-US" sz="1176" dirty="0"/>
              <a:t> Maker</a:t>
            </a:r>
          </a:p>
        </p:txBody>
      </p:sp>
      <p:sp>
        <p:nvSpPr>
          <p:cNvPr id="118" name="TextBox 117">
            <a:extLst/>
          </p:cNvPr>
          <p:cNvSpPr txBox="1"/>
          <p:nvPr/>
        </p:nvSpPr>
        <p:spPr>
          <a:xfrm>
            <a:off x="3107191" y="2320919"/>
            <a:ext cx="1465637" cy="1908215"/>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Bing Spell Check</a:t>
            </a:r>
          </a:p>
          <a:p>
            <a:pPr defTabSz="685674">
              <a:lnSpc>
                <a:spcPct val="90000"/>
              </a:lnSpc>
              <a:spcAft>
                <a:spcPts val="750"/>
              </a:spcAft>
              <a:defRPr/>
            </a:pPr>
            <a:r>
              <a:rPr lang="en-US" sz="1176" dirty="0"/>
              <a:t>Linguistic Analysis</a:t>
            </a:r>
          </a:p>
          <a:p>
            <a:pPr defTabSz="685674">
              <a:lnSpc>
                <a:spcPct val="90000"/>
              </a:lnSpc>
              <a:spcAft>
                <a:spcPts val="750"/>
              </a:spcAft>
              <a:defRPr/>
            </a:pPr>
            <a:r>
              <a:rPr lang="en-US" sz="1176" dirty="0"/>
              <a:t>Text Analytics</a:t>
            </a:r>
          </a:p>
          <a:p>
            <a:pPr defTabSz="685674">
              <a:lnSpc>
                <a:spcPct val="90000"/>
              </a:lnSpc>
              <a:spcAft>
                <a:spcPts val="750"/>
              </a:spcAft>
              <a:defRPr/>
            </a:pPr>
            <a:r>
              <a:rPr lang="en-US" sz="1176" dirty="0"/>
              <a:t>Translator Text </a:t>
            </a:r>
            <a:br>
              <a:rPr lang="en-US" sz="1176" dirty="0"/>
            </a:br>
            <a:r>
              <a:rPr lang="en-US" sz="1176" dirty="0"/>
              <a:t>&amp; Speech</a:t>
            </a:r>
          </a:p>
          <a:p>
            <a:pPr defTabSz="685674">
              <a:lnSpc>
                <a:spcPct val="90000"/>
              </a:lnSpc>
              <a:spcAft>
                <a:spcPts val="750"/>
              </a:spcAft>
              <a:defRPr/>
            </a:pPr>
            <a:r>
              <a:rPr lang="en-US" sz="1176" dirty="0"/>
              <a:t>Web Language Model</a:t>
            </a:r>
          </a:p>
          <a:p>
            <a:pPr defTabSz="685674">
              <a:lnSpc>
                <a:spcPct val="90000"/>
              </a:lnSpc>
              <a:spcAft>
                <a:spcPts val="750"/>
              </a:spcAft>
              <a:defRPr/>
            </a:pPr>
            <a:endParaRPr lang="en-US" sz="1176" dirty="0"/>
          </a:p>
        </p:txBody>
      </p:sp>
      <p:sp>
        <p:nvSpPr>
          <p:cNvPr id="119" name="TextBox 118">
            <a:extLst/>
          </p:cNvPr>
          <p:cNvSpPr txBox="1"/>
          <p:nvPr/>
        </p:nvSpPr>
        <p:spPr>
          <a:xfrm>
            <a:off x="1689762" y="2320918"/>
            <a:ext cx="1400355" cy="683520"/>
          </a:xfrm>
          <a:prstGeom prst="rect">
            <a:avLst/>
          </a:prstGeom>
        </p:spPr>
        <p:txBody>
          <a:bodyPr wrap="square">
            <a:spAutoFit/>
          </a:bodyPr>
          <a:lstStyle>
            <a:defPPr>
              <a:defRPr lang="en-US"/>
            </a:defPPr>
            <a:lvl1pPr lvl="0" algn="ctr">
              <a:spcAft>
                <a:spcPts val="918"/>
              </a:spcAft>
              <a:defRPr sz="1632">
                <a:gradFill>
                  <a:gsLst>
                    <a:gs pos="6364">
                      <a:srgbClr val="353535"/>
                    </a:gs>
                    <a:gs pos="21818">
                      <a:srgbClr val="353535"/>
                    </a:gs>
                  </a:gsLst>
                  <a:lin ang="5400000" scaled="0"/>
                </a:gradFill>
                <a:latin typeface="Segoe UI" panose="020B0502040204020203" pitchFamily="34" charset="0"/>
                <a:cs typeface="Segoe UI" panose="020B0502040204020203" pitchFamily="34" charset="0"/>
              </a:defRPr>
            </a:lvl1pPr>
          </a:lstStyle>
          <a:p>
            <a:pPr defTabSz="685674">
              <a:lnSpc>
                <a:spcPct val="90000"/>
              </a:lnSpc>
              <a:spcAft>
                <a:spcPts val="750"/>
              </a:spcAft>
              <a:defRPr/>
            </a:pPr>
            <a:r>
              <a:rPr lang="en-US" sz="1176" dirty="0"/>
              <a:t>Bing Speech </a:t>
            </a:r>
          </a:p>
          <a:p>
            <a:pPr defTabSz="685674">
              <a:lnSpc>
                <a:spcPct val="90000"/>
              </a:lnSpc>
              <a:spcAft>
                <a:spcPts val="750"/>
              </a:spcAft>
              <a:defRPr/>
            </a:pPr>
            <a:r>
              <a:rPr lang="en-US" sz="1176" dirty="0"/>
              <a:t>Speaker Recognition</a:t>
            </a:r>
          </a:p>
        </p:txBody>
      </p:sp>
      <p:grpSp>
        <p:nvGrpSpPr>
          <p:cNvPr id="3" name="Group 2">
            <a:extLst>
              <a:ext uri="{FF2B5EF4-FFF2-40B4-BE49-F238E27FC236}">
                <a16:creationId xmlns:a16="http://schemas.microsoft.com/office/drawing/2014/main" id="{B5401096-8C4F-4155-AE4F-41F5915C59AC}"/>
              </a:ext>
            </a:extLst>
          </p:cNvPr>
          <p:cNvGrpSpPr/>
          <p:nvPr/>
        </p:nvGrpSpPr>
        <p:grpSpPr>
          <a:xfrm>
            <a:off x="81" y="4304712"/>
            <a:ext cx="9240239" cy="838424"/>
            <a:chOff x="-758" y="5739943"/>
            <a:chExt cx="12322067" cy="1118057"/>
          </a:xfrm>
        </p:grpSpPr>
        <p:sp>
          <p:nvSpPr>
            <p:cNvPr id="49" name="Rectangle 48">
              <a:extLst>
                <a:ext uri="{FF2B5EF4-FFF2-40B4-BE49-F238E27FC236}">
                  <a16:creationId xmlns:a16="http://schemas.microsoft.com/office/drawing/2014/main" id="{E45A59E1-17F9-4C13-99B2-AECA410E55F6}"/>
                </a:ext>
              </a:extLst>
            </p:cNvPr>
            <p:cNvSpPr/>
            <p:nvPr/>
          </p:nvSpPr>
          <p:spPr bwMode="auto">
            <a:xfrm>
              <a:off x="-758" y="6105236"/>
              <a:ext cx="12322067" cy="7527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a:lnSpc>
                  <a:spcPct val="90000"/>
                </a:lnSpc>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59941348-D0C4-4DC0-9594-B4CA0C8476E8}"/>
                </a:ext>
              </a:extLst>
            </p:cNvPr>
            <p:cNvSpPr/>
            <p:nvPr/>
          </p:nvSpPr>
          <p:spPr>
            <a:xfrm>
              <a:off x="320056" y="6114143"/>
              <a:ext cx="1808221" cy="566390"/>
            </a:xfrm>
            <a:prstGeom prst="rect">
              <a:avLst/>
            </a:prstGeom>
          </p:spPr>
          <p:txBody>
            <a:bodyPr wrap="square">
              <a:spAutoFit/>
            </a:bodyPr>
            <a:lstStyle/>
            <a:p>
              <a:pPr algn="ctr" defTabSz="685674">
                <a:lnSpc>
                  <a:spcPct val="90000"/>
                </a:lnSpc>
                <a:spcAft>
                  <a:spcPts val="1050"/>
                </a:spcAft>
                <a:defRPr/>
              </a:pPr>
              <a:r>
                <a:rPr lang="en-US" sz="1200" dirty="0">
                  <a:gradFill>
                    <a:gsLst>
                      <a:gs pos="92000">
                        <a:prstClr val="white"/>
                      </a:gs>
                      <a:gs pos="75000">
                        <a:prstClr val="white"/>
                      </a:gs>
                    </a:gsLst>
                  </a:gradFill>
                  <a:latin typeface="Segoe UI" panose="020B0502040204020203" pitchFamily="34" charset="0"/>
                  <a:cs typeface="Segoe UI" panose="020B0502040204020203" pitchFamily="34" charset="0"/>
                </a:rPr>
                <a:t>Custom Vision </a:t>
              </a:r>
              <a:br>
                <a:rPr lang="en-US" sz="1200" dirty="0">
                  <a:gradFill>
                    <a:gsLst>
                      <a:gs pos="92000">
                        <a:prstClr val="white"/>
                      </a:gs>
                      <a:gs pos="75000">
                        <a:prstClr val="white"/>
                      </a:gs>
                    </a:gsLst>
                  </a:gradFill>
                  <a:latin typeface="Segoe UI" panose="020B0502040204020203" pitchFamily="34" charset="0"/>
                  <a:cs typeface="Segoe UI" panose="020B0502040204020203" pitchFamily="34" charset="0"/>
                </a:rPr>
              </a:br>
              <a:r>
                <a:rPr lang="en-US" sz="1200" dirty="0">
                  <a:gradFill>
                    <a:gsLst>
                      <a:gs pos="92000">
                        <a:prstClr val="white"/>
                      </a:gs>
                      <a:gs pos="75000">
                        <a:prstClr val="white"/>
                      </a:gs>
                    </a:gsLst>
                  </a:gradFill>
                  <a:latin typeface="Segoe UI" panose="020B0502040204020203" pitchFamily="34" charset="0"/>
                  <a:cs typeface="Segoe UI" panose="020B0502040204020203" pitchFamily="34" charset="0"/>
                </a:rPr>
                <a:t>Service</a:t>
              </a:r>
            </a:p>
          </p:txBody>
        </p:sp>
        <p:sp>
          <p:nvSpPr>
            <p:cNvPr id="52" name="Rectangle 51">
              <a:extLst>
                <a:ext uri="{FF2B5EF4-FFF2-40B4-BE49-F238E27FC236}">
                  <a16:creationId xmlns:a16="http://schemas.microsoft.com/office/drawing/2014/main" id="{A08D3319-250A-42A8-A432-8541170D5C12}"/>
                </a:ext>
              </a:extLst>
            </p:cNvPr>
            <p:cNvSpPr/>
            <p:nvPr/>
          </p:nvSpPr>
          <p:spPr>
            <a:xfrm>
              <a:off x="2146355" y="6114143"/>
              <a:ext cx="2079636" cy="566390"/>
            </a:xfrm>
            <a:prstGeom prst="rect">
              <a:avLst/>
            </a:prstGeom>
          </p:spPr>
          <p:txBody>
            <a:bodyPr wrap="square">
              <a:spAutoFit/>
            </a:bodyPr>
            <a:lstStyle/>
            <a:p>
              <a:pPr algn="ctr" defTabSz="685674">
                <a:lnSpc>
                  <a:spcPct val="90000"/>
                </a:lnSpc>
                <a:spcAft>
                  <a:spcPts val="1050"/>
                </a:spcAft>
                <a:defRPr/>
              </a:pP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Custom Speech</a:t>
              </a:r>
              <a:b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b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Service</a:t>
              </a:r>
            </a:p>
          </p:txBody>
        </p:sp>
        <p:sp>
          <p:nvSpPr>
            <p:cNvPr id="53" name="Rectangle 52">
              <a:extLst>
                <a:ext uri="{FF2B5EF4-FFF2-40B4-BE49-F238E27FC236}">
                  <a16:creationId xmlns:a16="http://schemas.microsoft.com/office/drawing/2014/main" id="{0E4C40D1-2A64-41D0-8DA6-5BA240BF17B5}"/>
                </a:ext>
              </a:extLst>
            </p:cNvPr>
            <p:cNvSpPr/>
            <p:nvPr/>
          </p:nvSpPr>
          <p:spPr>
            <a:xfrm>
              <a:off x="4302438" y="6114143"/>
              <a:ext cx="1634872" cy="566390"/>
            </a:xfrm>
            <a:prstGeom prst="rect">
              <a:avLst/>
            </a:prstGeom>
          </p:spPr>
          <p:txBody>
            <a:bodyPr wrap="square">
              <a:spAutoFit/>
            </a:bodyPr>
            <a:lstStyle/>
            <a:p>
              <a:pPr algn="ctr" defTabSz="685674">
                <a:lnSpc>
                  <a:spcPct val="90000"/>
                </a:lnSpc>
                <a:spcAft>
                  <a:spcPts val="1050"/>
                </a:spcAft>
                <a:defRPr/>
              </a:pP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Language Understanding</a:t>
              </a:r>
            </a:p>
          </p:txBody>
        </p:sp>
        <p:sp>
          <p:nvSpPr>
            <p:cNvPr id="54" name="Rectangle 53">
              <a:extLst>
                <a:ext uri="{FF2B5EF4-FFF2-40B4-BE49-F238E27FC236}">
                  <a16:creationId xmlns:a16="http://schemas.microsoft.com/office/drawing/2014/main" id="{F8208056-B280-4E4A-BC67-BB38162018F1}"/>
                </a:ext>
              </a:extLst>
            </p:cNvPr>
            <p:cNvSpPr/>
            <p:nvPr/>
          </p:nvSpPr>
          <p:spPr>
            <a:xfrm>
              <a:off x="6220865" y="6114143"/>
              <a:ext cx="1696283" cy="566390"/>
            </a:xfrm>
            <a:prstGeom prst="rect">
              <a:avLst/>
            </a:prstGeom>
          </p:spPr>
          <p:txBody>
            <a:bodyPr wrap="square">
              <a:spAutoFit/>
            </a:bodyPr>
            <a:lstStyle/>
            <a:p>
              <a:pPr algn="ctr" defTabSz="685674">
                <a:lnSpc>
                  <a:spcPct val="90000"/>
                </a:lnSpc>
                <a:spcAft>
                  <a:spcPts val="1050"/>
                </a:spcAft>
                <a:defRPr/>
              </a:pP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Custom Decision Service</a:t>
              </a:r>
            </a:p>
          </p:txBody>
        </p:sp>
        <p:sp>
          <p:nvSpPr>
            <p:cNvPr id="55" name="Rectangle 54">
              <a:extLst>
                <a:ext uri="{FF2B5EF4-FFF2-40B4-BE49-F238E27FC236}">
                  <a16:creationId xmlns:a16="http://schemas.microsoft.com/office/drawing/2014/main" id="{2E9100BB-4048-4640-9686-CD28CA395ADA}"/>
                </a:ext>
              </a:extLst>
            </p:cNvPr>
            <p:cNvSpPr/>
            <p:nvPr/>
          </p:nvSpPr>
          <p:spPr>
            <a:xfrm>
              <a:off x="8122843" y="6114143"/>
              <a:ext cx="1785752" cy="566390"/>
            </a:xfrm>
            <a:prstGeom prst="rect">
              <a:avLst/>
            </a:prstGeom>
          </p:spPr>
          <p:txBody>
            <a:bodyPr wrap="square">
              <a:spAutoFit/>
            </a:bodyPr>
            <a:lstStyle/>
            <a:p>
              <a:pPr algn="ctr" defTabSz="685674">
                <a:lnSpc>
                  <a:spcPct val="90000"/>
                </a:lnSpc>
                <a:spcAft>
                  <a:spcPts val="1050"/>
                </a:spcAft>
                <a:defRPr/>
              </a:pPr>
              <a:r>
                <a:rPr lang="en-US" sz="1200" dirty="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Bing Custom Search</a:t>
              </a:r>
            </a:p>
          </p:txBody>
        </p:sp>
        <p:sp>
          <p:nvSpPr>
            <p:cNvPr id="56" name="Rectangle 55">
              <a:extLst>
                <a:ext uri="{FF2B5EF4-FFF2-40B4-BE49-F238E27FC236}">
                  <a16:creationId xmlns:a16="http://schemas.microsoft.com/office/drawing/2014/main" id="{FB5EDB23-8F45-4E60-A7EB-07BA5C6863E2}"/>
                </a:ext>
              </a:extLst>
            </p:cNvPr>
            <p:cNvSpPr/>
            <p:nvPr/>
          </p:nvSpPr>
          <p:spPr>
            <a:xfrm>
              <a:off x="-1" y="5739943"/>
              <a:ext cx="2501990" cy="344758"/>
            </a:xfrm>
            <a:prstGeom prst="rect">
              <a:avLst/>
            </a:prstGeom>
          </p:spPr>
          <p:txBody>
            <a:bodyPr wrap="square">
              <a:spAutoFit/>
            </a:bodyPr>
            <a:lstStyle/>
            <a:p>
              <a:pPr algn="ctr" defTabSz="685674">
                <a:lnSpc>
                  <a:spcPct val="90000"/>
                </a:lnSpc>
                <a:spcAft>
                  <a:spcPts val="1050"/>
                </a:spcAft>
                <a:defRPr/>
              </a:pPr>
              <a:r>
                <a:rPr lang="en-US" sz="1200" b="1" spc="38" dirty="0">
                  <a:gradFill>
                    <a:gsLst>
                      <a:gs pos="95556">
                        <a:srgbClr val="0078D7"/>
                      </a:gs>
                      <a:gs pos="50000">
                        <a:srgbClr val="0078D7"/>
                      </a:gs>
                    </a:gsLst>
                    <a:lin ang="0" scaled="0"/>
                  </a:gradFill>
                  <a:latin typeface="Segoe UI" panose="020B0502040204020203" pitchFamily="34" charset="0"/>
                  <a:cs typeface="Segoe UI" panose="020B0502040204020203" pitchFamily="34" charset="0"/>
                </a:rPr>
                <a:t>CUSTOMIZATION</a:t>
              </a:r>
            </a:p>
          </p:txBody>
        </p:sp>
      </p:grpSp>
    </p:spTree>
    <p:extLst>
      <p:ext uri="{BB962C8B-B14F-4D97-AF65-F5344CB8AC3E}">
        <p14:creationId xmlns:p14="http://schemas.microsoft.com/office/powerpoint/2010/main" val="295540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875E-6 1.11111E-6 L -1.875E-6 -0.05046 " pathEditMode="relative" rAng="0" ptsTypes="AA">
                                      <p:cBhvr>
                                        <p:cTn id="6" dur="500" fill="hold"/>
                                        <p:tgtEl>
                                          <p:spTgt spid="61"/>
                                        </p:tgtEl>
                                        <p:attrNameLst>
                                          <p:attrName>ppt_x</p:attrName>
                                          <p:attrName>ppt_y</p:attrName>
                                        </p:attrNameLst>
                                      </p:cBhvr>
                                      <p:rCtr x="0" y="-2523"/>
                                    </p:animMotion>
                                  </p:childTnLst>
                                </p:cTn>
                              </p:par>
                              <p:par>
                                <p:cTn id="7" presetID="64" presetClass="path" presetSubtype="0" accel="50000" decel="50000" fill="hold" grpId="0" nodeType="withEffect">
                                  <p:stCondLst>
                                    <p:cond delay="0"/>
                                  </p:stCondLst>
                                  <p:childTnLst>
                                    <p:animMotion origin="layout" path="M -1.875E-6 1.11111E-6 L -1.875E-6 -0.05046 " pathEditMode="relative" rAng="0" ptsTypes="AA">
                                      <p:cBhvr>
                                        <p:cTn id="8" dur="500" fill="hold"/>
                                        <p:tgtEl>
                                          <p:spTgt spid="62"/>
                                        </p:tgtEl>
                                        <p:attrNameLst>
                                          <p:attrName>ppt_x</p:attrName>
                                          <p:attrName>ppt_y</p:attrName>
                                        </p:attrNameLst>
                                      </p:cBhvr>
                                      <p:rCtr x="0" y="-2523"/>
                                    </p:animMotion>
                                  </p:childTnLst>
                                </p:cTn>
                              </p:par>
                              <p:par>
                                <p:cTn id="9" presetID="64" presetClass="path" presetSubtype="0" accel="50000" decel="50000" fill="hold" grpId="0" nodeType="withEffect">
                                  <p:stCondLst>
                                    <p:cond delay="0"/>
                                  </p:stCondLst>
                                  <p:childTnLst>
                                    <p:animMotion origin="layout" path="M -1.875E-6 1.11111E-6 L -1.875E-6 -0.05046 " pathEditMode="relative" rAng="0" ptsTypes="AA">
                                      <p:cBhvr>
                                        <p:cTn id="10" dur="500" fill="hold"/>
                                        <p:tgtEl>
                                          <p:spTgt spid="64"/>
                                        </p:tgtEl>
                                        <p:attrNameLst>
                                          <p:attrName>ppt_x</p:attrName>
                                          <p:attrName>ppt_y</p:attrName>
                                        </p:attrNameLst>
                                      </p:cBhvr>
                                      <p:rCtr x="0" y="-2523"/>
                                    </p:animMotion>
                                  </p:childTnLst>
                                </p:cTn>
                              </p:par>
                              <p:par>
                                <p:cTn id="11" presetID="64" presetClass="path" presetSubtype="0" accel="50000" decel="50000" fill="hold" grpId="0" nodeType="withEffect">
                                  <p:stCondLst>
                                    <p:cond delay="0"/>
                                  </p:stCondLst>
                                  <p:childTnLst>
                                    <p:animMotion origin="layout" path="M -1.875E-6 1.11111E-6 L -1.875E-6 -0.05046 " pathEditMode="relative" rAng="0" ptsTypes="AA">
                                      <p:cBhvr>
                                        <p:cTn id="12" dur="500" fill="hold"/>
                                        <p:tgtEl>
                                          <p:spTgt spid="63"/>
                                        </p:tgtEl>
                                        <p:attrNameLst>
                                          <p:attrName>ppt_x</p:attrName>
                                          <p:attrName>ppt_y</p:attrName>
                                        </p:attrNameLst>
                                      </p:cBhvr>
                                      <p:rCtr x="0" y="-2523"/>
                                    </p:animMotion>
                                  </p:childTnLst>
                                </p:cTn>
                              </p:par>
                              <p:par>
                                <p:cTn id="13" presetID="64" presetClass="path" presetSubtype="0" accel="50000" decel="50000" fill="hold" grpId="0" nodeType="withEffect">
                                  <p:stCondLst>
                                    <p:cond delay="0"/>
                                  </p:stCondLst>
                                  <p:childTnLst>
                                    <p:animMotion origin="layout" path="M -1.875E-6 1.11111E-6 L -1.875E-6 -0.05046 " pathEditMode="relative" rAng="0" ptsTypes="AA">
                                      <p:cBhvr>
                                        <p:cTn id="14" dur="500" fill="hold"/>
                                        <p:tgtEl>
                                          <p:spTgt spid="68"/>
                                        </p:tgtEl>
                                        <p:attrNameLst>
                                          <p:attrName>ppt_x</p:attrName>
                                          <p:attrName>ppt_y</p:attrName>
                                        </p:attrNameLst>
                                      </p:cBhvr>
                                      <p:rCtr x="0" y="-2523"/>
                                    </p:animMotion>
                                  </p:childTnLst>
                                </p:cTn>
                              </p:par>
                              <p:par>
                                <p:cTn id="15" presetID="64" presetClass="path" presetSubtype="0" accel="50000" decel="50000" fill="hold" grpId="0" nodeType="withEffect">
                                  <p:stCondLst>
                                    <p:cond delay="0"/>
                                  </p:stCondLst>
                                  <p:childTnLst>
                                    <p:animMotion origin="layout" path="M -1.875E-6 1.11111E-6 L -1.875E-6 -0.05046 " pathEditMode="relative" rAng="0" ptsTypes="AA">
                                      <p:cBhvr>
                                        <p:cTn id="16" dur="500" fill="hold"/>
                                        <p:tgtEl>
                                          <p:spTgt spid="67"/>
                                        </p:tgtEl>
                                        <p:attrNameLst>
                                          <p:attrName>ppt_x</p:attrName>
                                          <p:attrName>ppt_y</p:attrName>
                                        </p:attrNameLst>
                                      </p:cBhvr>
                                      <p:rCtr x="0" y="-2523"/>
                                    </p:animMotion>
                                  </p:childTnLst>
                                </p:cTn>
                              </p:par>
                              <p:par>
                                <p:cTn id="17" presetID="64" presetClass="path" presetSubtype="0" accel="50000" decel="50000" fill="hold" grpId="0" nodeType="withEffect">
                                  <p:stCondLst>
                                    <p:cond delay="200"/>
                                  </p:stCondLst>
                                  <p:childTnLst>
                                    <p:animMotion origin="layout" path="M -1.875E-6 1.11111E-6 L -1.875E-6 -0.05046 " pathEditMode="relative" rAng="0" ptsTypes="AA">
                                      <p:cBhvr>
                                        <p:cTn id="18" dur="500" fill="hold"/>
                                        <p:tgtEl>
                                          <p:spTgt spid="114"/>
                                        </p:tgtEl>
                                        <p:attrNameLst>
                                          <p:attrName>ppt_x</p:attrName>
                                          <p:attrName>ppt_y</p:attrName>
                                        </p:attrNameLst>
                                      </p:cBhvr>
                                      <p:rCtr x="0" y="-2523"/>
                                    </p:animMotion>
                                  </p:childTnLst>
                                </p:cTn>
                              </p:par>
                              <p:par>
                                <p:cTn id="19" presetID="64" presetClass="path" presetSubtype="0" accel="50000" decel="50000" fill="hold" grpId="0" nodeType="withEffect">
                                  <p:stCondLst>
                                    <p:cond delay="200"/>
                                  </p:stCondLst>
                                  <p:childTnLst>
                                    <p:animMotion origin="layout" path="M -1.875E-6 1.11111E-6 L -1.875E-6 -0.05046 " pathEditMode="relative" rAng="0" ptsTypes="AA">
                                      <p:cBhvr>
                                        <p:cTn id="20" dur="500" fill="hold"/>
                                        <p:tgtEl>
                                          <p:spTgt spid="119"/>
                                        </p:tgtEl>
                                        <p:attrNameLst>
                                          <p:attrName>ppt_x</p:attrName>
                                          <p:attrName>ppt_y</p:attrName>
                                        </p:attrNameLst>
                                      </p:cBhvr>
                                      <p:rCtr x="0" y="-2523"/>
                                    </p:animMotion>
                                  </p:childTnLst>
                                </p:cTn>
                              </p:par>
                              <p:par>
                                <p:cTn id="21" presetID="64" presetClass="path" presetSubtype="0" accel="50000" decel="50000" fill="hold" grpId="0" nodeType="withEffect">
                                  <p:stCondLst>
                                    <p:cond delay="200"/>
                                  </p:stCondLst>
                                  <p:childTnLst>
                                    <p:animMotion origin="layout" path="M -1.875E-6 1.11111E-6 L -1.875E-6 -0.05046 " pathEditMode="relative" rAng="0" ptsTypes="AA">
                                      <p:cBhvr>
                                        <p:cTn id="22" dur="500" fill="hold"/>
                                        <p:tgtEl>
                                          <p:spTgt spid="118"/>
                                        </p:tgtEl>
                                        <p:attrNameLst>
                                          <p:attrName>ppt_x</p:attrName>
                                          <p:attrName>ppt_y</p:attrName>
                                        </p:attrNameLst>
                                      </p:cBhvr>
                                      <p:rCtr x="0" y="-2523"/>
                                    </p:animMotion>
                                  </p:childTnLst>
                                </p:cTn>
                              </p:par>
                              <p:par>
                                <p:cTn id="23" presetID="64" presetClass="path" presetSubtype="0" accel="50000" decel="50000" fill="hold" grpId="0" nodeType="withEffect">
                                  <p:stCondLst>
                                    <p:cond delay="200"/>
                                  </p:stCondLst>
                                  <p:childTnLst>
                                    <p:animMotion origin="layout" path="M -1.875E-6 1.11111E-6 L -1.875E-6 -0.05046 " pathEditMode="relative" rAng="0" ptsTypes="AA">
                                      <p:cBhvr>
                                        <p:cTn id="24" dur="500" fill="hold"/>
                                        <p:tgtEl>
                                          <p:spTgt spid="117"/>
                                        </p:tgtEl>
                                        <p:attrNameLst>
                                          <p:attrName>ppt_x</p:attrName>
                                          <p:attrName>ppt_y</p:attrName>
                                        </p:attrNameLst>
                                      </p:cBhvr>
                                      <p:rCtr x="0" y="-2523"/>
                                    </p:animMotion>
                                  </p:childTnLst>
                                </p:cTn>
                              </p:par>
                              <p:par>
                                <p:cTn id="25" presetID="64" presetClass="path" presetSubtype="0" accel="50000" decel="50000" fill="hold" grpId="0" nodeType="withEffect">
                                  <p:stCondLst>
                                    <p:cond delay="200"/>
                                  </p:stCondLst>
                                  <p:childTnLst>
                                    <p:animMotion origin="layout" path="M -1.875E-6 1.11111E-6 L -1.875E-6 -0.05046 " pathEditMode="relative" rAng="0" ptsTypes="AA">
                                      <p:cBhvr>
                                        <p:cTn id="26" dur="500" fill="hold"/>
                                        <p:tgtEl>
                                          <p:spTgt spid="116"/>
                                        </p:tgtEl>
                                        <p:attrNameLst>
                                          <p:attrName>ppt_x</p:attrName>
                                          <p:attrName>ppt_y</p:attrName>
                                        </p:attrNameLst>
                                      </p:cBhvr>
                                      <p:rCtr x="0" y="-2523"/>
                                    </p:animMotion>
                                  </p:childTnLst>
                                </p:cTn>
                              </p:par>
                              <p:par>
                                <p:cTn id="27" presetID="64" presetClass="path" presetSubtype="0" accel="50000" decel="50000" fill="hold" grpId="0" nodeType="withEffect">
                                  <p:stCondLst>
                                    <p:cond delay="200"/>
                                  </p:stCondLst>
                                  <p:childTnLst>
                                    <p:animMotion origin="layout" path="M -1.875E-6 1.11111E-6 L -1.875E-6 -0.05046 " pathEditMode="relative" rAng="0" ptsTypes="AA">
                                      <p:cBhvr>
                                        <p:cTn id="28" dur="500" fill="hold"/>
                                        <p:tgtEl>
                                          <p:spTgt spid="115"/>
                                        </p:tgtEl>
                                        <p:attrNameLst>
                                          <p:attrName>ppt_x</p:attrName>
                                          <p:attrName>ppt_y</p:attrName>
                                        </p:attrNameLst>
                                      </p:cBhvr>
                                      <p:rCtr x="0" y="-2523"/>
                                    </p:animMotion>
                                  </p:childTnLst>
                                </p:cTn>
                              </p:par>
                            </p:childTnLst>
                          </p:cTn>
                        </p:par>
                        <p:par>
                          <p:cTn id="29" fill="hold">
                            <p:stCondLst>
                              <p:cond delay="7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42" presetClass="path" presetSubtype="0" decel="100000" fill="hold" nodeType="withEffect">
                                  <p:stCondLst>
                                    <p:cond delay="0"/>
                                  </p:stCondLst>
                                  <p:childTnLst>
                                    <p:animMotion origin="layout" path="M -6.25E-7 -2.22222E-6 L -6.25E-7 0.06042 " pathEditMode="relative" rAng="0" ptsTypes="AA">
                                      <p:cBhvr>
                                        <p:cTn id="34" dur="750" spd="-100000" fill="hold"/>
                                        <p:tgtEl>
                                          <p:spTgt spid="3"/>
                                        </p:tgtEl>
                                        <p:attrNameLst>
                                          <p:attrName>ppt_x</p:attrName>
                                          <p:attrName>ppt_y</p:attrName>
                                        </p:attrNameLst>
                                      </p:cBhvr>
                                      <p:rCtr x="0" y="3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7" grpId="0"/>
      <p:bldP spid="68" grpId="0"/>
      <p:bldP spid="114" grpId="0"/>
      <p:bldP spid="115" grpId="0"/>
      <p:bldP spid="116" grpId="0"/>
      <p:bldP spid="117" grpId="0"/>
      <p:bldP spid="118" grpId="0"/>
      <p:bldP spid="1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31A161E-BEA2-40E9-ACE7-5B3304E2041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22668" b="47825"/>
          <a:stretch/>
        </p:blipFill>
        <p:spPr>
          <a:xfrm>
            <a:off x="1946" y="1460"/>
            <a:ext cx="9140110" cy="2483335"/>
          </a:xfrm>
          <a:prstGeom prst="rect">
            <a:avLst/>
          </a:prstGeom>
        </p:spPr>
      </p:pic>
      <p:sp>
        <p:nvSpPr>
          <p:cNvPr id="48" name="Rectangle 47">
            <a:extLst>
              <a:ext uri="{FF2B5EF4-FFF2-40B4-BE49-F238E27FC236}">
                <a16:creationId xmlns:a16="http://schemas.microsoft.com/office/drawing/2014/main" id="{8772BEC2-E917-4B39-9CCF-0713C18D2319}"/>
              </a:ext>
            </a:extLst>
          </p:cNvPr>
          <p:cNvSpPr/>
          <p:nvPr/>
        </p:nvSpPr>
        <p:spPr bwMode="auto">
          <a:xfrm>
            <a:off x="81" y="730"/>
            <a:ext cx="9153547" cy="2489166"/>
          </a:xfrm>
          <a:prstGeom prst="rect">
            <a:avLst/>
          </a:prstGeom>
          <a:gradFill>
            <a:gsLst>
              <a:gs pos="13000">
                <a:schemeClr val="tx1">
                  <a:alpha val="0"/>
                </a:schemeClr>
              </a:gs>
              <a:gs pos="83000">
                <a:schemeClr val="tx1"/>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765" tIns="105412" rIns="131765" bIns="105412" numCol="1" spcCol="0" rtlCol="0" fromWordArt="0" anchor="t" anchorCtr="0" forceAA="0" compatLnSpc="1">
            <a:prstTxWarp prst="textNoShape">
              <a:avLst/>
            </a:prstTxWarp>
            <a:noAutofit/>
          </a:bodyPr>
          <a:lstStyle/>
          <a:p>
            <a:pPr algn="ctr" defTabSz="671752">
              <a:lnSpc>
                <a:spcPct val="90000"/>
              </a:lnSpc>
              <a:defRPr/>
            </a:pPr>
            <a:endParaRPr lang="en-US" sz="173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8B81C55F-D1FB-4364-8126-1052DF37F55C}"/>
              </a:ext>
            </a:extLst>
          </p:cNvPr>
          <p:cNvGrpSpPr/>
          <p:nvPr/>
        </p:nvGrpSpPr>
        <p:grpSpPr>
          <a:xfrm>
            <a:off x="647" y="1422435"/>
            <a:ext cx="9156146" cy="2259071"/>
            <a:chOff x="-1" y="1896362"/>
            <a:chExt cx="12209926" cy="3012522"/>
          </a:xfrm>
        </p:grpSpPr>
        <p:sp useBgFill="1">
          <p:nvSpPr>
            <p:cNvPr id="6" name="Rectangle 5">
              <a:extLst>
                <a:ext uri="{FF2B5EF4-FFF2-40B4-BE49-F238E27FC236}">
                  <a16:creationId xmlns:a16="http://schemas.microsoft.com/office/drawing/2014/main" id="{76ADDBAE-B857-4C13-A34A-4A44275EC17F}"/>
                </a:ext>
              </a:extLst>
            </p:cNvPr>
            <p:cNvSpPr/>
            <p:nvPr/>
          </p:nvSpPr>
          <p:spPr bwMode="auto">
            <a:xfrm>
              <a:off x="-1" y="1896362"/>
              <a:ext cx="12205703" cy="301252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a:lnSpc>
                  <a:spcPct val="90000"/>
                </a:lnSpc>
                <a:defRPr/>
              </a:pPr>
              <a:endParaRPr lang="en-US"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446BF32E-EDFC-4375-8226-94547D856C90}"/>
                </a:ext>
              </a:extLst>
            </p:cNvPr>
            <p:cNvCxnSpPr>
              <a:cxnSpLocks/>
            </p:cNvCxnSpPr>
            <p:nvPr/>
          </p:nvCxnSpPr>
          <p:spPr>
            <a:xfrm>
              <a:off x="0" y="1902327"/>
              <a:ext cx="12209925"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8662D5AB-707C-469F-86D4-08A5A07F4B6F}"/>
              </a:ext>
            </a:extLst>
          </p:cNvPr>
          <p:cNvSpPr/>
          <p:nvPr/>
        </p:nvSpPr>
        <p:spPr>
          <a:xfrm>
            <a:off x="202318" y="1173884"/>
            <a:ext cx="8740872" cy="678627"/>
          </a:xfrm>
          <a:prstGeom prst="rect">
            <a:avLst/>
          </a:prstGeom>
        </p:spPr>
        <p:txBody>
          <a:bodyPr wrap="square" lIns="109713" tIns="68570" rIns="109713" bIns="68570">
            <a:spAutoFit/>
          </a:bodyPr>
          <a:lstStyle/>
          <a:p>
            <a:pPr defTabSz="671971">
              <a:lnSpc>
                <a:spcPct val="90000"/>
              </a:lnSpc>
              <a:spcAft>
                <a:spcPts val="1080"/>
              </a:spcAft>
              <a:defRPr/>
            </a:pPr>
            <a:r>
              <a:rPr lang="en-US" dirty="0">
                <a:gradFill>
                  <a:gsLst>
                    <a:gs pos="13000">
                      <a:srgbClr val="FFFFFF"/>
                    </a:gs>
                    <a:gs pos="83000">
                      <a:srgbClr val="FFFFFF"/>
                    </a:gs>
                  </a:gsLst>
                  <a:lin ang="10800000" scaled="0"/>
                </a:gradFill>
                <a:latin typeface="Segoe UI"/>
              </a:rPr>
              <a:t>The broadest set of custom AI services available, allowing customers to use their own data with algorithms that are customized for their specific needs.</a:t>
            </a:r>
            <a:endParaRPr lang="en-US" sz="2100" dirty="0">
              <a:gradFill>
                <a:gsLst>
                  <a:gs pos="13000">
                    <a:srgbClr val="FFFFFF"/>
                  </a:gs>
                  <a:gs pos="83000">
                    <a:srgbClr val="FFFFFF"/>
                  </a:gs>
                </a:gsLst>
                <a:lin ang="10800000" scaled="0"/>
              </a:gradFill>
              <a:latin typeface="Segoe UI"/>
            </a:endParaRPr>
          </a:p>
        </p:txBody>
      </p:sp>
      <p:sp>
        <p:nvSpPr>
          <p:cNvPr id="3" name="Title 2">
            <a:extLst>
              <a:ext uri="{FF2B5EF4-FFF2-40B4-BE49-F238E27FC236}">
                <a16:creationId xmlns:a16="http://schemas.microsoft.com/office/drawing/2014/main" id="{B0246EDA-D61B-4DD8-863B-831AC3F5FD89}"/>
              </a:ext>
            </a:extLst>
          </p:cNvPr>
          <p:cNvSpPr>
            <a:spLocks noGrp="1"/>
          </p:cNvSpPr>
          <p:nvPr>
            <p:ph type="title"/>
          </p:nvPr>
        </p:nvSpPr>
        <p:spPr>
          <a:xfrm>
            <a:off x="218420" y="223544"/>
            <a:ext cx="8740640" cy="674653"/>
          </a:xfrm>
        </p:spPr>
        <p:txBody>
          <a:bodyPr vert="horz" wrap="square" lIns="68570" tIns="34285" rIns="68570" bIns="34285" numCol="1" rtlCol="0" anchor="t" anchorCtr="0" compatLnSpc="1">
            <a:prstTxWarp prst="textNoShape">
              <a:avLst/>
            </a:prstTxWarp>
            <a:noAutofit/>
          </a:bodyPr>
          <a:lstStyle/>
          <a:p>
            <a:r>
              <a:rPr lang="en-US" sz="3235" dirty="0">
                <a:gradFill>
                  <a:gsLst>
                    <a:gs pos="12727">
                      <a:srgbClr val="FFFFFF"/>
                    </a:gs>
                    <a:gs pos="52000">
                      <a:srgbClr val="FFFFFF"/>
                    </a:gs>
                  </a:gsLst>
                  <a:lin ang="10800000" scaled="0"/>
                </a:gradFill>
                <a:latin typeface="Segoe UI Light"/>
                <a:cs typeface="+mn-cs"/>
              </a:rPr>
              <a:t>Microsoft Cognitive Services</a:t>
            </a:r>
            <a:br>
              <a:rPr lang="en-US" dirty="0">
                <a:gradFill>
                  <a:gsLst>
                    <a:gs pos="6364">
                      <a:srgbClr val="FFFFFF"/>
                    </a:gs>
                    <a:gs pos="21818">
                      <a:srgbClr val="FFFFFF"/>
                    </a:gs>
                  </a:gsLst>
                  <a:lin ang="5400000" scaled="0"/>
                </a:gradFill>
              </a:rPr>
            </a:br>
            <a:r>
              <a:rPr lang="en-US" sz="2059" dirty="0">
                <a:gradFill>
                  <a:gsLst>
                    <a:gs pos="12727">
                      <a:srgbClr val="FFFFFF"/>
                    </a:gs>
                    <a:gs pos="52000">
                      <a:srgbClr val="FFFFFF"/>
                    </a:gs>
                  </a:gsLst>
                  <a:lin ang="10800000" scaled="0"/>
                </a:gradFill>
                <a:latin typeface="Segoe UI Semilight"/>
                <a:cs typeface="+mn-cs"/>
              </a:rPr>
              <a:t>Customization</a:t>
            </a:r>
            <a:endParaRPr lang="en-US" sz="2100" dirty="0">
              <a:gradFill>
                <a:gsLst>
                  <a:gs pos="12727">
                    <a:srgbClr val="FFFFFF"/>
                  </a:gs>
                  <a:gs pos="52000">
                    <a:srgbClr val="FFFFFF"/>
                  </a:gs>
                </a:gsLst>
                <a:lin ang="10800000" scaled="0"/>
              </a:gradFill>
              <a:latin typeface="Segoe UI Semilight"/>
              <a:cs typeface="+mn-cs"/>
            </a:endParaRPr>
          </a:p>
        </p:txBody>
      </p:sp>
      <p:grpSp>
        <p:nvGrpSpPr>
          <p:cNvPr id="8" name="Group 7">
            <a:extLst>
              <a:ext uri="{FF2B5EF4-FFF2-40B4-BE49-F238E27FC236}">
                <a16:creationId xmlns:a16="http://schemas.microsoft.com/office/drawing/2014/main" id="{5ABFCC15-59EB-4B96-87D8-AD20C702828A}"/>
              </a:ext>
            </a:extLst>
          </p:cNvPr>
          <p:cNvGrpSpPr/>
          <p:nvPr/>
        </p:nvGrpSpPr>
        <p:grpSpPr>
          <a:xfrm>
            <a:off x="202551" y="1094489"/>
            <a:ext cx="1445280" cy="1015893"/>
            <a:chOff x="269240" y="1459040"/>
            <a:chExt cx="1927313" cy="1354716"/>
          </a:xfrm>
        </p:grpSpPr>
        <p:grpSp>
          <p:nvGrpSpPr>
            <p:cNvPr id="97" name="Group 96">
              <a:extLst>
                <a:ext uri="{FF2B5EF4-FFF2-40B4-BE49-F238E27FC236}">
                  <a16:creationId xmlns:a16="http://schemas.microsoft.com/office/drawing/2014/main" id="{60969A59-6467-4C9C-BCDF-F81487431A7F}"/>
                </a:ext>
              </a:extLst>
            </p:cNvPr>
            <p:cNvGrpSpPr/>
            <p:nvPr/>
          </p:nvGrpSpPr>
          <p:grpSpPr>
            <a:xfrm>
              <a:off x="695042" y="1459040"/>
              <a:ext cx="1075710" cy="1075710"/>
              <a:chOff x="1635346" y="1767983"/>
              <a:chExt cx="1287898" cy="1287898"/>
            </a:xfrm>
          </p:grpSpPr>
          <p:sp>
            <p:nvSpPr>
              <p:cNvPr id="98" name="Oval 97">
                <a:extLst>
                  <a:ext uri="{FF2B5EF4-FFF2-40B4-BE49-F238E27FC236}">
                    <a16:creationId xmlns:a16="http://schemas.microsoft.com/office/drawing/2014/main" id="{7ACEFDC7-1D93-4211-9FAB-FF41B1A03175}"/>
                  </a:ext>
                </a:extLst>
              </p:cNvPr>
              <p:cNvSpPr/>
              <p:nvPr/>
            </p:nvSpPr>
            <p:spPr bwMode="auto">
              <a:xfrm>
                <a:off x="1635346" y="1767983"/>
                <a:ext cx="1287898" cy="1287898"/>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99" name="Picture 98">
                <a:extLst>
                  <a:ext uri="{FF2B5EF4-FFF2-40B4-BE49-F238E27FC236}">
                    <a16:creationId xmlns:a16="http://schemas.microsoft.com/office/drawing/2014/main" id="{9E6705B6-FE6A-4410-AEE3-5FB08C38EC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964" t="13315" r="25964" b="13315"/>
              <a:stretch/>
            </p:blipFill>
            <p:spPr>
              <a:xfrm>
                <a:off x="1739307" y="2000770"/>
                <a:ext cx="1079976" cy="822324"/>
              </a:xfrm>
              <a:prstGeom prst="rect">
                <a:avLst/>
              </a:prstGeom>
            </p:spPr>
          </p:pic>
        </p:grpSp>
        <p:sp>
          <p:nvSpPr>
            <p:cNvPr id="106" name="TextBox 105">
              <a:extLst>
                <a:ext uri="{FF2B5EF4-FFF2-40B4-BE49-F238E27FC236}">
                  <a16:creationId xmlns:a16="http://schemas.microsoft.com/office/drawing/2014/main" id="{09F48B9C-20D5-4EAE-B321-511C53C94D9D}"/>
                </a:ext>
              </a:extLst>
            </p:cNvPr>
            <p:cNvSpPr txBox="1"/>
            <p:nvPr/>
          </p:nvSpPr>
          <p:spPr>
            <a:xfrm>
              <a:off x="269240" y="2252530"/>
              <a:ext cx="1927313" cy="561226"/>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Vision</a:t>
              </a:r>
            </a:p>
          </p:txBody>
        </p:sp>
      </p:grpSp>
      <p:grpSp>
        <p:nvGrpSpPr>
          <p:cNvPr id="9" name="Group 8">
            <a:extLst>
              <a:ext uri="{FF2B5EF4-FFF2-40B4-BE49-F238E27FC236}">
                <a16:creationId xmlns:a16="http://schemas.microsoft.com/office/drawing/2014/main" id="{FD25E714-CF7F-4312-8857-DBA1F4A9F231}"/>
              </a:ext>
            </a:extLst>
          </p:cNvPr>
          <p:cNvGrpSpPr/>
          <p:nvPr/>
        </p:nvGrpSpPr>
        <p:grpSpPr>
          <a:xfrm>
            <a:off x="1661623" y="1094489"/>
            <a:ext cx="1445280" cy="1015893"/>
            <a:chOff x="2214946" y="1459040"/>
            <a:chExt cx="1927313" cy="1354716"/>
          </a:xfrm>
        </p:grpSpPr>
        <p:grpSp>
          <p:nvGrpSpPr>
            <p:cNvPr id="100" name="Group 99">
              <a:extLst>
                <a:ext uri="{FF2B5EF4-FFF2-40B4-BE49-F238E27FC236}">
                  <a16:creationId xmlns:a16="http://schemas.microsoft.com/office/drawing/2014/main" id="{C7856747-4A4C-4023-AD4B-DC2CB8DE760A}"/>
                </a:ext>
              </a:extLst>
            </p:cNvPr>
            <p:cNvGrpSpPr/>
            <p:nvPr/>
          </p:nvGrpSpPr>
          <p:grpSpPr>
            <a:xfrm>
              <a:off x="2640748" y="1459040"/>
              <a:ext cx="1075710" cy="1075710"/>
              <a:chOff x="1920558" y="3040063"/>
              <a:chExt cx="1097280" cy="1097280"/>
            </a:xfrm>
          </p:grpSpPr>
          <p:sp>
            <p:nvSpPr>
              <p:cNvPr id="101" name="Oval 100">
                <a:extLst>
                  <a:ext uri="{FF2B5EF4-FFF2-40B4-BE49-F238E27FC236}">
                    <a16:creationId xmlns:a16="http://schemas.microsoft.com/office/drawing/2014/main" id="{4C9F0B36-39C4-4B65-BE1A-C2CE98C5C987}"/>
                  </a:ext>
                </a:extLst>
              </p:cNvPr>
              <p:cNvSpPr/>
              <p:nvPr/>
            </p:nvSpPr>
            <p:spPr bwMode="auto">
              <a:xfrm>
                <a:off x="1920558"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pic>
            <p:nvPicPr>
              <p:cNvPr id="102" name="Picture 101">
                <a:extLst>
                  <a:ext uri="{FF2B5EF4-FFF2-40B4-BE49-F238E27FC236}">
                    <a16:creationId xmlns:a16="http://schemas.microsoft.com/office/drawing/2014/main" id="{10D70B17-5CAD-4208-B09E-B92F04CEC54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2236" t="18542" r="32236" b="18542"/>
              <a:stretch/>
            </p:blipFill>
            <p:spPr>
              <a:xfrm>
                <a:off x="2170133" y="3346393"/>
                <a:ext cx="596123" cy="526818"/>
              </a:xfrm>
              <a:prstGeom prst="rect">
                <a:avLst/>
              </a:prstGeom>
            </p:spPr>
          </p:pic>
        </p:grpSp>
        <p:sp>
          <p:nvSpPr>
            <p:cNvPr id="107" name="TextBox 106">
              <a:extLst>
                <a:ext uri="{FF2B5EF4-FFF2-40B4-BE49-F238E27FC236}">
                  <a16:creationId xmlns:a16="http://schemas.microsoft.com/office/drawing/2014/main" id="{5AA64C29-5923-4C3C-98C9-F2148C6C483E}"/>
                </a:ext>
              </a:extLst>
            </p:cNvPr>
            <p:cNvSpPr txBox="1"/>
            <p:nvPr/>
          </p:nvSpPr>
          <p:spPr>
            <a:xfrm>
              <a:off x="2214946" y="2252530"/>
              <a:ext cx="1927313" cy="561226"/>
            </a:xfrm>
            <a:prstGeom prst="rect">
              <a:avLst/>
            </a:prstGeom>
            <a:noFill/>
          </p:spPr>
          <p:txBody>
            <a:bodyPr wrap="square" lIns="134406" tIns="107525" rIns="67222"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Speech</a:t>
              </a:r>
            </a:p>
          </p:txBody>
        </p:sp>
      </p:grpSp>
      <p:grpSp>
        <p:nvGrpSpPr>
          <p:cNvPr id="11" name="Group 10">
            <a:extLst>
              <a:ext uri="{FF2B5EF4-FFF2-40B4-BE49-F238E27FC236}">
                <a16:creationId xmlns:a16="http://schemas.microsoft.com/office/drawing/2014/main" id="{1DB64AB8-C87D-42C2-8DE2-60D4A68B69F1}"/>
              </a:ext>
            </a:extLst>
          </p:cNvPr>
          <p:cNvGrpSpPr/>
          <p:nvPr/>
        </p:nvGrpSpPr>
        <p:grpSpPr>
          <a:xfrm>
            <a:off x="4579768" y="1094489"/>
            <a:ext cx="1445280" cy="1015893"/>
            <a:chOff x="6106357" y="1459040"/>
            <a:chExt cx="1927313" cy="1354716"/>
          </a:xfrm>
        </p:grpSpPr>
        <p:grpSp>
          <p:nvGrpSpPr>
            <p:cNvPr id="57" name="Group 56">
              <a:extLst>
                <a:ext uri="{FF2B5EF4-FFF2-40B4-BE49-F238E27FC236}">
                  <a16:creationId xmlns:a16="http://schemas.microsoft.com/office/drawing/2014/main" id="{78B015C8-7C00-45B6-8FFF-F668823702CF}"/>
                </a:ext>
              </a:extLst>
            </p:cNvPr>
            <p:cNvGrpSpPr/>
            <p:nvPr/>
          </p:nvGrpSpPr>
          <p:grpSpPr>
            <a:xfrm>
              <a:off x="6532159" y="1459040"/>
              <a:ext cx="1075710" cy="1075710"/>
              <a:chOff x="6572278" y="3003552"/>
              <a:chExt cx="1097280" cy="1097280"/>
            </a:xfrm>
          </p:grpSpPr>
          <p:sp>
            <p:nvSpPr>
              <p:cNvPr id="67" name="Oval 66">
                <a:extLst>
                  <a:ext uri="{FF2B5EF4-FFF2-40B4-BE49-F238E27FC236}">
                    <a16:creationId xmlns:a16="http://schemas.microsoft.com/office/drawing/2014/main" id="{0745D0EA-6871-4E42-BB89-3B8E39F7036A}"/>
                  </a:ext>
                </a:extLst>
              </p:cNvPr>
              <p:cNvSpPr/>
              <p:nvPr/>
            </p:nvSpPr>
            <p:spPr bwMode="auto">
              <a:xfrm>
                <a:off x="6572278"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sp>
            <p:nvSpPr>
              <p:cNvPr id="69" name="Freeform 5">
                <a:extLst>
                  <a:ext uri="{FF2B5EF4-FFF2-40B4-BE49-F238E27FC236}">
                    <a16:creationId xmlns:a16="http://schemas.microsoft.com/office/drawing/2014/main" id="{49410124-E757-4A62-92AC-4586A0592190}"/>
                  </a:ext>
                </a:extLst>
              </p:cNvPr>
              <p:cNvSpPr>
                <a:spLocks/>
              </p:cNvSpPr>
              <p:nvPr/>
            </p:nvSpPr>
            <p:spPr bwMode="auto">
              <a:xfrm>
                <a:off x="6855819" y="3284211"/>
                <a:ext cx="535961" cy="535961"/>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sp>
          <p:nvSpPr>
            <p:cNvPr id="108" name="TextBox 107">
              <a:extLst>
                <a:ext uri="{FF2B5EF4-FFF2-40B4-BE49-F238E27FC236}">
                  <a16:creationId xmlns:a16="http://schemas.microsoft.com/office/drawing/2014/main" id="{848B2A00-E9CC-4708-A441-B875C020A7A1}"/>
                </a:ext>
              </a:extLst>
            </p:cNvPr>
            <p:cNvSpPr txBox="1"/>
            <p:nvPr/>
          </p:nvSpPr>
          <p:spPr>
            <a:xfrm>
              <a:off x="6106357" y="2252530"/>
              <a:ext cx="1927313" cy="561226"/>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Knowledge</a:t>
              </a:r>
            </a:p>
          </p:txBody>
        </p:sp>
      </p:grpSp>
      <p:grpSp>
        <p:nvGrpSpPr>
          <p:cNvPr id="10" name="Group 9">
            <a:extLst>
              <a:ext uri="{FF2B5EF4-FFF2-40B4-BE49-F238E27FC236}">
                <a16:creationId xmlns:a16="http://schemas.microsoft.com/office/drawing/2014/main" id="{A603F4C1-047C-4EC0-8787-55152BD3AAA2}"/>
              </a:ext>
            </a:extLst>
          </p:cNvPr>
          <p:cNvGrpSpPr/>
          <p:nvPr/>
        </p:nvGrpSpPr>
        <p:grpSpPr>
          <a:xfrm>
            <a:off x="3120695" y="1094489"/>
            <a:ext cx="1445280" cy="1015893"/>
            <a:chOff x="4160651" y="1459040"/>
            <a:chExt cx="1927313" cy="1354716"/>
          </a:xfrm>
        </p:grpSpPr>
        <p:grpSp>
          <p:nvGrpSpPr>
            <p:cNvPr id="103" name="Group 102">
              <a:extLst>
                <a:ext uri="{FF2B5EF4-FFF2-40B4-BE49-F238E27FC236}">
                  <a16:creationId xmlns:a16="http://schemas.microsoft.com/office/drawing/2014/main" id="{124C8491-CE99-4817-B8F4-0245AC5A83B3}"/>
                </a:ext>
              </a:extLst>
            </p:cNvPr>
            <p:cNvGrpSpPr/>
            <p:nvPr/>
          </p:nvGrpSpPr>
          <p:grpSpPr>
            <a:xfrm>
              <a:off x="4586453" y="1459040"/>
              <a:ext cx="1075710" cy="1075710"/>
              <a:chOff x="4855674" y="5840868"/>
              <a:chExt cx="1097280" cy="1097280"/>
            </a:xfrm>
          </p:grpSpPr>
          <p:sp>
            <p:nvSpPr>
              <p:cNvPr id="104" name="Oval 103">
                <a:extLst>
                  <a:ext uri="{FF2B5EF4-FFF2-40B4-BE49-F238E27FC236}">
                    <a16:creationId xmlns:a16="http://schemas.microsoft.com/office/drawing/2014/main" id="{5017CAB4-B9A4-462D-8F86-14821F5CA4D3}"/>
                  </a:ext>
                </a:extLst>
              </p:cNvPr>
              <p:cNvSpPr/>
              <p:nvPr/>
            </p:nvSpPr>
            <p:spPr bwMode="auto">
              <a:xfrm>
                <a:off x="4855674" y="5840868"/>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sp>
            <p:nvSpPr>
              <p:cNvPr id="105" name="Freeform 9">
                <a:extLst>
                  <a:ext uri="{FF2B5EF4-FFF2-40B4-BE49-F238E27FC236}">
                    <a16:creationId xmlns:a16="http://schemas.microsoft.com/office/drawing/2014/main" id="{CCED5537-0174-4519-B5E6-11B90CF09291}"/>
                  </a:ext>
                </a:extLst>
              </p:cNvPr>
              <p:cNvSpPr>
                <a:spLocks noChangeAspect="1"/>
              </p:cNvSpPr>
              <p:nvPr/>
            </p:nvSpPr>
            <p:spPr bwMode="auto">
              <a:xfrm>
                <a:off x="5191676" y="6122120"/>
                <a:ext cx="425276" cy="534776"/>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sp>
          <p:nvSpPr>
            <p:cNvPr id="109" name="TextBox 108">
              <a:extLst>
                <a:ext uri="{FF2B5EF4-FFF2-40B4-BE49-F238E27FC236}">
                  <a16:creationId xmlns:a16="http://schemas.microsoft.com/office/drawing/2014/main" id="{B52E90FB-A4E0-45B9-9BBE-00B37F01FBF5}"/>
                </a:ext>
              </a:extLst>
            </p:cNvPr>
            <p:cNvSpPr txBox="1"/>
            <p:nvPr/>
          </p:nvSpPr>
          <p:spPr>
            <a:xfrm>
              <a:off x="4160651" y="2252530"/>
              <a:ext cx="1927313" cy="561226"/>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Language</a:t>
              </a:r>
            </a:p>
          </p:txBody>
        </p:sp>
      </p:grpSp>
      <p:grpSp>
        <p:nvGrpSpPr>
          <p:cNvPr id="13" name="Group 12">
            <a:extLst>
              <a:ext uri="{FF2B5EF4-FFF2-40B4-BE49-F238E27FC236}">
                <a16:creationId xmlns:a16="http://schemas.microsoft.com/office/drawing/2014/main" id="{AB675423-BA07-45BF-A86E-27FCF126BD8A}"/>
              </a:ext>
            </a:extLst>
          </p:cNvPr>
          <p:cNvGrpSpPr/>
          <p:nvPr/>
        </p:nvGrpSpPr>
        <p:grpSpPr>
          <a:xfrm>
            <a:off x="7497910" y="1094489"/>
            <a:ext cx="1445280" cy="1015893"/>
            <a:chOff x="9997767" y="1459040"/>
            <a:chExt cx="1927313" cy="1354716"/>
          </a:xfrm>
        </p:grpSpPr>
        <p:grpSp>
          <p:nvGrpSpPr>
            <p:cNvPr id="80" name="Group 79">
              <a:extLst>
                <a:ext uri="{FF2B5EF4-FFF2-40B4-BE49-F238E27FC236}">
                  <a16:creationId xmlns:a16="http://schemas.microsoft.com/office/drawing/2014/main" id="{7EFB1E2C-3103-41C1-9A86-E06B4FC22EA2}"/>
                </a:ext>
              </a:extLst>
            </p:cNvPr>
            <p:cNvGrpSpPr/>
            <p:nvPr/>
          </p:nvGrpSpPr>
          <p:grpSpPr>
            <a:xfrm>
              <a:off x="10423569" y="1459040"/>
              <a:ext cx="1075710" cy="1075710"/>
              <a:chOff x="10520187" y="3040063"/>
              <a:chExt cx="1097280" cy="1097280"/>
            </a:xfrm>
          </p:grpSpPr>
          <p:sp>
            <p:nvSpPr>
              <p:cNvPr id="81" name="Oval 80">
                <a:extLst>
                  <a:ext uri="{FF2B5EF4-FFF2-40B4-BE49-F238E27FC236}">
                    <a16:creationId xmlns:a16="http://schemas.microsoft.com/office/drawing/2014/main" id="{00B1C758-DD49-4237-96D3-87547D026670}"/>
                  </a:ext>
                </a:extLst>
              </p:cNvPr>
              <p:cNvSpPr/>
              <p:nvPr/>
            </p:nvSpPr>
            <p:spPr bwMode="auto">
              <a:xfrm>
                <a:off x="10520187" y="3040063"/>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90" name="Group 89">
                <a:extLst>
                  <a:ext uri="{FF2B5EF4-FFF2-40B4-BE49-F238E27FC236}">
                    <a16:creationId xmlns:a16="http://schemas.microsoft.com/office/drawing/2014/main" id="{8C68AA9D-2260-4179-B699-50EF8F082B3B}"/>
                  </a:ext>
                </a:extLst>
              </p:cNvPr>
              <p:cNvGrpSpPr/>
              <p:nvPr/>
            </p:nvGrpSpPr>
            <p:grpSpPr>
              <a:xfrm>
                <a:off x="10844633" y="3350885"/>
                <a:ext cx="448389" cy="475636"/>
                <a:chOff x="1976972" y="1401677"/>
                <a:chExt cx="467797" cy="692886"/>
              </a:xfrm>
              <a:solidFill>
                <a:schemeClr val="accent1"/>
              </a:solidFill>
            </p:grpSpPr>
            <p:sp>
              <p:nvSpPr>
                <p:cNvPr id="91" name="Freeform 413">
                  <a:extLst>
                    <a:ext uri="{FF2B5EF4-FFF2-40B4-BE49-F238E27FC236}">
                      <a16:creationId xmlns:a16="http://schemas.microsoft.com/office/drawing/2014/main" id="{6D3AE5A0-0D70-47CE-91FF-19152BE1973C}"/>
                    </a:ext>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2" name="Freeform 414">
                  <a:extLst>
                    <a:ext uri="{FF2B5EF4-FFF2-40B4-BE49-F238E27FC236}">
                      <a16:creationId xmlns:a16="http://schemas.microsoft.com/office/drawing/2014/main" id="{0AE369BB-A7FC-4C7C-B614-8FD08E39F4A6}"/>
                    </a:ext>
                  </a:extLst>
                </p:cNvPr>
                <p:cNvSpPr>
                  <a:spLocks/>
                </p:cNvSpPr>
                <p:nvPr/>
              </p:nvSpPr>
              <p:spPr bwMode="auto">
                <a:xfrm>
                  <a:off x="1976972" y="1440823"/>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3" name="Freeform 415">
                  <a:extLst>
                    <a:ext uri="{FF2B5EF4-FFF2-40B4-BE49-F238E27FC236}">
                      <a16:creationId xmlns:a16="http://schemas.microsoft.com/office/drawing/2014/main" id="{8B4DD3D2-AC37-41CE-854D-82B3C2DCF302}"/>
                    </a:ext>
                  </a:extLst>
                </p:cNvPr>
                <p:cNvSpPr>
                  <a:spLocks/>
                </p:cNvSpPr>
                <p:nvPr/>
              </p:nvSpPr>
              <p:spPr bwMode="auto">
                <a:xfrm>
                  <a:off x="2117898" y="1401677"/>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4" name="Freeform 416">
                  <a:extLst>
                    <a:ext uri="{FF2B5EF4-FFF2-40B4-BE49-F238E27FC236}">
                      <a16:creationId xmlns:a16="http://schemas.microsoft.com/office/drawing/2014/main" id="{0AEFD93B-74BF-4BA2-84CB-5CD4EB7FE285}"/>
                    </a:ext>
                  </a:extLst>
                </p:cNvPr>
                <p:cNvSpPr>
                  <a:spLocks noEditPoints="1"/>
                </p:cNvSpPr>
                <p:nvPr/>
              </p:nvSpPr>
              <p:spPr bwMode="auto">
                <a:xfrm>
                  <a:off x="2139429" y="1838157"/>
                  <a:ext cx="90036" cy="88079"/>
                </a:xfrm>
                <a:custGeom>
                  <a:avLst/>
                  <a:gdLst>
                    <a:gd name="T0" fmla="*/ 11 w 21"/>
                    <a:gd name="T1" fmla="*/ 21 h 21"/>
                    <a:gd name="T2" fmla="*/ 0 w 21"/>
                    <a:gd name="T3" fmla="*/ 11 h 21"/>
                    <a:gd name="T4" fmla="*/ 11 w 21"/>
                    <a:gd name="T5" fmla="*/ 0 h 21"/>
                    <a:gd name="T6" fmla="*/ 21 w 21"/>
                    <a:gd name="T7" fmla="*/ 11 h 21"/>
                    <a:gd name="T8" fmla="*/ 11 w 21"/>
                    <a:gd name="T9" fmla="*/ 21 h 21"/>
                    <a:gd name="T10" fmla="*/ 11 w 21"/>
                    <a:gd name="T11" fmla="*/ 2 h 21"/>
                    <a:gd name="T12" fmla="*/ 2 w 21"/>
                    <a:gd name="T13" fmla="*/ 11 h 21"/>
                    <a:gd name="T14" fmla="*/ 11 w 21"/>
                    <a:gd name="T15" fmla="*/ 19 h 21"/>
                    <a:gd name="T16" fmla="*/ 19 w 21"/>
                    <a:gd name="T17" fmla="*/ 11 h 21"/>
                    <a:gd name="T18" fmla="*/ 11 w 21"/>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1"/>
                      </a:cubicBezTo>
                      <a:cubicBezTo>
                        <a:pt x="0" y="5"/>
                        <a:pt x="5" y="0"/>
                        <a:pt x="11" y="0"/>
                      </a:cubicBezTo>
                      <a:cubicBezTo>
                        <a:pt x="16" y="0"/>
                        <a:pt x="21" y="5"/>
                        <a:pt x="21" y="11"/>
                      </a:cubicBezTo>
                      <a:cubicBezTo>
                        <a:pt x="21" y="16"/>
                        <a:pt x="16" y="21"/>
                        <a:pt x="11" y="21"/>
                      </a:cubicBezTo>
                      <a:close/>
                      <a:moveTo>
                        <a:pt x="11" y="2"/>
                      </a:moveTo>
                      <a:cubicBezTo>
                        <a:pt x="6" y="2"/>
                        <a:pt x="2" y="6"/>
                        <a:pt x="2" y="11"/>
                      </a:cubicBezTo>
                      <a:cubicBezTo>
                        <a:pt x="2" y="15"/>
                        <a:pt x="6" y="19"/>
                        <a:pt x="11" y="19"/>
                      </a:cubicBezTo>
                      <a:cubicBezTo>
                        <a:pt x="15" y="19"/>
                        <a:pt x="19" y="15"/>
                        <a:pt x="19" y="11"/>
                      </a:cubicBezTo>
                      <a:cubicBezTo>
                        <a:pt x="19" y="6"/>
                        <a:pt x="15" y="2"/>
                        <a:pt x="11"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5" name="Oval 417">
                  <a:extLst>
                    <a:ext uri="{FF2B5EF4-FFF2-40B4-BE49-F238E27FC236}">
                      <a16:creationId xmlns:a16="http://schemas.microsoft.com/office/drawing/2014/main" id="{5D9439E4-A5DA-4050-84EA-0E31617EC10B}"/>
                    </a:ext>
                  </a:extLst>
                </p:cNvPr>
                <p:cNvSpPr>
                  <a:spLocks noChangeArrowheads="1"/>
                </p:cNvSpPr>
                <p:nvPr/>
              </p:nvSpPr>
              <p:spPr bwMode="auto">
                <a:xfrm>
                  <a:off x="2174661" y="1875345"/>
                  <a:ext cx="101780" cy="10765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sp>
              <p:nvSpPr>
                <p:cNvPr id="96" name="Rectangle 419">
                  <a:extLst>
                    <a:ext uri="{FF2B5EF4-FFF2-40B4-BE49-F238E27FC236}">
                      <a16:creationId xmlns:a16="http://schemas.microsoft.com/office/drawing/2014/main" id="{BF96C900-240B-4F9C-8E52-5E6D8A7D9FA9}"/>
                    </a:ext>
                  </a:extLst>
                </p:cNvPr>
                <p:cNvSpPr>
                  <a:spLocks noChangeArrowheads="1"/>
                </p:cNvSpPr>
                <p:nvPr/>
              </p:nvSpPr>
              <p:spPr bwMode="auto">
                <a:xfrm>
                  <a:off x="2156382" y="1474098"/>
                  <a:ext cx="111567" cy="2544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91" tIns="32945" rIns="65891" bIns="32945" numCol="1" anchor="t" anchorCtr="0" compatLnSpc="1">
                  <a:prstTxWarp prst="textNoShape">
                    <a:avLst/>
                  </a:prstTxWarp>
                </a:bodyPr>
                <a:lstStyle/>
                <a:p>
                  <a:pPr defTabSz="672101">
                    <a:defRPr/>
                  </a:pPr>
                  <a:endParaRPr lang="en-US" sz="1297">
                    <a:solidFill>
                      <a:prstClr val="black"/>
                    </a:solidFill>
                    <a:latin typeface="Segoe UI"/>
                  </a:endParaRPr>
                </a:p>
              </p:txBody>
            </p:sp>
          </p:grpSp>
        </p:grpSp>
        <p:sp>
          <p:nvSpPr>
            <p:cNvPr id="110" name="TextBox 109">
              <a:extLst>
                <a:ext uri="{FF2B5EF4-FFF2-40B4-BE49-F238E27FC236}">
                  <a16:creationId xmlns:a16="http://schemas.microsoft.com/office/drawing/2014/main" id="{F9AF1823-FAE5-4D4B-A32C-2E35E652E00B}"/>
                </a:ext>
              </a:extLst>
            </p:cNvPr>
            <p:cNvSpPr txBox="1"/>
            <p:nvPr/>
          </p:nvSpPr>
          <p:spPr>
            <a:xfrm>
              <a:off x="9997767" y="2252530"/>
              <a:ext cx="1927313" cy="561226"/>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Labs</a:t>
              </a:r>
              <a:endParaRPr lang="en-US" sz="1730" b="1" dirty="0">
                <a:gradFill>
                  <a:gsLst>
                    <a:gs pos="64545">
                      <a:srgbClr val="353535"/>
                    </a:gs>
                    <a:gs pos="40000">
                      <a:srgbClr val="353535"/>
                    </a:gs>
                  </a:gsLst>
                  <a:lin ang="5400000" scaled="0"/>
                </a:gradFill>
                <a:latin typeface="Segoe UI Semilight" panose="020B0402040204020203" pitchFamily="34" charset="0"/>
                <a:cs typeface="Segoe UI Semilight" panose="020B0402040204020203" pitchFamily="34" charset="0"/>
              </a:endParaRPr>
            </a:p>
          </p:txBody>
        </p:sp>
      </p:grpSp>
      <p:grpSp>
        <p:nvGrpSpPr>
          <p:cNvPr id="12" name="Group 11">
            <a:extLst>
              <a:ext uri="{FF2B5EF4-FFF2-40B4-BE49-F238E27FC236}">
                <a16:creationId xmlns:a16="http://schemas.microsoft.com/office/drawing/2014/main" id="{A6E6AA43-A5A4-4401-9FE2-CF199104F5D6}"/>
              </a:ext>
            </a:extLst>
          </p:cNvPr>
          <p:cNvGrpSpPr/>
          <p:nvPr/>
        </p:nvGrpSpPr>
        <p:grpSpPr>
          <a:xfrm>
            <a:off x="6038840" y="1094489"/>
            <a:ext cx="1445280" cy="1015893"/>
            <a:chOff x="8052063" y="1459040"/>
            <a:chExt cx="1927313" cy="1354716"/>
          </a:xfrm>
        </p:grpSpPr>
        <p:grpSp>
          <p:nvGrpSpPr>
            <p:cNvPr id="72" name="Group 71">
              <a:extLst>
                <a:ext uri="{FF2B5EF4-FFF2-40B4-BE49-F238E27FC236}">
                  <a16:creationId xmlns:a16="http://schemas.microsoft.com/office/drawing/2014/main" id="{660B240F-E412-4D72-91A6-359D9991DC1B}"/>
                </a:ext>
              </a:extLst>
            </p:cNvPr>
            <p:cNvGrpSpPr/>
            <p:nvPr/>
          </p:nvGrpSpPr>
          <p:grpSpPr>
            <a:xfrm>
              <a:off x="8477864" y="1459040"/>
              <a:ext cx="1075710" cy="1075710"/>
              <a:chOff x="8455454" y="3003552"/>
              <a:chExt cx="1097280" cy="1097280"/>
            </a:xfrm>
          </p:grpSpPr>
          <p:sp>
            <p:nvSpPr>
              <p:cNvPr id="74" name="Oval 73">
                <a:extLst>
                  <a:ext uri="{FF2B5EF4-FFF2-40B4-BE49-F238E27FC236}">
                    <a16:creationId xmlns:a16="http://schemas.microsoft.com/office/drawing/2014/main" id="{005A5199-054E-46A2-A26C-EC97501DF755}"/>
                  </a:ext>
                </a:extLst>
              </p:cNvPr>
              <p:cNvSpPr/>
              <p:nvPr/>
            </p:nvSpPr>
            <p:spPr bwMode="auto">
              <a:xfrm>
                <a:off x="8455454" y="3003552"/>
                <a:ext cx="1097280" cy="1097280"/>
              </a:xfrm>
              <a:prstGeom prst="ellipse">
                <a:avLst/>
              </a:prstGeom>
              <a:solidFill>
                <a:schemeClr val="bg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75" name="Group 74">
                <a:extLst>
                  <a:ext uri="{FF2B5EF4-FFF2-40B4-BE49-F238E27FC236}">
                    <a16:creationId xmlns:a16="http://schemas.microsoft.com/office/drawing/2014/main" id="{FFD0B54A-8CF6-493F-B908-2786B2539850}"/>
                  </a:ext>
                </a:extLst>
              </p:cNvPr>
              <p:cNvGrpSpPr/>
              <p:nvPr/>
            </p:nvGrpSpPr>
            <p:grpSpPr>
              <a:xfrm>
                <a:off x="8723741" y="3290119"/>
                <a:ext cx="560707" cy="524147"/>
                <a:chOff x="234470" y="477216"/>
                <a:chExt cx="560707" cy="524147"/>
              </a:xfrm>
            </p:grpSpPr>
            <p:sp>
              <p:nvSpPr>
                <p:cNvPr id="76" name="Freeform 14">
                  <a:extLst>
                    <a:ext uri="{FF2B5EF4-FFF2-40B4-BE49-F238E27FC236}">
                      <a16:creationId xmlns:a16="http://schemas.microsoft.com/office/drawing/2014/main" id="{FF75F7F8-F302-4F2F-93A6-5115F28F3B3B}"/>
                    </a:ext>
                  </a:extLst>
                </p:cNvPr>
                <p:cNvSpPr>
                  <a:spLocks/>
                </p:cNvSpPr>
                <p:nvPr/>
              </p:nvSpPr>
              <p:spPr bwMode="auto">
                <a:xfrm>
                  <a:off x="234470" y="823343"/>
                  <a:ext cx="187220" cy="178020"/>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nvGrpSpPr>
                <p:cNvPr id="77" name="Group 76">
                  <a:extLst>
                    <a:ext uri="{FF2B5EF4-FFF2-40B4-BE49-F238E27FC236}">
                      <a16:creationId xmlns:a16="http://schemas.microsoft.com/office/drawing/2014/main" id="{3DEA3AE4-0369-4289-B11F-14DBBA80F1DC}"/>
                    </a:ext>
                  </a:extLst>
                </p:cNvPr>
                <p:cNvGrpSpPr/>
                <p:nvPr/>
              </p:nvGrpSpPr>
              <p:grpSpPr>
                <a:xfrm>
                  <a:off x="350114" y="477216"/>
                  <a:ext cx="445063" cy="423192"/>
                  <a:chOff x="350114" y="477216"/>
                  <a:chExt cx="445063" cy="423192"/>
                </a:xfrm>
              </p:grpSpPr>
              <p:sp>
                <p:nvSpPr>
                  <p:cNvPr id="78" name="Oval 13">
                    <a:extLst>
                      <a:ext uri="{FF2B5EF4-FFF2-40B4-BE49-F238E27FC236}">
                        <a16:creationId xmlns:a16="http://schemas.microsoft.com/office/drawing/2014/main" id="{33D5FCE6-9A60-424B-9B43-C759A55F3DF1}"/>
                      </a:ext>
                    </a:extLst>
                  </p:cNvPr>
                  <p:cNvSpPr>
                    <a:spLocks noChangeArrowheads="1"/>
                  </p:cNvSpPr>
                  <p:nvPr/>
                </p:nvSpPr>
                <p:spPr bwMode="auto">
                  <a:xfrm>
                    <a:off x="350114" y="477216"/>
                    <a:ext cx="445063" cy="42319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sp>
                <p:nvSpPr>
                  <p:cNvPr id="79" name="Oval 13">
                    <a:extLst>
                      <a:ext uri="{FF2B5EF4-FFF2-40B4-BE49-F238E27FC236}">
                        <a16:creationId xmlns:a16="http://schemas.microsoft.com/office/drawing/2014/main" id="{D3F86C66-3881-47B9-965D-159728D12FAC}"/>
                      </a:ext>
                    </a:extLst>
                  </p:cNvPr>
                  <p:cNvSpPr>
                    <a:spLocks noChangeArrowheads="1"/>
                  </p:cNvSpPr>
                  <p:nvPr/>
                </p:nvSpPr>
                <p:spPr bwMode="auto">
                  <a:xfrm>
                    <a:off x="415934" y="539802"/>
                    <a:ext cx="313423" cy="298021"/>
                  </a:xfrm>
                  <a:prstGeom prst="ellipse">
                    <a:avLst/>
                  </a:prstGeom>
                  <a:solidFill>
                    <a:schemeClr val="bg1">
                      <a:lumMod val="95000"/>
                    </a:schemeClr>
                  </a:solidFill>
                  <a:ln>
                    <a:noFill/>
                  </a:ln>
                  <a:extLst/>
                </p:spPr>
                <p:txBody>
                  <a:bodyPr vert="horz" wrap="square" lIns="67213" tIns="33606" rIns="67213" bIns="33606" numCol="1" anchor="t" anchorCtr="0" compatLnSpc="1">
                    <a:prstTxWarp prst="textNoShape">
                      <a:avLst/>
                    </a:prstTxWarp>
                  </a:bodyPr>
                  <a:lstStyle/>
                  <a:p>
                    <a:pPr defTabSz="672101">
                      <a:defRPr/>
                    </a:pPr>
                    <a:endParaRPr lang="en-US">
                      <a:solidFill>
                        <a:srgbClr val="505050"/>
                      </a:solidFill>
                      <a:latin typeface="Segoe UI Semilight"/>
                    </a:endParaRPr>
                  </a:p>
                </p:txBody>
              </p:sp>
            </p:grpSp>
          </p:grpSp>
        </p:grpSp>
        <p:sp>
          <p:nvSpPr>
            <p:cNvPr id="111" name="TextBox 110">
              <a:extLst>
                <a:ext uri="{FF2B5EF4-FFF2-40B4-BE49-F238E27FC236}">
                  <a16:creationId xmlns:a16="http://schemas.microsoft.com/office/drawing/2014/main" id="{41794E20-832F-409B-9D68-EAFB04F61A6A}"/>
                </a:ext>
              </a:extLst>
            </p:cNvPr>
            <p:cNvSpPr txBox="1"/>
            <p:nvPr/>
          </p:nvSpPr>
          <p:spPr>
            <a:xfrm>
              <a:off x="8052063" y="2252530"/>
              <a:ext cx="1927313" cy="561226"/>
            </a:xfrm>
            <a:prstGeom prst="rect">
              <a:avLst/>
            </a:prstGeom>
            <a:noFill/>
          </p:spPr>
          <p:txBody>
            <a:bodyPr wrap="square" lIns="134406" tIns="107525" rIns="134406" bIns="107525" rtlCol="0" anchor="t">
              <a:spAutoFit/>
            </a:bodyPr>
            <a:lstStyle/>
            <a:p>
              <a:pPr algn="ctr" defTabSz="671971">
                <a:lnSpc>
                  <a:spcPct val="90000"/>
                </a:lnSpc>
                <a:spcAft>
                  <a:spcPts val="750"/>
                </a:spcAft>
                <a:defRPr/>
              </a:pPr>
              <a:r>
                <a:rPr lang="en-US" sz="1471" b="1" dirty="0">
                  <a:gradFill>
                    <a:gsLst>
                      <a:gs pos="6364">
                        <a:srgbClr val="353535"/>
                      </a:gs>
                      <a:gs pos="21818">
                        <a:srgbClr val="353535"/>
                      </a:gs>
                    </a:gsLst>
                    <a:lin ang="5400000" scaled="0"/>
                  </a:gradFill>
                  <a:latin typeface="Segoe UI" panose="020B0502040204020203" pitchFamily="34" charset="0"/>
                  <a:cs typeface="Segoe UI" panose="020B0502040204020203" pitchFamily="34" charset="0"/>
                </a:rPr>
                <a:t>Search</a:t>
              </a:r>
            </a:p>
          </p:txBody>
        </p:sp>
      </p:grpSp>
      <p:sp>
        <p:nvSpPr>
          <p:cNvPr id="147" name="Rectangle 146">
            <a:extLst>
              <a:ext uri="{FF2B5EF4-FFF2-40B4-BE49-F238E27FC236}">
                <a16:creationId xmlns:a16="http://schemas.microsoft.com/office/drawing/2014/main" id="{038524A3-035C-4873-B90B-DD669D3F3515}"/>
              </a:ext>
            </a:extLst>
          </p:cNvPr>
          <p:cNvSpPr/>
          <p:nvPr/>
        </p:nvSpPr>
        <p:spPr bwMode="auto">
          <a:xfrm>
            <a:off x="81" y="4575861"/>
            <a:ext cx="9153547" cy="23881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a:lnSpc>
                <a:spcPct val="90000"/>
              </a:lnSpc>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8" name="Rectangle 147">
            <a:extLst>
              <a:ext uri="{FF2B5EF4-FFF2-40B4-BE49-F238E27FC236}">
                <a16:creationId xmlns:a16="http://schemas.microsoft.com/office/drawing/2014/main" id="{D4264CB8-3EF4-447F-94A0-4BDE0141E960}"/>
              </a:ext>
            </a:extLst>
          </p:cNvPr>
          <p:cNvSpPr/>
          <p:nvPr/>
        </p:nvSpPr>
        <p:spPr>
          <a:xfrm>
            <a:off x="240656" y="4585321"/>
            <a:ext cx="1355973" cy="424732"/>
          </a:xfrm>
          <a:prstGeom prst="rect">
            <a:avLst/>
          </a:prstGeom>
        </p:spPr>
        <p:txBody>
          <a:bodyPr wrap="square">
            <a:spAutoFit/>
          </a:bodyPr>
          <a:lstStyle/>
          <a:p>
            <a:pPr algn="ctr" defTabSz="685674">
              <a:lnSpc>
                <a:spcPct val="90000"/>
              </a:lnSpc>
              <a:spcAft>
                <a:spcPts val="1050"/>
              </a:spcAft>
              <a:defRPr/>
            </a:pPr>
            <a:r>
              <a:rPr lang="en-US" sz="1200" dirty="0">
                <a:gradFill>
                  <a:gsLst>
                    <a:gs pos="92000">
                      <a:prstClr val="white"/>
                    </a:gs>
                    <a:gs pos="75000">
                      <a:prstClr val="white"/>
                    </a:gs>
                  </a:gsLst>
                </a:gradFill>
                <a:latin typeface="Segoe UI" panose="020B0502040204020203" pitchFamily="34" charset="0"/>
                <a:cs typeface="Segoe UI" panose="020B0502040204020203" pitchFamily="34" charset="0"/>
              </a:rPr>
              <a:t>Custom Vision </a:t>
            </a:r>
            <a:br>
              <a:rPr lang="en-US" sz="1200" dirty="0">
                <a:gradFill>
                  <a:gsLst>
                    <a:gs pos="92000">
                      <a:prstClr val="white"/>
                    </a:gs>
                    <a:gs pos="75000">
                      <a:prstClr val="white"/>
                    </a:gs>
                  </a:gsLst>
                </a:gradFill>
                <a:latin typeface="Segoe UI" panose="020B0502040204020203" pitchFamily="34" charset="0"/>
                <a:cs typeface="Segoe UI" panose="020B0502040204020203" pitchFamily="34" charset="0"/>
              </a:rPr>
            </a:br>
            <a:r>
              <a:rPr lang="en-US" sz="1200" dirty="0">
                <a:gradFill>
                  <a:gsLst>
                    <a:gs pos="92000">
                      <a:prstClr val="white"/>
                    </a:gs>
                    <a:gs pos="75000">
                      <a:prstClr val="white"/>
                    </a:gs>
                  </a:gsLst>
                </a:gradFill>
                <a:latin typeface="Segoe UI" panose="020B0502040204020203" pitchFamily="34" charset="0"/>
                <a:cs typeface="Segoe UI" panose="020B0502040204020203" pitchFamily="34" charset="0"/>
              </a:rPr>
              <a:t>Service</a:t>
            </a:r>
          </a:p>
        </p:txBody>
      </p:sp>
      <p:sp>
        <p:nvSpPr>
          <p:cNvPr id="149" name="Rectangle 148">
            <a:extLst>
              <a:ext uri="{FF2B5EF4-FFF2-40B4-BE49-F238E27FC236}">
                <a16:creationId xmlns:a16="http://schemas.microsoft.com/office/drawing/2014/main" id="{757BFBF1-B280-476F-9F52-8E454D73EEEB}"/>
              </a:ext>
            </a:extLst>
          </p:cNvPr>
          <p:cNvSpPr/>
          <p:nvPr/>
        </p:nvSpPr>
        <p:spPr>
          <a:xfrm>
            <a:off x="1610186" y="4585321"/>
            <a:ext cx="1559506" cy="424732"/>
          </a:xfrm>
          <a:prstGeom prst="rect">
            <a:avLst/>
          </a:prstGeom>
        </p:spPr>
        <p:txBody>
          <a:bodyPr wrap="square">
            <a:spAutoFit/>
          </a:bodyPr>
          <a:lstStyle/>
          <a:p>
            <a:pPr algn="ctr" defTabSz="685674">
              <a:lnSpc>
                <a:spcPct val="90000"/>
              </a:lnSpc>
              <a:spcAft>
                <a:spcPts val="1050"/>
              </a:spcAft>
              <a:defRPr/>
            </a:pP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Custom Speech</a:t>
            </a:r>
            <a:b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b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Service</a:t>
            </a:r>
          </a:p>
        </p:txBody>
      </p:sp>
      <p:sp>
        <p:nvSpPr>
          <p:cNvPr id="150" name="Rectangle 149">
            <a:extLst>
              <a:ext uri="{FF2B5EF4-FFF2-40B4-BE49-F238E27FC236}">
                <a16:creationId xmlns:a16="http://schemas.microsoft.com/office/drawing/2014/main" id="{B9519583-465E-47D1-96CE-E6BEA4F8BF78}"/>
              </a:ext>
            </a:extLst>
          </p:cNvPr>
          <p:cNvSpPr/>
          <p:nvPr/>
        </p:nvSpPr>
        <p:spPr>
          <a:xfrm>
            <a:off x="3227019" y="4585321"/>
            <a:ext cx="1225980" cy="424732"/>
          </a:xfrm>
          <a:prstGeom prst="rect">
            <a:avLst/>
          </a:prstGeom>
        </p:spPr>
        <p:txBody>
          <a:bodyPr wrap="square">
            <a:spAutoFit/>
          </a:bodyPr>
          <a:lstStyle/>
          <a:p>
            <a:pPr algn="ctr" defTabSz="685674">
              <a:lnSpc>
                <a:spcPct val="90000"/>
              </a:lnSpc>
              <a:spcAft>
                <a:spcPts val="1050"/>
              </a:spcAft>
              <a:defRPr/>
            </a:pP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Language Understanding</a:t>
            </a:r>
          </a:p>
        </p:txBody>
      </p:sp>
      <p:sp>
        <p:nvSpPr>
          <p:cNvPr id="151" name="Rectangle 150">
            <a:extLst>
              <a:ext uri="{FF2B5EF4-FFF2-40B4-BE49-F238E27FC236}">
                <a16:creationId xmlns:a16="http://schemas.microsoft.com/office/drawing/2014/main" id="{E5CFF42F-D749-4994-8ABE-6DE140F2778E}"/>
              </a:ext>
            </a:extLst>
          </p:cNvPr>
          <p:cNvSpPr/>
          <p:nvPr/>
        </p:nvSpPr>
        <p:spPr>
          <a:xfrm>
            <a:off x="4665636" y="4585321"/>
            <a:ext cx="1272033" cy="424732"/>
          </a:xfrm>
          <a:prstGeom prst="rect">
            <a:avLst/>
          </a:prstGeom>
        </p:spPr>
        <p:txBody>
          <a:bodyPr wrap="square">
            <a:spAutoFit/>
          </a:bodyPr>
          <a:lstStyle/>
          <a:p>
            <a:pPr algn="ctr" defTabSz="685674">
              <a:lnSpc>
                <a:spcPct val="90000"/>
              </a:lnSpc>
              <a:spcAft>
                <a:spcPts val="1050"/>
              </a:spcAft>
              <a:defRPr/>
            </a:pPr>
            <a:r>
              <a:rPr lang="en-US" sz="120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Custom Decision Service</a:t>
            </a:r>
          </a:p>
        </p:txBody>
      </p:sp>
      <p:sp>
        <p:nvSpPr>
          <p:cNvPr id="152" name="Rectangle 151">
            <a:extLst>
              <a:ext uri="{FF2B5EF4-FFF2-40B4-BE49-F238E27FC236}">
                <a16:creationId xmlns:a16="http://schemas.microsoft.com/office/drawing/2014/main" id="{CA51FF79-9F16-4C2C-A797-E3F1169F2777}"/>
              </a:ext>
            </a:extLst>
          </p:cNvPr>
          <p:cNvSpPr/>
          <p:nvPr/>
        </p:nvSpPr>
        <p:spPr>
          <a:xfrm>
            <a:off x="6091917" y="4585321"/>
            <a:ext cx="1339124" cy="424732"/>
          </a:xfrm>
          <a:prstGeom prst="rect">
            <a:avLst/>
          </a:prstGeom>
        </p:spPr>
        <p:txBody>
          <a:bodyPr wrap="square">
            <a:spAutoFit/>
          </a:bodyPr>
          <a:lstStyle/>
          <a:p>
            <a:pPr algn="ctr" defTabSz="685674">
              <a:lnSpc>
                <a:spcPct val="90000"/>
              </a:lnSpc>
              <a:spcAft>
                <a:spcPts val="1050"/>
              </a:spcAft>
              <a:defRPr/>
            </a:pPr>
            <a:r>
              <a:rPr lang="en-US" sz="1200" dirty="0">
                <a:gradFill>
                  <a:gsLst>
                    <a:gs pos="92000">
                      <a:prstClr val="white"/>
                    </a:gs>
                    <a:gs pos="75000">
                      <a:prstClr val="white"/>
                    </a:gs>
                  </a:gsLst>
                  <a:lin ang="5400000" scaled="0"/>
                </a:gradFill>
                <a:latin typeface="Segoe UI" panose="020B0502040204020203" pitchFamily="34" charset="0"/>
                <a:cs typeface="Segoe UI" panose="020B0502040204020203" pitchFamily="34" charset="0"/>
              </a:rPr>
              <a:t>Bing Custom Search</a:t>
            </a:r>
          </a:p>
        </p:txBody>
      </p:sp>
      <p:sp>
        <p:nvSpPr>
          <p:cNvPr id="50" name="Rectangle 49">
            <a:extLst>
              <a:ext uri="{FF2B5EF4-FFF2-40B4-BE49-F238E27FC236}">
                <a16:creationId xmlns:a16="http://schemas.microsoft.com/office/drawing/2014/main" id="{59941348-D0C4-4DC0-9594-B4CA0C8476E8}"/>
              </a:ext>
            </a:extLst>
          </p:cNvPr>
          <p:cNvSpPr/>
          <p:nvPr/>
        </p:nvSpPr>
        <p:spPr>
          <a:xfrm>
            <a:off x="202249" y="3214870"/>
            <a:ext cx="1755399" cy="1634273"/>
          </a:xfrm>
          <a:prstGeom prst="rect">
            <a:avLst/>
          </a:prstGeom>
        </p:spPr>
        <p:txBody>
          <a:bodyPr wrap="square" lIns="109713" tIns="68570" rIns="109713" bIns="68570">
            <a:spAutoFit/>
          </a:bodyPr>
          <a:lstStyle/>
          <a:p>
            <a:pPr algn="ctr" defTabSz="685674">
              <a:lnSpc>
                <a:spcPct val="90000"/>
              </a:lnSpc>
              <a:spcAft>
                <a:spcPts val="1050"/>
              </a:spcAft>
              <a:defRPr/>
            </a:pPr>
            <a:r>
              <a:rPr lang="en-US" dirty="0">
                <a:gradFill>
                  <a:gsLst>
                    <a:gs pos="92000">
                      <a:prstClr val="white"/>
                    </a:gs>
                    <a:gs pos="75000">
                      <a:prstClr val="white"/>
                    </a:gs>
                  </a:gsLst>
                </a:gradFill>
                <a:latin typeface="Segoe UI Semilight" panose="020B0402040204020203" pitchFamily="34" charset="0"/>
                <a:cs typeface="Segoe UI Semilight" panose="020B0402040204020203" pitchFamily="34" charset="0"/>
              </a:rPr>
              <a:t>Customizable web service that learns to recognize specific content in imagery</a:t>
            </a:r>
          </a:p>
        </p:txBody>
      </p:sp>
      <p:sp>
        <p:nvSpPr>
          <p:cNvPr id="52" name="Rectangle 51">
            <a:extLst>
              <a:ext uri="{FF2B5EF4-FFF2-40B4-BE49-F238E27FC236}">
                <a16:creationId xmlns:a16="http://schemas.microsoft.com/office/drawing/2014/main" id="{A08D3319-250A-42A8-A432-8541170D5C12}"/>
              </a:ext>
            </a:extLst>
          </p:cNvPr>
          <p:cNvSpPr/>
          <p:nvPr/>
        </p:nvSpPr>
        <p:spPr>
          <a:xfrm>
            <a:off x="1951534" y="3214870"/>
            <a:ext cx="1755399" cy="1384974"/>
          </a:xfrm>
          <a:prstGeom prst="rect">
            <a:avLst/>
          </a:prstGeom>
        </p:spPr>
        <p:txBody>
          <a:bodyPr wrap="square" lIns="109713" tIns="68570" rIns="109713" bIns="68570">
            <a:spAutoFit/>
          </a:bodyPr>
          <a:lstStyle/>
          <a:p>
            <a:pPr algn="ctr" defTabSz="685674">
              <a:lnSpc>
                <a:spcPct val="90000"/>
              </a:lnSpc>
              <a:spcAft>
                <a:spcPts val="1050"/>
              </a:spcAft>
              <a:defRPr/>
            </a:pPr>
            <a:r>
              <a:rPr lang="en-US" dirty="0">
                <a:gradFill>
                  <a:gsLst>
                    <a:gs pos="92000">
                      <a:prstClr val="white"/>
                    </a:gs>
                    <a:gs pos="75000">
                      <a:prstClr val="white"/>
                    </a:gs>
                  </a:gsLst>
                </a:gradFill>
                <a:latin typeface="Segoe UI Semilight" panose="020B0402040204020203" pitchFamily="34" charset="0"/>
                <a:cs typeface="Segoe UI Semilight" panose="020B0402040204020203" pitchFamily="34" charset="0"/>
              </a:rPr>
              <a:t>Fine-tune speech recognition for anyone, anywhere</a:t>
            </a:r>
          </a:p>
        </p:txBody>
      </p:sp>
      <p:sp>
        <p:nvSpPr>
          <p:cNvPr id="53" name="Rectangle 52">
            <a:extLst>
              <a:ext uri="{FF2B5EF4-FFF2-40B4-BE49-F238E27FC236}">
                <a16:creationId xmlns:a16="http://schemas.microsoft.com/office/drawing/2014/main" id="{0E4C40D1-2A64-41D0-8DA6-5BA240BF17B5}"/>
              </a:ext>
            </a:extLst>
          </p:cNvPr>
          <p:cNvSpPr/>
          <p:nvPr/>
        </p:nvSpPr>
        <p:spPr>
          <a:xfrm>
            <a:off x="3700819" y="3214870"/>
            <a:ext cx="1755399" cy="1634273"/>
          </a:xfrm>
          <a:prstGeom prst="rect">
            <a:avLst/>
          </a:prstGeom>
        </p:spPr>
        <p:txBody>
          <a:bodyPr wrap="square" lIns="109713" tIns="68570" rIns="109713" bIns="68570">
            <a:spAutoFit/>
          </a:bodyPr>
          <a:lstStyle/>
          <a:p>
            <a:pPr algn="ctr" defTabSz="685674">
              <a:lnSpc>
                <a:spcPct val="90000"/>
              </a:lnSpc>
              <a:spcAft>
                <a:spcPts val="1050"/>
              </a:spcAft>
              <a:defRPr/>
            </a:pPr>
            <a:r>
              <a:rPr lang="en-US" dirty="0">
                <a:gradFill>
                  <a:gsLst>
                    <a:gs pos="92000">
                      <a:prstClr val="white"/>
                    </a:gs>
                    <a:gs pos="75000">
                      <a:prstClr val="white"/>
                    </a:gs>
                  </a:gsLst>
                </a:gradFill>
                <a:latin typeface="Segoe UI Semilight" panose="020B0402040204020203" pitchFamily="34" charset="0"/>
                <a:cs typeface="Segoe UI Semilight" panose="020B0402040204020203" pitchFamily="34" charset="0"/>
              </a:rPr>
              <a:t>Teach your apps to understand commands from your users</a:t>
            </a:r>
          </a:p>
        </p:txBody>
      </p:sp>
      <p:sp>
        <p:nvSpPr>
          <p:cNvPr id="54" name="Rectangle 53">
            <a:extLst>
              <a:ext uri="{FF2B5EF4-FFF2-40B4-BE49-F238E27FC236}">
                <a16:creationId xmlns:a16="http://schemas.microsoft.com/office/drawing/2014/main" id="{F8208056-B280-4E4A-BC67-BB38162018F1}"/>
              </a:ext>
            </a:extLst>
          </p:cNvPr>
          <p:cNvSpPr/>
          <p:nvPr/>
        </p:nvSpPr>
        <p:spPr>
          <a:xfrm>
            <a:off x="5450103" y="3214870"/>
            <a:ext cx="1755399" cy="1634273"/>
          </a:xfrm>
          <a:prstGeom prst="rect">
            <a:avLst/>
          </a:prstGeom>
        </p:spPr>
        <p:txBody>
          <a:bodyPr wrap="square" lIns="109713" tIns="68570" rIns="109713" bIns="68570">
            <a:spAutoFit/>
          </a:bodyPr>
          <a:lstStyle/>
          <a:p>
            <a:pPr algn="ctr" defTabSz="685674">
              <a:lnSpc>
                <a:spcPct val="90000"/>
              </a:lnSpc>
              <a:spcAft>
                <a:spcPts val="1050"/>
              </a:spcAft>
              <a:defRPr/>
            </a:pPr>
            <a:r>
              <a:rPr lang="en-US" dirty="0">
                <a:gradFill>
                  <a:gsLst>
                    <a:gs pos="92000">
                      <a:prstClr val="white"/>
                    </a:gs>
                    <a:gs pos="75000">
                      <a:prstClr val="white"/>
                    </a:gs>
                  </a:gsLst>
                </a:gradFill>
                <a:latin typeface="Segoe UI Semilight" panose="020B0402040204020203" pitchFamily="34" charset="0"/>
                <a:cs typeface="Segoe UI Semilight" panose="020B0402040204020203" pitchFamily="34" charset="0"/>
              </a:rPr>
              <a:t>Create custom experiences with adaptive, contextual decision-making</a:t>
            </a:r>
          </a:p>
        </p:txBody>
      </p:sp>
      <p:sp>
        <p:nvSpPr>
          <p:cNvPr id="55" name="Rectangle 54">
            <a:extLst>
              <a:ext uri="{FF2B5EF4-FFF2-40B4-BE49-F238E27FC236}">
                <a16:creationId xmlns:a16="http://schemas.microsoft.com/office/drawing/2014/main" id="{2E9100BB-4048-4640-9686-CD28CA395ADA}"/>
              </a:ext>
            </a:extLst>
          </p:cNvPr>
          <p:cNvSpPr/>
          <p:nvPr/>
        </p:nvSpPr>
        <p:spPr>
          <a:xfrm>
            <a:off x="7199388" y="3214870"/>
            <a:ext cx="1755399" cy="1634273"/>
          </a:xfrm>
          <a:prstGeom prst="rect">
            <a:avLst/>
          </a:prstGeom>
        </p:spPr>
        <p:txBody>
          <a:bodyPr wrap="square" lIns="109713" tIns="68570" rIns="109713" bIns="68570">
            <a:spAutoFit/>
          </a:bodyPr>
          <a:lstStyle/>
          <a:p>
            <a:pPr algn="ctr" defTabSz="685674">
              <a:lnSpc>
                <a:spcPct val="90000"/>
              </a:lnSpc>
              <a:spcAft>
                <a:spcPts val="1050"/>
              </a:spcAft>
              <a:defRPr/>
            </a:pPr>
            <a:r>
              <a:rPr lang="en-US" dirty="0">
                <a:gradFill>
                  <a:gsLst>
                    <a:gs pos="92000">
                      <a:prstClr val="white"/>
                    </a:gs>
                    <a:gs pos="75000">
                      <a:prstClr val="white"/>
                    </a:gs>
                  </a:gsLst>
                </a:gradFill>
                <a:latin typeface="Segoe UI Semilight" panose="020B0402040204020203" pitchFamily="34" charset="0"/>
                <a:cs typeface="Segoe UI Semilight" panose="020B0402040204020203" pitchFamily="34" charset="0"/>
              </a:rPr>
              <a:t>Create a highly-customized web search experience</a:t>
            </a:r>
          </a:p>
        </p:txBody>
      </p:sp>
    </p:spTree>
    <p:extLst>
      <p:ext uri="{BB962C8B-B14F-4D97-AF65-F5344CB8AC3E}">
        <p14:creationId xmlns:p14="http://schemas.microsoft.com/office/powerpoint/2010/main" val="1364527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4.81481E-6 L -1.04167E-6 0.11945 " pathEditMode="relative" rAng="0" ptsTypes="AA">
                                      <p:cBhvr>
                                        <p:cTn id="6" dur="500" fill="hold"/>
                                        <p:tgtEl>
                                          <p:spTgt spid="14"/>
                                        </p:tgtEl>
                                        <p:attrNameLst>
                                          <p:attrName>ppt_x</p:attrName>
                                          <p:attrName>ppt_y</p:attrName>
                                        </p:attrNameLst>
                                      </p:cBhvr>
                                      <p:rCtr x="0" y="5972"/>
                                    </p:animMotion>
                                  </p:childTnLst>
                                </p:cTn>
                              </p:par>
                              <p:par>
                                <p:cTn id="7" presetID="42" presetClass="path" presetSubtype="0" accel="50000" decel="50000" fill="hold" nodeType="withEffect">
                                  <p:stCondLst>
                                    <p:cond delay="0"/>
                                  </p:stCondLst>
                                  <p:childTnLst>
                                    <p:animMotion origin="layout" path="M -1.875E-6 -2.59259E-6 L 0.01823 0.12199 " pathEditMode="relative" rAng="0" ptsTypes="AA">
                                      <p:cBhvr>
                                        <p:cTn id="8" dur="500" fill="hold"/>
                                        <p:tgtEl>
                                          <p:spTgt spid="8"/>
                                        </p:tgtEl>
                                        <p:attrNameLst>
                                          <p:attrName>ppt_x</p:attrName>
                                          <p:attrName>ppt_y</p:attrName>
                                        </p:attrNameLst>
                                      </p:cBhvr>
                                      <p:rCtr x="911" y="6088"/>
                                    </p:animMotion>
                                  </p:childTnLst>
                                </p:cTn>
                              </p:par>
                              <p:par>
                                <p:cTn id="9" presetID="42" presetClass="path" presetSubtype="0" accel="50000" decel="50000" fill="hold" nodeType="withEffect">
                                  <p:stCondLst>
                                    <p:cond delay="0"/>
                                  </p:stCondLst>
                                  <p:childTnLst>
                                    <p:animMotion origin="layout" path="M 2.91667E-6 -2.59259E-6 L 0.04883 0.12199 " pathEditMode="relative" rAng="0" ptsTypes="AA">
                                      <p:cBhvr>
                                        <p:cTn id="10" dur="500" fill="hold"/>
                                        <p:tgtEl>
                                          <p:spTgt spid="9"/>
                                        </p:tgtEl>
                                        <p:attrNameLst>
                                          <p:attrName>ppt_x</p:attrName>
                                          <p:attrName>ppt_y</p:attrName>
                                        </p:attrNameLst>
                                      </p:cBhvr>
                                      <p:rCtr x="2435" y="6088"/>
                                    </p:animMotion>
                                  </p:childTnLst>
                                </p:cTn>
                              </p:par>
                              <p:par>
                                <p:cTn id="11" presetID="42" presetClass="path" presetSubtype="0" accel="50000" decel="50000" fill="hold" nodeType="withEffect">
                                  <p:stCondLst>
                                    <p:cond delay="0"/>
                                  </p:stCondLst>
                                  <p:childTnLst>
                                    <p:animMotion origin="layout" path="M -2.5E-6 -2.59259E-6 L 0.08073 0.12199 " pathEditMode="relative" rAng="0" ptsTypes="AA">
                                      <p:cBhvr>
                                        <p:cTn id="12" dur="500" fill="hold"/>
                                        <p:tgtEl>
                                          <p:spTgt spid="10"/>
                                        </p:tgtEl>
                                        <p:attrNameLst>
                                          <p:attrName>ppt_x</p:attrName>
                                          <p:attrName>ppt_y</p:attrName>
                                        </p:attrNameLst>
                                      </p:cBhvr>
                                      <p:rCtr x="4036" y="6088"/>
                                    </p:animMotion>
                                  </p:childTnLst>
                                </p:cTn>
                              </p:par>
                              <p:par>
                                <p:cTn id="13" presetID="42" presetClass="path" presetSubtype="0" accel="50000" decel="50000" fill="hold" nodeType="withEffect">
                                  <p:stCondLst>
                                    <p:cond delay="0"/>
                                  </p:stCondLst>
                                  <p:childTnLst>
                                    <p:animMotion origin="layout" path="M 2.08333E-6 -2.59259E-6 L 0.11302 0.12199 " pathEditMode="relative" rAng="0" ptsTypes="AA">
                                      <p:cBhvr>
                                        <p:cTn id="14" dur="500" fill="hold"/>
                                        <p:tgtEl>
                                          <p:spTgt spid="11"/>
                                        </p:tgtEl>
                                        <p:attrNameLst>
                                          <p:attrName>ppt_x</p:attrName>
                                          <p:attrName>ppt_y</p:attrName>
                                        </p:attrNameLst>
                                      </p:cBhvr>
                                      <p:rCtr x="5651" y="6088"/>
                                    </p:animMotion>
                                  </p:childTnLst>
                                </p:cTn>
                              </p:par>
                              <p:par>
                                <p:cTn id="15" presetID="42" presetClass="path" presetSubtype="0" accel="50000" decel="50000" fill="hold" nodeType="withEffect">
                                  <p:stCondLst>
                                    <p:cond delay="0"/>
                                  </p:stCondLst>
                                  <p:childTnLst>
                                    <p:animMotion origin="layout" path="M -3.125E-6 -2.59259E-6 L 0.1444 0.12199 " pathEditMode="relative" rAng="0" ptsTypes="AA">
                                      <p:cBhvr>
                                        <p:cTn id="16" dur="500" fill="hold"/>
                                        <p:tgtEl>
                                          <p:spTgt spid="12"/>
                                        </p:tgtEl>
                                        <p:attrNameLst>
                                          <p:attrName>ppt_x</p:attrName>
                                          <p:attrName>ppt_y</p:attrName>
                                        </p:attrNameLst>
                                      </p:cBhvr>
                                      <p:rCtr x="7214" y="6088"/>
                                    </p:animMotion>
                                  </p:childTnLst>
                                </p:cTn>
                              </p:par>
                              <p:par>
                                <p:cTn id="17" presetID="42" presetClass="path" presetSubtype="0" accel="50000" decel="50000" fill="hold" nodeType="withEffect">
                                  <p:stCondLst>
                                    <p:cond delay="0"/>
                                  </p:stCondLst>
                                  <p:childTnLst>
                                    <p:animMotion origin="layout" path="M 1.45833E-6 -2.59259E-6 L 0.1543 0.12199 " pathEditMode="relative" rAng="0" ptsTypes="AA">
                                      <p:cBhvr>
                                        <p:cTn id="18" dur="500" fill="hold"/>
                                        <p:tgtEl>
                                          <p:spTgt spid="13"/>
                                        </p:tgtEl>
                                        <p:attrNameLst>
                                          <p:attrName>ppt_x</p:attrName>
                                          <p:attrName>ppt_y</p:attrName>
                                        </p:attrNameLst>
                                      </p:cBhvr>
                                      <p:rCtr x="7708" y="6088"/>
                                    </p:animMotion>
                                  </p:childTnLst>
                                </p:cTn>
                              </p:par>
                              <p:par>
                                <p:cTn id="19" presetID="10" presetClass="entr" presetSubtype="0" fill="hold" grpId="0" nodeType="withEffect">
                                  <p:stCondLst>
                                    <p:cond delay="2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35" presetClass="path" presetSubtype="0" decel="100000" fill="hold" grpId="1" nodeType="withEffect">
                                  <p:stCondLst>
                                    <p:cond delay="200"/>
                                  </p:stCondLst>
                                  <p:childTnLst>
                                    <p:animMotion origin="layout" path="M 0 7.40741E-7 L -0.04284 7.40741E-7 " pathEditMode="relative" rAng="0" ptsTypes="AA">
                                      <p:cBhvr>
                                        <p:cTn id="23" dur="500" spd="-100000" fill="hold"/>
                                        <p:tgtEl>
                                          <p:spTgt spid="2"/>
                                        </p:tgtEl>
                                        <p:attrNameLst>
                                          <p:attrName>ppt_x</p:attrName>
                                          <p:attrName>ppt_y</p:attrName>
                                        </p:attrNameLst>
                                      </p:cBhvr>
                                      <p:rCtr x="-2148" y="0"/>
                                    </p:animMotion>
                                  </p:childTnLst>
                                </p:cTn>
                              </p:par>
                              <p:par>
                                <p:cTn id="24" presetID="64" presetClass="path" presetSubtype="0" accel="50000" decel="50000" fill="hold" grpId="0" nodeType="withEffect">
                                  <p:stCondLst>
                                    <p:cond delay="200"/>
                                  </p:stCondLst>
                                  <p:childTnLst>
                                    <p:animMotion origin="layout" path="M -8.33333E-7 7.40741E-7 L -8.33333E-7 -0.35486 " pathEditMode="relative" rAng="0" ptsTypes="AA">
                                      <p:cBhvr>
                                        <p:cTn id="25" dur="700" fill="hold"/>
                                        <p:tgtEl>
                                          <p:spTgt spid="147"/>
                                        </p:tgtEl>
                                        <p:attrNameLst>
                                          <p:attrName>ppt_x</p:attrName>
                                          <p:attrName>ppt_y</p:attrName>
                                        </p:attrNameLst>
                                      </p:cBhvr>
                                      <p:rCtr x="0" y="-17755"/>
                                    </p:animMotion>
                                  </p:childTnLst>
                                </p:cTn>
                              </p:par>
                              <p:par>
                                <p:cTn id="26" presetID="64" presetClass="path" presetSubtype="0" accel="50000" decel="50000" fill="hold" grpId="0" nodeType="withEffect">
                                  <p:stCondLst>
                                    <p:cond delay="400"/>
                                  </p:stCondLst>
                                  <p:childTnLst>
                                    <p:animMotion origin="layout" path="M -6.25E-7 4.44444E-6 L 0.01706 -0.34514 " pathEditMode="relative" rAng="0" ptsTypes="AA">
                                      <p:cBhvr>
                                        <p:cTn id="27" dur="700" fill="hold"/>
                                        <p:tgtEl>
                                          <p:spTgt spid="148"/>
                                        </p:tgtEl>
                                        <p:attrNameLst>
                                          <p:attrName>ppt_x</p:attrName>
                                          <p:attrName>ppt_y</p:attrName>
                                        </p:attrNameLst>
                                      </p:cBhvr>
                                      <p:rCtr x="846" y="-17269"/>
                                    </p:animMotion>
                                  </p:childTnLst>
                                </p:cTn>
                              </p:par>
                              <p:par>
                                <p:cTn id="28" presetID="64" presetClass="path" presetSubtype="0" accel="50000" decel="50000" fill="hold" grpId="0" nodeType="withEffect">
                                  <p:stCondLst>
                                    <p:cond delay="400"/>
                                  </p:stCondLst>
                                  <p:childTnLst>
                                    <p:animMotion origin="layout" path="M 1.875E-6 4.44444E-6 L 0.04935 -0.34607 " pathEditMode="relative" rAng="0" ptsTypes="AA">
                                      <p:cBhvr>
                                        <p:cTn id="29" dur="700" fill="hold"/>
                                        <p:tgtEl>
                                          <p:spTgt spid="149"/>
                                        </p:tgtEl>
                                        <p:attrNameLst>
                                          <p:attrName>ppt_x</p:attrName>
                                          <p:attrName>ppt_y</p:attrName>
                                        </p:attrNameLst>
                                      </p:cBhvr>
                                      <p:rCtr x="2461" y="-17315"/>
                                    </p:animMotion>
                                  </p:childTnLst>
                                </p:cTn>
                              </p:par>
                              <p:par>
                                <p:cTn id="30" presetID="64" presetClass="path" presetSubtype="0" accel="50000" decel="50000" fill="hold" grpId="0" nodeType="withEffect">
                                  <p:stCondLst>
                                    <p:cond delay="400"/>
                                  </p:stCondLst>
                                  <p:childTnLst>
                                    <p:animMotion origin="layout" path="M -1.875E-6 4.44444E-6 L 0.08229 -0.34607 " pathEditMode="relative" rAng="0" ptsTypes="AA">
                                      <p:cBhvr>
                                        <p:cTn id="31" dur="700" fill="hold"/>
                                        <p:tgtEl>
                                          <p:spTgt spid="150"/>
                                        </p:tgtEl>
                                        <p:attrNameLst>
                                          <p:attrName>ppt_x</p:attrName>
                                          <p:attrName>ppt_y</p:attrName>
                                        </p:attrNameLst>
                                      </p:cBhvr>
                                      <p:rCtr x="4115" y="-17315"/>
                                    </p:animMotion>
                                  </p:childTnLst>
                                </p:cTn>
                              </p:par>
                              <p:par>
                                <p:cTn id="32" presetID="64" presetClass="path" presetSubtype="0" accel="50000" decel="50000" fill="hold" grpId="0" nodeType="withEffect">
                                  <p:stCondLst>
                                    <p:cond delay="400"/>
                                  </p:stCondLst>
                                  <p:childTnLst>
                                    <p:animMotion origin="layout" path="M 2.29167E-6 4.44444E-6 L 0.11211 -0.34514 " pathEditMode="relative" rAng="0" ptsTypes="AA">
                                      <p:cBhvr>
                                        <p:cTn id="33" dur="700" fill="hold"/>
                                        <p:tgtEl>
                                          <p:spTgt spid="151"/>
                                        </p:tgtEl>
                                        <p:attrNameLst>
                                          <p:attrName>ppt_x</p:attrName>
                                          <p:attrName>ppt_y</p:attrName>
                                        </p:attrNameLst>
                                      </p:cBhvr>
                                      <p:rCtr x="5599" y="-17269"/>
                                    </p:animMotion>
                                  </p:childTnLst>
                                </p:cTn>
                              </p:par>
                              <p:par>
                                <p:cTn id="34" presetID="64" presetClass="path" presetSubtype="0" accel="50000" decel="50000" fill="hold" grpId="0" nodeType="withEffect">
                                  <p:stCondLst>
                                    <p:cond delay="400"/>
                                  </p:stCondLst>
                                  <p:childTnLst>
                                    <p:animMotion origin="layout" path="M -3.125E-6 4.44444E-6 L 0.14479 -0.34514 " pathEditMode="relative" rAng="0" ptsTypes="AA">
                                      <p:cBhvr>
                                        <p:cTn id="35" dur="700" fill="hold"/>
                                        <p:tgtEl>
                                          <p:spTgt spid="152"/>
                                        </p:tgtEl>
                                        <p:attrNameLst>
                                          <p:attrName>ppt_x</p:attrName>
                                          <p:attrName>ppt_y</p:attrName>
                                        </p:attrNameLst>
                                      </p:cBhvr>
                                      <p:rCtr x="7240" y="-17269"/>
                                    </p:animMotion>
                                  </p:childTnLst>
                                </p:cTn>
                              </p:par>
                              <p:par>
                                <p:cTn id="36" presetID="10" presetClass="entr" presetSubtype="0" fill="hold" grpId="0" nodeType="withEffect">
                                  <p:stCondLst>
                                    <p:cond delay="120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35" presetClass="path" presetSubtype="0" decel="100000" fill="hold" grpId="1" nodeType="withEffect">
                                  <p:stCondLst>
                                    <p:cond delay="1200"/>
                                  </p:stCondLst>
                                  <p:childTnLst>
                                    <p:animMotion origin="layout" path="M 2.77556E-17 -3.7037E-6 L 2.77556E-17 0.02616 " pathEditMode="relative" rAng="0" ptsTypes="AA">
                                      <p:cBhvr>
                                        <p:cTn id="40" dur="500" spd="-100000" fill="hold"/>
                                        <p:tgtEl>
                                          <p:spTgt spid="50"/>
                                        </p:tgtEl>
                                        <p:attrNameLst>
                                          <p:attrName>ppt_x</p:attrName>
                                          <p:attrName>ppt_y</p:attrName>
                                        </p:attrNameLst>
                                      </p:cBhvr>
                                      <p:rCtr x="0" y="1296"/>
                                    </p:animMotion>
                                  </p:childTnLst>
                                </p:cTn>
                              </p:par>
                              <p:par>
                                <p:cTn id="41" presetID="10" presetClass="entr" presetSubtype="0" fill="hold" grpId="0" nodeType="withEffect">
                                  <p:stCondLst>
                                    <p:cond delay="12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35" presetClass="path" presetSubtype="0" decel="100000" fill="hold" grpId="1" nodeType="withEffect">
                                  <p:stCondLst>
                                    <p:cond delay="1200"/>
                                  </p:stCondLst>
                                  <p:childTnLst>
                                    <p:animMotion origin="layout" path="M 2.77556E-17 -3.7037E-6 L 2.77556E-17 0.02616 " pathEditMode="relative" rAng="0" ptsTypes="AA">
                                      <p:cBhvr>
                                        <p:cTn id="45" dur="500" spd="-100000" fill="hold"/>
                                        <p:tgtEl>
                                          <p:spTgt spid="52"/>
                                        </p:tgtEl>
                                        <p:attrNameLst>
                                          <p:attrName>ppt_x</p:attrName>
                                          <p:attrName>ppt_y</p:attrName>
                                        </p:attrNameLst>
                                      </p:cBhvr>
                                      <p:rCtr x="0" y="1296"/>
                                    </p:animMotion>
                                  </p:childTnLst>
                                </p:cTn>
                              </p:par>
                              <p:par>
                                <p:cTn id="46" presetID="10" presetClass="entr" presetSubtype="0" fill="hold" grpId="0" nodeType="withEffect">
                                  <p:stCondLst>
                                    <p:cond delay="120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35" presetClass="path" presetSubtype="0" decel="100000" fill="hold" grpId="1" nodeType="withEffect">
                                  <p:stCondLst>
                                    <p:cond delay="1200"/>
                                  </p:stCondLst>
                                  <p:childTnLst>
                                    <p:animMotion origin="layout" path="M 2.77556E-17 -3.7037E-6 L 2.77556E-17 0.02616 " pathEditMode="relative" rAng="0" ptsTypes="AA">
                                      <p:cBhvr>
                                        <p:cTn id="50" dur="500" spd="-100000" fill="hold"/>
                                        <p:tgtEl>
                                          <p:spTgt spid="53"/>
                                        </p:tgtEl>
                                        <p:attrNameLst>
                                          <p:attrName>ppt_x</p:attrName>
                                          <p:attrName>ppt_y</p:attrName>
                                        </p:attrNameLst>
                                      </p:cBhvr>
                                      <p:rCtr x="0" y="1296"/>
                                    </p:animMotion>
                                  </p:childTnLst>
                                </p:cTn>
                              </p:par>
                              <p:par>
                                <p:cTn id="51" presetID="10" presetClass="entr" presetSubtype="0" fill="hold" grpId="0" nodeType="withEffect">
                                  <p:stCondLst>
                                    <p:cond delay="120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par>
                                <p:cTn id="54" presetID="35" presetClass="path" presetSubtype="0" decel="100000" fill="hold" grpId="1" nodeType="withEffect">
                                  <p:stCondLst>
                                    <p:cond delay="1200"/>
                                  </p:stCondLst>
                                  <p:childTnLst>
                                    <p:animMotion origin="layout" path="M 2.77556E-17 -3.7037E-6 L 2.77556E-17 0.02616 " pathEditMode="relative" rAng="0" ptsTypes="AA">
                                      <p:cBhvr>
                                        <p:cTn id="55" dur="500" spd="-100000" fill="hold"/>
                                        <p:tgtEl>
                                          <p:spTgt spid="54"/>
                                        </p:tgtEl>
                                        <p:attrNameLst>
                                          <p:attrName>ppt_x</p:attrName>
                                          <p:attrName>ppt_y</p:attrName>
                                        </p:attrNameLst>
                                      </p:cBhvr>
                                      <p:rCtr x="0" y="1296"/>
                                    </p:animMotion>
                                  </p:childTnLst>
                                </p:cTn>
                              </p:par>
                              <p:par>
                                <p:cTn id="56" presetID="10" presetClass="entr" presetSubtype="0" fill="hold" grpId="0" nodeType="withEffect">
                                  <p:stCondLst>
                                    <p:cond delay="120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35" presetClass="path" presetSubtype="0" decel="100000" fill="hold" grpId="1" nodeType="withEffect">
                                  <p:stCondLst>
                                    <p:cond delay="1200"/>
                                  </p:stCondLst>
                                  <p:childTnLst>
                                    <p:animMotion origin="layout" path="M 2.77556E-17 -3.7037E-6 L 2.77556E-17 0.02616 " pathEditMode="relative" rAng="0" ptsTypes="AA">
                                      <p:cBhvr>
                                        <p:cTn id="60" dur="500" spd="-100000" fill="hold"/>
                                        <p:tgtEl>
                                          <p:spTgt spid="55"/>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7" grpId="0" animBg="1"/>
      <p:bldP spid="148" grpId="0"/>
      <p:bldP spid="149" grpId="0"/>
      <p:bldP spid="150" grpId="0"/>
      <p:bldP spid="151" grpId="0"/>
      <p:bldP spid="152" grpId="0"/>
      <p:bldP spid="50" grpId="0"/>
      <p:bldP spid="50" grpId="1"/>
      <p:bldP spid="52" grpId="0"/>
      <p:bldP spid="52" grpId="1"/>
      <p:bldP spid="53" grpId="0"/>
      <p:bldP spid="53" grpId="1"/>
      <p:bldP spid="54" grpId="0"/>
      <p:bldP spid="54" grpId="1"/>
      <p:bldP spid="55" grpId="0"/>
      <p:bldP spid="5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 y="2478801"/>
            <a:ext cx="3002150" cy="26643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403391" rIns="134464" bIns="107571" numCol="1" spcCol="0" rtlCol="0" fromWordArt="0" anchor="t" anchorCtr="0" forceAA="0" compatLnSpc="1">
            <a:prstTxWarp prst="textNoShape">
              <a:avLst/>
            </a:prstTxWarp>
            <a:noAutofit/>
          </a:bodyPr>
          <a:lstStyle/>
          <a:p>
            <a:pPr>
              <a:spcBef>
                <a:spcPts val="432"/>
              </a:spcBef>
              <a:spcAft>
                <a:spcPts val="432"/>
              </a:spcAft>
            </a:pPr>
            <a:r>
              <a:rPr lang="en-US" sz="1471"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Roll your own with REST APIs</a:t>
            </a:r>
          </a:p>
          <a:p>
            <a:pPr>
              <a:spcBef>
                <a:spcPts val="432"/>
              </a:spcBef>
              <a:spcAft>
                <a:spcPts val="432"/>
              </a:spcAft>
            </a:pPr>
            <a:r>
              <a:rPr lang="en-US" sz="1471"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Simple to add: just a few </a:t>
            </a:r>
            <a:br>
              <a:rPr lang="en-US" sz="1471"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br>
            <a:r>
              <a:rPr lang="en-US" sz="1471"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lines of code required</a:t>
            </a:r>
          </a:p>
        </p:txBody>
      </p:sp>
      <p:sp>
        <p:nvSpPr>
          <p:cNvPr id="36" name="Rectangle 35"/>
          <p:cNvSpPr/>
          <p:nvPr/>
        </p:nvSpPr>
        <p:spPr bwMode="auto">
          <a:xfrm>
            <a:off x="3070926" y="2478801"/>
            <a:ext cx="3002150" cy="26643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403391" rIns="134464" bIns="107571" numCol="1" spcCol="0" rtlCol="0" fromWordArt="0" anchor="t" anchorCtr="0" forceAA="0" compatLnSpc="1">
            <a:prstTxWarp prst="textNoShape">
              <a:avLst/>
            </a:prstTxWarp>
            <a:noAutofit/>
          </a:bodyPr>
          <a:lstStyle/>
          <a:p>
            <a:pPr>
              <a:lnSpc>
                <a:spcPct val="90000"/>
              </a:lnSpc>
              <a:spcBef>
                <a:spcPts val="441"/>
              </a:spcBef>
            </a:pP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Integrate into the language </a:t>
            </a:r>
            <a:b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b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and platform of your choice</a:t>
            </a:r>
          </a:p>
          <a:p>
            <a:pPr>
              <a:lnSpc>
                <a:spcPct val="90000"/>
              </a:lnSpc>
              <a:spcBef>
                <a:spcPts val="441"/>
              </a:spcBef>
            </a:pP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Breadth of offerings helps you </a:t>
            </a:r>
            <a:b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b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find the right API for your app</a:t>
            </a:r>
          </a:p>
          <a:p>
            <a:pPr>
              <a:lnSpc>
                <a:spcPct val="90000"/>
              </a:lnSpc>
              <a:spcBef>
                <a:spcPts val="441"/>
              </a:spcBef>
            </a:pP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Bring your own data for your </a:t>
            </a:r>
            <a:b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b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custom experience</a:t>
            </a:r>
          </a:p>
        </p:txBody>
      </p:sp>
      <p:sp>
        <p:nvSpPr>
          <p:cNvPr id="37" name="Rectangle 36"/>
          <p:cNvSpPr/>
          <p:nvPr/>
        </p:nvSpPr>
        <p:spPr bwMode="auto">
          <a:xfrm>
            <a:off x="6141851" y="2478801"/>
            <a:ext cx="3002150" cy="26643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59" tIns="403391" rIns="134464" bIns="107571" numCol="1" spcCol="0" rtlCol="0" fromWordArt="0" anchor="t" anchorCtr="0" forceAA="0" compatLnSpc="1">
            <a:prstTxWarp prst="textNoShape">
              <a:avLst/>
            </a:prstTxWarp>
            <a:noAutofit/>
          </a:bodyPr>
          <a:lstStyle/>
          <a:p>
            <a:pPr>
              <a:lnSpc>
                <a:spcPct val="90000"/>
              </a:lnSpc>
              <a:spcBef>
                <a:spcPts val="441"/>
              </a:spcBef>
              <a:spcAft>
                <a:spcPts val="432"/>
              </a:spcAft>
            </a:pP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Built by experts in their field </a:t>
            </a:r>
            <a:b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b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from Microsoft Research, Bing, </a:t>
            </a:r>
            <a:b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b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and Azure Machine Learning</a:t>
            </a:r>
          </a:p>
          <a:p>
            <a:pPr>
              <a:lnSpc>
                <a:spcPct val="90000"/>
              </a:lnSpc>
              <a:spcBef>
                <a:spcPts val="441"/>
              </a:spcBef>
              <a:spcAft>
                <a:spcPts val="432"/>
              </a:spcAft>
            </a:pPr>
            <a:r>
              <a:rPr lang="en-US" sz="1324" dirty="0">
                <a:gradFill>
                  <a:gsLst>
                    <a:gs pos="10909">
                      <a:schemeClr val="tx1"/>
                    </a:gs>
                    <a:gs pos="38000">
                      <a:schemeClr val="tx1"/>
                    </a:gs>
                  </a:gsLst>
                  <a:lin ang="10800000" scaled="0"/>
                </a:gradFill>
                <a:latin typeface="Segoe UI" panose="020B0502040204020203" pitchFamily="34" charset="0"/>
                <a:cs typeface="Segoe UI" panose="020B0502040204020203" pitchFamily="34" charset="0"/>
              </a:rPr>
              <a:t>Quality documentation, sample code, and community support</a:t>
            </a:r>
          </a:p>
        </p:txBody>
      </p:sp>
      <p:pic>
        <p:nvPicPr>
          <p:cNvPr id="12" name="Picture 11"/>
          <p:cNvPicPr>
            <a:picLocks noChangeAspect="1"/>
          </p:cNvPicPr>
          <p:nvPr/>
        </p:nvPicPr>
        <p:blipFill rotWithShape="1">
          <a:blip r:embed="rId3"/>
          <a:srcRect t="31789" b="27258"/>
          <a:stretch/>
        </p:blipFill>
        <p:spPr>
          <a:xfrm>
            <a:off x="1" y="-24992"/>
            <a:ext cx="9144000" cy="2515266"/>
          </a:xfrm>
          <a:prstGeom prst="rect">
            <a:avLst/>
          </a:prstGeom>
        </p:spPr>
      </p:pic>
      <p:sp>
        <p:nvSpPr>
          <p:cNvPr id="39" name="Rectangle 38"/>
          <p:cNvSpPr/>
          <p:nvPr/>
        </p:nvSpPr>
        <p:spPr bwMode="auto">
          <a:xfrm>
            <a:off x="1" y="-31641"/>
            <a:ext cx="6143831" cy="2523456"/>
          </a:xfrm>
          <a:prstGeom prst="rect">
            <a:avLst/>
          </a:prstGeom>
          <a:gradFill>
            <a:gsLst>
              <a:gs pos="0">
                <a:schemeClr val="tx1">
                  <a:alpha val="0"/>
                </a:schemeClr>
              </a:gs>
              <a:gs pos="100000">
                <a:schemeClr val="tx1"/>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a:lnSpc>
                <a:spcPct val="90000"/>
              </a:lnSpc>
            </a:pPr>
            <a:endParaRPr lang="en-US" sz="173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 y="2222143"/>
            <a:ext cx="2998651" cy="488796"/>
          </a:xfrm>
          <a:prstGeom prst="rect">
            <a:avLst/>
          </a:prstGeom>
          <a:solidFill>
            <a:schemeClr val="accent3"/>
          </a:solidFill>
        </p:spPr>
        <p:txBody>
          <a:bodyPr wrap="none" lIns="134464" tIns="107571" rIns="134464" bIns="107571" rtlCol="0" anchor="ctr">
            <a:noAutofit/>
          </a:bodyPr>
          <a:lstStyle/>
          <a:p>
            <a:pPr algn="ctr" defTabSz="672230"/>
            <a:r>
              <a:rPr lang="en-US" sz="1765" dirty="0">
                <a:gradFill>
                  <a:gsLst>
                    <a:gs pos="64545">
                      <a:schemeClr val="bg1"/>
                    </a:gs>
                    <a:gs pos="54000">
                      <a:schemeClr val="bg1"/>
                    </a:gs>
                  </a:gsLst>
                  <a:lin ang="10800000" scaled="0"/>
                </a:gradFill>
                <a:latin typeface="Segoe UI" panose="020B0502040204020203" pitchFamily="34" charset="0"/>
                <a:cs typeface="Segoe UI" panose="020B0502040204020203" pitchFamily="34" charset="0"/>
              </a:rPr>
              <a:t>Easy</a:t>
            </a:r>
          </a:p>
        </p:txBody>
      </p:sp>
      <p:sp>
        <p:nvSpPr>
          <p:cNvPr id="26" name="TextBox 25"/>
          <p:cNvSpPr txBox="1"/>
          <p:nvPr/>
        </p:nvSpPr>
        <p:spPr>
          <a:xfrm>
            <a:off x="3067426" y="2222143"/>
            <a:ext cx="3005649" cy="488796"/>
          </a:xfrm>
          <a:prstGeom prst="rect">
            <a:avLst/>
          </a:prstGeom>
          <a:solidFill>
            <a:schemeClr val="accent1"/>
          </a:solidFill>
        </p:spPr>
        <p:txBody>
          <a:bodyPr wrap="none" lIns="134464" tIns="107571" rIns="134464" bIns="107571" rtlCol="0" anchor="ctr">
            <a:noAutofit/>
          </a:bodyPr>
          <a:lstStyle/>
          <a:p>
            <a:pPr algn="ctr" defTabSz="672230"/>
            <a:r>
              <a:rPr lang="en-US" sz="1765" dirty="0">
                <a:gradFill>
                  <a:gsLst>
                    <a:gs pos="71818">
                      <a:schemeClr val="bg1"/>
                    </a:gs>
                    <a:gs pos="59000">
                      <a:schemeClr val="bg1"/>
                    </a:gs>
                  </a:gsLst>
                  <a:lin ang="10800000" scaled="0"/>
                </a:gradFill>
                <a:latin typeface="Segoe UI" panose="020B0502040204020203" pitchFamily="34" charset="0"/>
                <a:cs typeface="Segoe UI" panose="020B0502040204020203" pitchFamily="34" charset="0"/>
              </a:rPr>
              <a:t>Flexible</a:t>
            </a:r>
          </a:p>
        </p:txBody>
      </p:sp>
      <p:sp>
        <p:nvSpPr>
          <p:cNvPr id="27" name="TextBox 26"/>
          <p:cNvSpPr txBox="1"/>
          <p:nvPr/>
        </p:nvSpPr>
        <p:spPr>
          <a:xfrm>
            <a:off x="6138351" y="2222143"/>
            <a:ext cx="3005649" cy="488796"/>
          </a:xfrm>
          <a:prstGeom prst="rect">
            <a:avLst/>
          </a:prstGeom>
          <a:solidFill>
            <a:schemeClr val="tx1"/>
          </a:solidFill>
        </p:spPr>
        <p:txBody>
          <a:bodyPr wrap="none" lIns="134464" tIns="107571" rIns="134464" bIns="107571" rtlCol="0" anchor="ctr">
            <a:noAutofit/>
          </a:bodyPr>
          <a:lstStyle/>
          <a:p>
            <a:pPr algn="ctr" defTabSz="672230"/>
            <a:r>
              <a:rPr lang="en-US" sz="1765" dirty="0">
                <a:gradFill>
                  <a:gsLst>
                    <a:gs pos="3636">
                      <a:schemeClr val="bg1"/>
                    </a:gs>
                    <a:gs pos="20000">
                      <a:schemeClr val="bg1"/>
                    </a:gs>
                  </a:gsLst>
                  <a:lin ang="10800000" scaled="0"/>
                </a:gradFill>
                <a:latin typeface="Segoe UI" panose="020B0502040204020203" pitchFamily="34" charset="0"/>
                <a:cs typeface="Segoe UI" panose="020B0502040204020203" pitchFamily="34" charset="0"/>
              </a:rPr>
              <a:t>Tested</a:t>
            </a:r>
          </a:p>
        </p:txBody>
      </p:sp>
      <p:sp>
        <p:nvSpPr>
          <p:cNvPr id="2" name="Title 1"/>
          <p:cNvSpPr>
            <a:spLocks noGrp="1"/>
          </p:cNvSpPr>
          <p:nvPr>
            <p:ph type="title"/>
          </p:nvPr>
        </p:nvSpPr>
        <p:spPr/>
        <p:txBody>
          <a:bodyPr>
            <a:noAutofit/>
          </a:bodyPr>
          <a:lstStyle/>
          <a:p>
            <a:r>
              <a:rPr lang="en-US" sz="4412" dirty="0">
                <a:gradFill>
                  <a:gsLst>
                    <a:gs pos="1250">
                      <a:schemeClr val="bg1"/>
                    </a:gs>
                    <a:gs pos="100000">
                      <a:schemeClr val="bg1"/>
                    </a:gs>
                  </a:gsLst>
                  <a:lin ang="5400000" scaled="0"/>
                </a:gradFill>
              </a:rPr>
              <a:t>Why Microsoft </a:t>
            </a:r>
            <a:br>
              <a:rPr lang="en-US" sz="4412" dirty="0">
                <a:gradFill>
                  <a:gsLst>
                    <a:gs pos="1250">
                      <a:schemeClr val="bg1"/>
                    </a:gs>
                    <a:gs pos="100000">
                      <a:schemeClr val="bg1"/>
                    </a:gs>
                  </a:gsLst>
                  <a:lin ang="5400000" scaled="0"/>
                </a:gradFill>
              </a:rPr>
            </a:br>
            <a:r>
              <a:rPr lang="en-US" sz="4412" dirty="0">
                <a:gradFill>
                  <a:gsLst>
                    <a:gs pos="1250">
                      <a:schemeClr val="bg1"/>
                    </a:gs>
                    <a:gs pos="100000">
                      <a:schemeClr val="bg1"/>
                    </a:gs>
                  </a:gsLst>
                  <a:lin ang="5400000" scaled="0"/>
                </a:gradFill>
              </a:rPr>
              <a:t>Cognitive Services?</a:t>
            </a:r>
          </a:p>
        </p:txBody>
      </p:sp>
      <p:grpSp>
        <p:nvGrpSpPr>
          <p:cNvPr id="21" name="Group 20"/>
          <p:cNvGrpSpPr/>
          <p:nvPr/>
        </p:nvGrpSpPr>
        <p:grpSpPr>
          <a:xfrm>
            <a:off x="247383" y="3908218"/>
            <a:ext cx="1378965" cy="929381"/>
            <a:chOff x="336997" y="5563271"/>
            <a:chExt cx="1507043" cy="1015702"/>
          </a:xfrm>
        </p:grpSpPr>
        <p:grpSp>
          <p:nvGrpSpPr>
            <p:cNvPr id="17" name="Group 16"/>
            <p:cNvGrpSpPr/>
            <p:nvPr/>
          </p:nvGrpSpPr>
          <p:grpSpPr>
            <a:xfrm>
              <a:off x="336997" y="5563271"/>
              <a:ext cx="830874" cy="828675"/>
              <a:chOff x="481383" y="5517269"/>
              <a:chExt cx="830874" cy="828675"/>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82" y="5517269"/>
                <a:ext cx="828675" cy="828675"/>
              </a:xfrm>
              <a:prstGeom prst="rect">
                <a:avLst/>
              </a:prstGeom>
            </p:spPr>
          </p:pic>
          <p:sp>
            <p:nvSpPr>
              <p:cNvPr id="23" name="TextBox 22"/>
              <p:cNvSpPr txBox="1"/>
              <p:nvPr/>
            </p:nvSpPr>
            <p:spPr>
              <a:xfrm>
                <a:off x="481383" y="5677544"/>
                <a:ext cx="812663" cy="548944"/>
              </a:xfrm>
              <a:prstGeom prst="rect">
                <a:avLst/>
              </a:prstGeom>
              <a:noFill/>
            </p:spPr>
            <p:txBody>
              <a:bodyPr wrap="square" lIns="134445" tIns="107556" rIns="134445" bIns="107556" rtlCol="0" anchor="ctr">
                <a:spAutoFit/>
              </a:bodyPr>
              <a:lstStyle/>
              <a:p>
                <a:pPr algn="ctr" defTabSz="672230">
                  <a:lnSpc>
                    <a:spcPct val="90000"/>
                  </a:lnSpc>
                  <a:spcAft>
                    <a:spcPts val="441"/>
                  </a:spcAft>
                </a:pPr>
                <a:r>
                  <a:rPr lang="en-US" sz="1029" b="1" dirty="0">
                    <a:gradFill>
                      <a:gsLst>
                        <a:gs pos="82727">
                          <a:schemeClr val="bg1"/>
                        </a:gs>
                        <a:gs pos="76000">
                          <a:schemeClr val="bg1"/>
                        </a:gs>
                      </a:gsLst>
                      <a:lin ang="10800000" scaled="0"/>
                    </a:gradFill>
                    <a:latin typeface="Segoe UI" panose="020B0502040204020203" pitchFamily="34" charset="0"/>
                    <a:cs typeface="Segoe UI" panose="020B0502040204020203" pitchFamily="34" charset="0"/>
                  </a:rPr>
                  <a:t>GET A</a:t>
                </a:r>
                <a:br>
                  <a:rPr lang="en-US" sz="1029" b="1" dirty="0">
                    <a:gradFill>
                      <a:gsLst>
                        <a:gs pos="82727">
                          <a:schemeClr val="bg1"/>
                        </a:gs>
                        <a:gs pos="76000">
                          <a:schemeClr val="bg1"/>
                        </a:gs>
                      </a:gsLst>
                      <a:lin ang="10800000" scaled="0"/>
                    </a:gradFill>
                    <a:latin typeface="Segoe UI" panose="020B0502040204020203" pitchFamily="34" charset="0"/>
                    <a:cs typeface="Segoe UI" panose="020B0502040204020203" pitchFamily="34" charset="0"/>
                  </a:rPr>
                </a:br>
                <a:r>
                  <a:rPr lang="en-US" sz="1029" b="1" dirty="0">
                    <a:gradFill>
                      <a:gsLst>
                        <a:gs pos="82727">
                          <a:schemeClr val="bg1"/>
                        </a:gs>
                        <a:gs pos="76000">
                          <a:schemeClr val="bg1"/>
                        </a:gs>
                      </a:gsLst>
                      <a:lin ang="10800000" scaled="0"/>
                    </a:gradFill>
                    <a:latin typeface="Segoe UI" panose="020B0502040204020203" pitchFamily="34" charset="0"/>
                    <a:cs typeface="Segoe UI" panose="020B0502040204020203" pitchFamily="34" charset="0"/>
                  </a:rPr>
                  <a:t> KEY</a:t>
                </a:r>
              </a:p>
            </p:txBody>
          </p:sp>
        </p:grpSp>
        <p:grpSp>
          <p:nvGrpSpPr>
            <p:cNvPr id="18" name="Group 17"/>
            <p:cNvGrpSpPr/>
            <p:nvPr/>
          </p:nvGrpSpPr>
          <p:grpSpPr>
            <a:xfrm>
              <a:off x="972360" y="5750298"/>
              <a:ext cx="871680" cy="828675"/>
              <a:chOff x="1170480" y="5712198"/>
              <a:chExt cx="871680" cy="828675"/>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601" y="5712198"/>
                <a:ext cx="828675" cy="828675"/>
              </a:xfrm>
              <a:prstGeom prst="rect">
                <a:avLst/>
              </a:prstGeom>
            </p:spPr>
          </p:pic>
          <p:sp>
            <p:nvSpPr>
              <p:cNvPr id="53" name="TextBox 52"/>
              <p:cNvSpPr txBox="1"/>
              <p:nvPr/>
            </p:nvSpPr>
            <p:spPr>
              <a:xfrm>
                <a:off x="1170480" y="5930249"/>
                <a:ext cx="871680" cy="393166"/>
              </a:xfrm>
              <a:prstGeom prst="rect">
                <a:avLst/>
              </a:prstGeom>
              <a:noFill/>
            </p:spPr>
            <p:txBody>
              <a:bodyPr wrap="square" lIns="134445" tIns="107556" rIns="134445" bIns="107556" rtlCol="0" anchor="ctr">
                <a:spAutoFit/>
              </a:bodyPr>
              <a:lstStyle/>
              <a:p>
                <a:pPr algn="ctr" defTabSz="672230">
                  <a:lnSpc>
                    <a:spcPct val="90000"/>
                  </a:lnSpc>
                  <a:spcAft>
                    <a:spcPts val="441"/>
                  </a:spcAft>
                </a:pPr>
                <a:r>
                  <a:rPr lang="en-US" sz="1029" b="1" dirty="0">
                    <a:gradFill>
                      <a:gsLst>
                        <a:gs pos="82727">
                          <a:schemeClr val="bg1"/>
                        </a:gs>
                        <a:gs pos="76000">
                          <a:schemeClr val="bg1"/>
                        </a:gs>
                      </a:gsLst>
                      <a:lin ang="10800000" scaled="0"/>
                    </a:gradFill>
                    <a:latin typeface="Segoe UI" panose="020B0502040204020203" pitchFamily="34" charset="0"/>
                    <a:cs typeface="Segoe UI" panose="020B0502040204020203" pitchFamily="34" charset="0"/>
                  </a:rPr>
                  <a:t>BUILD</a:t>
                </a:r>
              </a:p>
            </p:txBody>
          </p:sp>
        </p:grpSp>
      </p:grpSp>
      <p:sp>
        <p:nvSpPr>
          <p:cNvPr id="44" name="Freeform 11"/>
          <p:cNvSpPr>
            <a:spLocks noEditPoints="1"/>
          </p:cNvSpPr>
          <p:nvPr/>
        </p:nvSpPr>
        <p:spPr bwMode="black">
          <a:xfrm>
            <a:off x="3856970" y="4361304"/>
            <a:ext cx="295481" cy="363787"/>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rgbClr val="92D050"/>
          </a:solidFill>
          <a:ln>
            <a:noFill/>
          </a:ln>
        </p:spPr>
        <p:txBody>
          <a:bodyPr vert="horz" wrap="square" lIns="67222" tIns="33611" rIns="67222" bIns="33611" numCol="1" anchor="t" anchorCtr="0" compatLnSpc="1">
            <a:prstTxWarp prst="textNoShape">
              <a:avLst/>
            </a:prstTxWarp>
          </a:bodyPr>
          <a:lstStyle/>
          <a:p>
            <a:pPr defTabSz="672230"/>
            <a:endParaRPr lang="en-US">
              <a:solidFill>
                <a:srgbClr val="505050"/>
              </a:solidFill>
            </a:endParaRPr>
          </a:p>
        </p:txBody>
      </p:sp>
      <p:sp>
        <p:nvSpPr>
          <p:cNvPr id="48" name="Freeform 47"/>
          <p:cNvSpPr>
            <a:spLocks noChangeAspect="1" noEditPoints="1"/>
          </p:cNvSpPr>
          <p:nvPr/>
        </p:nvSpPr>
        <p:spPr bwMode="black">
          <a:xfrm>
            <a:off x="3240612" y="4405256"/>
            <a:ext cx="277010" cy="275883"/>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a:extLst/>
        </p:spPr>
        <p:txBody>
          <a:bodyPr vert="horz" wrap="square" lIns="67222" tIns="33611" rIns="67222" bIns="33611" numCol="1" anchor="t" anchorCtr="0" compatLnSpc="1">
            <a:prstTxWarp prst="textNoShape">
              <a:avLst/>
            </a:prstTxWarp>
          </a:bodyPr>
          <a:lstStyle/>
          <a:p>
            <a:pPr defTabSz="672230"/>
            <a:endParaRPr lang="en-US" dirty="0">
              <a:solidFill>
                <a:srgbClr val="505050"/>
              </a:solidFill>
            </a:endParaRPr>
          </a:p>
        </p:txBody>
      </p:sp>
      <p:pic>
        <p:nvPicPr>
          <p:cNvPr id="2050" name="Picture 2" descr="http://iran-python.ir/images/python_logo.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06231" y="4659013"/>
            <a:ext cx="740133" cy="2147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mean.io/system/assets/img/logos/nodejs.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3700" y="4300973"/>
            <a:ext cx="727273" cy="1954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tretch>
            <a:fillRect/>
          </a:stretch>
        </p:blipFill>
        <p:spPr>
          <a:xfrm>
            <a:off x="6262586" y="4189022"/>
            <a:ext cx="678363" cy="278129"/>
          </a:xfrm>
          <a:prstGeom prst="rect">
            <a:avLst/>
          </a:prstGeom>
          <a:noFill/>
        </p:spPr>
      </p:pic>
      <p:pic>
        <p:nvPicPr>
          <p:cNvPr id="2056" name="Picture 8" descr="http://social.technet.microsoft.com/wiki/resized-image.ashx/__size/550x0/__key/communityserver-wikis-components-files/00-00-00-00-05/7206.Msdn_5F00_logo.png"/>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6262586" y="4554217"/>
            <a:ext cx="815150" cy="2489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upload.wikimedia.org/wikipedia/en/d/d3/UserVoice_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79912" y="4583480"/>
            <a:ext cx="1242548" cy="30785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i.imgur.com/pszAeGh.png"/>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7279912" y="4118232"/>
            <a:ext cx="1226595" cy="3078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42290" y="4368858"/>
            <a:ext cx="274103" cy="332246"/>
          </a:xfrm>
          <a:prstGeom prst="rect">
            <a:avLst/>
          </a:prstGeom>
        </p:spPr>
      </p:pic>
    </p:spTree>
    <p:extLst>
      <p:ext uri="{BB962C8B-B14F-4D97-AF65-F5344CB8AC3E}">
        <p14:creationId xmlns:p14="http://schemas.microsoft.com/office/powerpoint/2010/main" val="37309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QLintersection">
  <a:themeElements>
    <a:clrScheme name="AngularMIX 3">
      <a:dk1>
        <a:srgbClr val="5E5E5E"/>
      </a:dk1>
      <a:lt1>
        <a:srgbClr val="FFFFFF"/>
      </a:lt1>
      <a:dk2>
        <a:srgbClr val="B02534"/>
      </a:dk2>
      <a:lt2>
        <a:srgbClr val="FEFFFF"/>
      </a:lt2>
      <a:accent1>
        <a:srgbClr val="000000"/>
      </a:accent1>
      <a:accent2>
        <a:srgbClr val="932092"/>
      </a:accent2>
      <a:accent3>
        <a:srgbClr val="2397E2"/>
      </a:accent3>
      <a:accent4>
        <a:srgbClr val="35ACA2"/>
      </a:accent4>
      <a:accent5>
        <a:srgbClr val="5430BB"/>
      </a:accent5>
      <a:accent6>
        <a:srgbClr val="8D34E0"/>
      </a:accent6>
      <a:hlink>
        <a:srgbClr val="00B0F0"/>
      </a:hlink>
      <a:folHlink>
        <a:srgbClr val="0070C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407</TotalTime>
  <Words>837</Words>
  <Application>Microsoft Office PowerPoint</Application>
  <PresentationFormat>On-screen Show (16:9)</PresentationFormat>
  <Paragraphs>226</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Calibri Light</vt:lpstr>
      <vt:lpstr>Cambria</vt:lpstr>
      <vt:lpstr>Mangal</vt:lpstr>
      <vt:lpstr>Myriad Pro</vt:lpstr>
      <vt:lpstr>Segoe UI</vt:lpstr>
      <vt:lpstr>Segoe UI Light</vt:lpstr>
      <vt:lpstr>Segoe UI Semilight</vt:lpstr>
      <vt:lpstr>Verdana</vt:lpstr>
      <vt:lpstr>Wingdings</vt:lpstr>
      <vt:lpstr>SQLintersection</vt:lpstr>
      <vt:lpstr>The Future is Now: Artificial Intelligence in your Angular apps with Microsoft Cognitive Services 10/12/2017, 9:00am</vt:lpstr>
      <vt:lpstr>Seeing AI Video</vt:lpstr>
      <vt:lpstr>Agenda</vt:lpstr>
      <vt:lpstr>Agenda</vt:lpstr>
      <vt:lpstr>PowerPoint Presentation</vt:lpstr>
      <vt:lpstr>PowerPoint Presentation</vt:lpstr>
      <vt:lpstr>PowerPoint Presentation</vt:lpstr>
      <vt:lpstr>Microsoft Cognitive Services Customization</vt:lpstr>
      <vt:lpstr>Why Microsoft  Cognitive Services?</vt:lpstr>
      <vt:lpstr>Agenda</vt:lpstr>
      <vt:lpstr>Agenda</vt:lpstr>
      <vt:lpstr>Agenda</vt:lpstr>
      <vt:lpstr>Face API Workflow</vt:lpstr>
      <vt:lpstr>Agenda</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Steve Michelotti</cp:lastModifiedBy>
  <cp:revision>50</cp:revision>
  <cp:lastPrinted>2012-12-21T20:05:00Z</cp:lastPrinted>
  <dcterms:created xsi:type="dcterms:W3CDTF">2014-10-22T19:18:01Z</dcterms:created>
  <dcterms:modified xsi:type="dcterms:W3CDTF">2017-10-11T11:05:50Z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stemi@microsoft.com</vt:lpwstr>
  </property>
  <property fmtid="{D5CDD505-2E9C-101B-9397-08002B2CF9AE}" pid="7" name="MSIP_Label_f42aa342-8706-4288-bd11-ebb85995028c_SetDate">
    <vt:lpwstr>2017-10-11T06:33:23.0524506-04:00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