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B55FE3-F523-45AE-9C17-6D95B6CDC9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9F2385F-5EAC-41FC-96DE-0E68E894EAD3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5040000" y="360"/>
            <a:ext cx="566964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Application>LibreOffice/24.8.6.2$Linux_X86_64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2025-03-29T09:45:59Z</dcterms:created>
  <dc:creator/>
  <dc:description/>
  <dc:language>en-GB</dc:language>
  <cp:lastModifiedBy/>
  <dcterms:modified xsi:type="dcterms:W3CDTF">2025-03-29T18:11:18Z</dcterms:modified>
  <cp:revision>1</cp:revision>
  <dc:subject/>
  <dc:title/>
</cp:coreProperties>
</file>