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04" autoAdjust="0"/>
    <p:restoredTop sz="94049" autoAdjust="0"/>
  </p:normalViewPr>
  <p:slideViewPr>
    <p:cSldViewPr snapToGrid="0">
      <p:cViewPr>
        <p:scale>
          <a:sx n="130" d="100"/>
          <a:sy n="130" d="100"/>
        </p:scale>
        <p:origin x="-1076" y="-130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6EBE3-AB19-4D48-8421-4F616B417638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BA2679-0074-436B-BDE0-E86FC11A47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5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88f9ef6af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288f9ef6af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4855F-C542-731D-CC92-F2AA9C23D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E151073-23BA-9DAF-4F1F-E03AF41C8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FC098-7F85-42A5-CF70-06426382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F6EFB5-6853-7914-8EA9-9500902FC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C2189E-57FB-A11B-F146-34510235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574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AE00F-485F-D292-EB35-3E8B3C19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A5EDE-5C32-FEC5-9085-5B3B18AF2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33A653-05DA-A028-6E94-85664B8B7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7D6EA-A253-A79F-F60C-E3A16101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60ADA1-4DC2-2113-418F-47E1F01B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664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22DA0F-9C91-1721-3512-749BD0A69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9A3680-2753-6C20-B958-AE8CA678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C9E8E-AA23-D4CF-E912-BB335EE7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9982EE-11E6-AB68-4F57-F394E26A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2AB1F9-C25B-2CFF-063E-BC117DCC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55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&amp;箇条書き（代替）" userDrawn="1">
  <p:cSld name="タイトル&amp;箇条書き（代替）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線 線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73">
            <a:off x="341318" y="663448"/>
            <a:ext cx="11762548" cy="7010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11327949" y="289454"/>
            <a:ext cx="383180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2000" b="0" i="0" u="none" strike="noStrike" cap="none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61;p15" descr="線 線">
            <a:extLst>
              <a:ext uri="{FF2B5EF4-FFF2-40B4-BE49-F238E27FC236}">
                <a16:creationId xmlns:a16="http://schemas.microsoft.com/office/drawing/2014/main" id="{765E1057-E34B-4DAA-1A98-36606AF4F9A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73">
            <a:off x="346384" y="663271"/>
            <a:ext cx="11128240" cy="700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3;p15">
            <a:extLst>
              <a:ext uri="{FF2B5EF4-FFF2-40B4-BE49-F238E27FC236}">
                <a16:creationId xmlns:a16="http://schemas.microsoft.com/office/drawing/2014/main" id="{FCAEF2CF-B218-75E5-1875-23A6758FE6D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18669" y="991195"/>
            <a:ext cx="8572500" cy="2006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rmAutofit/>
          </a:bodyPr>
          <a:lstStyle>
            <a:lvl1pPr marL="609585" lvl="0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1219170" lvl="1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828754" lvl="2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2438339" lvl="3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3047924" lvl="4" indent="-4148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▸"/>
              <a:defRPr sz="1600" b="1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3657509" lvl="5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6pPr>
            <a:lvl7pPr marL="4267093" lvl="6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7pPr>
            <a:lvl8pPr marL="4876678" lvl="7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8pPr>
            <a:lvl9pPr marL="5486263" lvl="8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>
            <a:endParaRPr/>
          </a:p>
        </p:txBody>
      </p:sp>
      <p:sp>
        <p:nvSpPr>
          <p:cNvPr id="4" name="Google Shape;62;p15">
            <a:extLst>
              <a:ext uri="{FF2B5EF4-FFF2-40B4-BE49-F238E27FC236}">
                <a16:creationId xmlns:a16="http://schemas.microsoft.com/office/drawing/2014/main" id="{7E1D6979-DB7C-4611-60E1-A72092A95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436" y="277048"/>
            <a:ext cx="7858125" cy="365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spAutoFit/>
          </a:bodyPr>
          <a:lstStyle>
            <a:lvl1pPr marL="609585" lvl="0" indent="-30479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2533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219170" lvl="1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2pPr>
            <a:lvl3pPr marL="1828754" lvl="2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3pPr>
            <a:lvl4pPr marL="2438339" lvl="3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4pPr>
            <a:lvl5pPr marL="3047924" lvl="4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5pPr>
            <a:lvl6pPr marL="3657509" lvl="5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6pPr>
            <a:lvl7pPr marL="4267093" lvl="6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7pPr>
            <a:lvl8pPr marL="4876678" lvl="7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8pPr>
            <a:lvl9pPr marL="5486263" lvl="8" indent="-364058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700"/>
              <a:buChar char="‣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84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67757-2748-CC2C-F433-124FDAAF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3E2C6B-9120-7E5A-8276-9F12A6B9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7614B4-D061-55E7-72C8-71C813D5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10AA85-411E-8212-C15C-7CE2DD1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B8DC9B-EEEA-E12E-7C3B-463F469B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56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20640-A7B5-4A74-4370-210BE74D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857B1A-2F98-0E67-3441-B4708E50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442F1E-E9F6-FA07-0D2A-F091DE77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3D2335-9E4E-1134-C7D9-689F7C5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59AC-DD8E-DF55-FD3E-E907D652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513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52487F-478B-0B9E-A9FD-29F3933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D6F33-2459-929A-C3BD-116DAD9F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D12429-84CD-9F8C-BEBC-481D8691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4E601-0274-D67E-124F-D5AC96E4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BEE261-982E-28B2-C590-399545E8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6B5A0-05FC-BF5E-0282-830B944AA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4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F8532-D7BA-CC1A-95EF-4F047EF7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D57CAC6-3F3F-F513-77C2-CD517E6A1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C214C1-0399-7963-0C34-670B2CD5F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FAA0D2-0F23-B98A-5ABB-44D5A072C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41C4D8E-885D-BCB1-AAF0-3F6FFCCD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682887-FE82-A832-477C-9F638B16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8DE1DD-A582-6DEE-3E17-264406581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6DAC68-7FB0-A6EC-3E2D-90D3F53B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5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056927-05C6-C8CC-8F74-5DE9BEA5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BC173D-204F-25F2-B5FC-A2A03B1B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52DF1C-FC37-293F-79C2-3BF86354A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9E2470-DC44-BE1D-A8A8-451B59B9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48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F9C28E-49FF-8310-D1B6-0D8A7951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A2C338-A1E1-C138-9675-3683C059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FDC533-DE6B-61A3-5277-E4FDE9A76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747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0A50A2-42C0-DCA1-FC20-60267DF9C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7761DC-6909-7786-3278-DB3CB87A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06BFE2-C892-44DC-8C0C-66D17120D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5488DB-A339-59D4-0DFB-ED530CCDB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CDEB3A-6455-2F60-610A-73E1EDB15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1F2DC-0162-1CCB-C2B4-CC5FB84E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64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EA1B21-F6A8-FAFF-4EEC-80F75E8BD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B30ED30-13B0-E015-9C8A-0AE7C18FB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93BC79-5604-9962-60D1-20076F8BC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1B8DA3-9D01-05C8-CC9F-21AA2E44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27EF42-CC42-D5B8-CFEF-F3830AA0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6116AB-6A88-52C5-8A3D-3812DB36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40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E0A94A-DA7D-1CF8-6B7E-B53D483E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D8F2BB-0005-91EA-C3D1-4F5124F6E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388D2D-CE9C-FC32-6752-1E0528E4B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3AFB-7F86-C19B-972A-F14080242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5A954E-BD48-CB41-5B0E-B8B7639E3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F45C8-D1F4-42B7-B53A-B1AAE3903A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11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CA8D3C7E-DA6B-B8D5-0424-2196427C096A}"/>
              </a:ext>
            </a:extLst>
          </p:cNvPr>
          <p:cNvGrpSpPr/>
          <p:nvPr/>
        </p:nvGrpSpPr>
        <p:grpSpPr>
          <a:xfrm>
            <a:off x="1603083" y="2301127"/>
            <a:ext cx="8377671" cy="2291468"/>
            <a:chOff x="1603083" y="2301127"/>
            <a:chExt cx="8377671" cy="2291468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8FD5724-83C3-877D-D0B6-5385F9952D0A}"/>
                </a:ext>
              </a:extLst>
            </p:cNvPr>
            <p:cNvSpPr txBox="1"/>
            <p:nvPr/>
          </p:nvSpPr>
          <p:spPr>
            <a:xfrm>
              <a:off x="1603083" y="2301127"/>
              <a:ext cx="68699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(a)      </a:t>
              </a:r>
              <a:r>
                <a:rPr kumimoji="1"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</a:t>
              </a: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kumimoji="1" lang="en-US" altLang="ja-JP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(b)</a:t>
              </a:r>
              <a:endParaRPr kumimoji="1"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2EE76949-6F2B-3B1D-685A-10E438930C92}"/>
                </a:ext>
              </a:extLst>
            </p:cNvPr>
            <p:cNvGrpSpPr/>
            <p:nvPr/>
          </p:nvGrpSpPr>
          <p:grpSpPr>
            <a:xfrm>
              <a:off x="6192676" y="2641600"/>
              <a:ext cx="3788078" cy="1950995"/>
              <a:chOff x="6192676" y="2641600"/>
              <a:chExt cx="3788078" cy="1950995"/>
            </a:xfrm>
          </p:grpSpPr>
          <p:sp>
            <p:nvSpPr>
              <p:cNvPr id="1245" name="二等辺三角形 1244">
                <a:extLst>
                  <a:ext uri="{FF2B5EF4-FFF2-40B4-BE49-F238E27FC236}">
                    <a16:creationId xmlns:a16="http://schemas.microsoft.com/office/drawing/2014/main" id="{17520564-E617-218F-4FCA-147691372674}"/>
                  </a:ext>
                </a:extLst>
              </p:cNvPr>
              <p:cNvSpPr/>
              <p:nvPr/>
            </p:nvSpPr>
            <p:spPr>
              <a:xfrm rot="510175">
                <a:off x="7531758" y="3417830"/>
                <a:ext cx="1568393" cy="594633"/>
              </a:xfrm>
              <a:prstGeom prst="triangle">
                <a:avLst>
                  <a:gd name="adj" fmla="val 42606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48" name="二等辺三角形 1247">
                <a:extLst>
                  <a:ext uri="{FF2B5EF4-FFF2-40B4-BE49-F238E27FC236}">
                    <a16:creationId xmlns:a16="http://schemas.microsoft.com/office/drawing/2014/main" id="{1D7B8039-1EDF-85C6-B126-1F06AD3503F7}"/>
                  </a:ext>
                </a:extLst>
              </p:cNvPr>
              <p:cNvSpPr/>
              <p:nvPr/>
            </p:nvSpPr>
            <p:spPr>
              <a:xfrm rot="13227545">
                <a:off x="8380022" y="3869114"/>
                <a:ext cx="688726" cy="243112"/>
              </a:xfrm>
              <a:prstGeom prst="triangle">
                <a:avLst>
                  <a:gd name="adj" fmla="val 5879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1" name="グループ化 40" descr="\documentclass{article}&#10;\usepackage{amsmath,amsfonts,amssymb}&#10;\usepackage{mathtools}&#10;\usepackage{physics}&#10;\usepackage{bm}&#10;\pagestyle{empty}&#10;\begin{document}&#10;&#10;$\displaystyle \bm{a}_4^{\top} \bm{y} = -1$&#10;&#10;\end{document}" title="IguanaTex Vector Display">
                <a:extLst>
                  <a:ext uri="{FF2B5EF4-FFF2-40B4-BE49-F238E27FC236}">
                    <a16:creationId xmlns:a16="http://schemas.microsoft.com/office/drawing/2014/main" id="{5F0520A3-6819-F27B-1587-939F780B227C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1"/>
                </p:custDataLst>
              </p:nvPr>
            </p:nvGrpSpPr>
            <p:grpSpPr>
              <a:xfrm>
                <a:off x="8229600" y="2641600"/>
                <a:ext cx="894846" cy="237251"/>
                <a:chOff x="9799837" y="3755748"/>
                <a:chExt cx="894846" cy="237251"/>
              </a:xfrm>
            </p:grpSpPr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CF6EF1B3-16AB-A98E-73F6-6C18B606E7D8}"/>
                    </a:ext>
                  </a:extLst>
                </p:cNvPr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9799837" y="3848232"/>
                  <a:ext cx="112152" cy="95239"/>
                </a:xfrm>
                <a:custGeom>
                  <a:avLst/>
                  <a:gdLst>
                    <a:gd name="connsiteX0" fmla="*/ 95224 w 112152"/>
                    <a:gd name="connsiteY0" fmla="*/ 28013 h 95239"/>
                    <a:gd name="connsiteX1" fmla="*/ 98463 w 112152"/>
                    <a:gd name="connsiteY1" fmla="*/ 12692 h 95239"/>
                    <a:gd name="connsiteX2" fmla="*/ 88948 w 112152"/>
                    <a:gd name="connsiteY2" fmla="*/ 3582 h 95239"/>
                    <a:gd name="connsiteX3" fmla="*/ 78624 w 112152"/>
                    <a:gd name="connsiteY3" fmla="*/ 8759 h 95239"/>
                    <a:gd name="connsiteX4" fmla="*/ 57165 w 112152"/>
                    <a:gd name="connsiteY4" fmla="*/ 63 h 95239"/>
                    <a:gd name="connsiteX5" fmla="*/ 77 w 112152"/>
                    <a:gd name="connsiteY5" fmla="*/ 61140 h 95239"/>
                    <a:gd name="connsiteX6" fmla="*/ 35504 w 112152"/>
                    <a:gd name="connsiteY6" fmla="*/ 95302 h 95239"/>
                    <a:gd name="connsiteX7" fmla="*/ 63643 w 112152"/>
                    <a:gd name="connsiteY7" fmla="*/ 84122 h 95239"/>
                    <a:gd name="connsiteX8" fmla="*/ 86924 w 112152"/>
                    <a:gd name="connsiteY8" fmla="*/ 95302 h 95239"/>
                    <a:gd name="connsiteX9" fmla="*/ 104536 w 112152"/>
                    <a:gd name="connsiteY9" fmla="*/ 83501 h 95239"/>
                    <a:gd name="connsiteX10" fmla="*/ 112229 w 112152"/>
                    <a:gd name="connsiteY10" fmla="*/ 63003 h 95239"/>
                    <a:gd name="connsiteX11" fmla="*/ 107370 w 112152"/>
                    <a:gd name="connsiteY11" fmla="*/ 60105 h 95239"/>
                    <a:gd name="connsiteX12" fmla="*/ 103322 w 112152"/>
                    <a:gd name="connsiteY12" fmla="*/ 61140 h 95239"/>
                    <a:gd name="connsiteX13" fmla="*/ 101702 w 112152"/>
                    <a:gd name="connsiteY13" fmla="*/ 67144 h 95239"/>
                    <a:gd name="connsiteX14" fmla="*/ 87936 w 112152"/>
                    <a:gd name="connsiteY14" fmla="*/ 87848 h 95239"/>
                    <a:gd name="connsiteX15" fmla="*/ 83280 w 112152"/>
                    <a:gd name="connsiteY15" fmla="*/ 80188 h 95239"/>
                    <a:gd name="connsiteX16" fmla="*/ 86114 w 112152"/>
                    <a:gd name="connsiteY16" fmla="*/ 65074 h 95239"/>
                    <a:gd name="connsiteX17" fmla="*/ 90568 w 112152"/>
                    <a:gd name="connsiteY17" fmla="*/ 46440 h 95239"/>
                    <a:gd name="connsiteX18" fmla="*/ 95224 w 112152"/>
                    <a:gd name="connsiteY18" fmla="*/ 28013 h 95239"/>
                    <a:gd name="connsiteX19" fmla="*/ 61619 w 112152"/>
                    <a:gd name="connsiteY19" fmla="*/ 74391 h 95239"/>
                    <a:gd name="connsiteX20" fmla="*/ 36516 w 112152"/>
                    <a:gd name="connsiteY20" fmla="*/ 87848 h 95239"/>
                    <a:gd name="connsiteX21" fmla="*/ 22953 w 112152"/>
                    <a:gd name="connsiteY21" fmla="*/ 72113 h 95239"/>
                    <a:gd name="connsiteX22" fmla="*/ 33075 w 112152"/>
                    <a:gd name="connsiteY22" fmla="*/ 27806 h 95239"/>
                    <a:gd name="connsiteX23" fmla="*/ 57570 w 112152"/>
                    <a:gd name="connsiteY23" fmla="*/ 7516 h 95239"/>
                    <a:gd name="connsiteX24" fmla="*/ 74373 w 112152"/>
                    <a:gd name="connsiteY24" fmla="*/ 19525 h 95239"/>
                    <a:gd name="connsiteX25" fmla="*/ 73968 w 112152"/>
                    <a:gd name="connsiteY25" fmla="*/ 22423 h 95239"/>
                    <a:gd name="connsiteX26" fmla="*/ 61619 w 112152"/>
                    <a:gd name="connsiteY26" fmla="*/ 74391 h 9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2152" h="95239">
                      <a:moveTo>
                        <a:pt x="95224" y="28013"/>
                      </a:moveTo>
                      <a:cubicBezTo>
                        <a:pt x="96439" y="22837"/>
                        <a:pt x="98463" y="14556"/>
                        <a:pt x="98463" y="12692"/>
                      </a:cubicBezTo>
                      <a:cubicBezTo>
                        <a:pt x="98463" y="6067"/>
                        <a:pt x="93200" y="3582"/>
                        <a:pt x="88948" y="3582"/>
                      </a:cubicBezTo>
                      <a:cubicBezTo>
                        <a:pt x="85102" y="3582"/>
                        <a:pt x="81053" y="5653"/>
                        <a:pt x="78624" y="8759"/>
                      </a:cubicBezTo>
                      <a:cubicBezTo>
                        <a:pt x="75587" y="5446"/>
                        <a:pt x="68907" y="63"/>
                        <a:pt x="57165" y="63"/>
                      </a:cubicBezTo>
                      <a:cubicBezTo>
                        <a:pt x="21940" y="63"/>
                        <a:pt x="77" y="32775"/>
                        <a:pt x="77" y="61140"/>
                      </a:cubicBezTo>
                      <a:cubicBezTo>
                        <a:pt x="77" y="86606"/>
                        <a:pt x="18701" y="95302"/>
                        <a:pt x="35504" y="95302"/>
                      </a:cubicBezTo>
                      <a:cubicBezTo>
                        <a:pt x="49877" y="95302"/>
                        <a:pt x="60404" y="87227"/>
                        <a:pt x="63643" y="84122"/>
                      </a:cubicBezTo>
                      <a:cubicBezTo>
                        <a:pt x="71336" y="95302"/>
                        <a:pt x="84697" y="95302"/>
                        <a:pt x="86924" y="95302"/>
                      </a:cubicBezTo>
                      <a:cubicBezTo>
                        <a:pt x="94414" y="95302"/>
                        <a:pt x="100285" y="90954"/>
                        <a:pt x="104536" y="83501"/>
                      </a:cubicBezTo>
                      <a:cubicBezTo>
                        <a:pt x="109597" y="75219"/>
                        <a:pt x="112229" y="64039"/>
                        <a:pt x="112229" y="63003"/>
                      </a:cubicBezTo>
                      <a:cubicBezTo>
                        <a:pt x="112229" y="60105"/>
                        <a:pt x="109192" y="60105"/>
                        <a:pt x="107370" y="60105"/>
                      </a:cubicBezTo>
                      <a:cubicBezTo>
                        <a:pt x="105144" y="60105"/>
                        <a:pt x="104334" y="60105"/>
                        <a:pt x="103322" y="61140"/>
                      </a:cubicBezTo>
                      <a:cubicBezTo>
                        <a:pt x="102917" y="61554"/>
                        <a:pt x="102917" y="61968"/>
                        <a:pt x="101702" y="67144"/>
                      </a:cubicBezTo>
                      <a:cubicBezTo>
                        <a:pt x="97653" y="83708"/>
                        <a:pt x="92997" y="87848"/>
                        <a:pt x="87936" y="87848"/>
                      </a:cubicBezTo>
                      <a:cubicBezTo>
                        <a:pt x="85709" y="87848"/>
                        <a:pt x="83280" y="87020"/>
                        <a:pt x="83280" y="80188"/>
                      </a:cubicBezTo>
                      <a:cubicBezTo>
                        <a:pt x="83280" y="76668"/>
                        <a:pt x="84090" y="73356"/>
                        <a:pt x="86114" y="65074"/>
                      </a:cubicBezTo>
                      <a:cubicBezTo>
                        <a:pt x="87531" y="59277"/>
                        <a:pt x="89556" y="50995"/>
                        <a:pt x="90568" y="46440"/>
                      </a:cubicBezTo>
                      <a:lnTo>
                        <a:pt x="95224" y="28013"/>
                      </a:lnTo>
                      <a:close/>
                      <a:moveTo>
                        <a:pt x="61619" y="74391"/>
                      </a:moveTo>
                      <a:cubicBezTo>
                        <a:pt x="55748" y="81430"/>
                        <a:pt x="46233" y="87848"/>
                        <a:pt x="36516" y="87848"/>
                      </a:cubicBezTo>
                      <a:cubicBezTo>
                        <a:pt x="23965" y="87848"/>
                        <a:pt x="22953" y="76668"/>
                        <a:pt x="22953" y="72113"/>
                      </a:cubicBezTo>
                      <a:cubicBezTo>
                        <a:pt x="22953" y="61347"/>
                        <a:pt x="29836" y="35881"/>
                        <a:pt x="33075" y="27806"/>
                      </a:cubicBezTo>
                      <a:cubicBezTo>
                        <a:pt x="39350" y="12692"/>
                        <a:pt x="49270" y="7516"/>
                        <a:pt x="57570" y="7516"/>
                      </a:cubicBezTo>
                      <a:cubicBezTo>
                        <a:pt x="69514" y="7516"/>
                        <a:pt x="74373" y="17247"/>
                        <a:pt x="74373" y="19525"/>
                      </a:cubicBezTo>
                      <a:lnTo>
                        <a:pt x="73968" y="22423"/>
                      </a:lnTo>
                      <a:lnTo>
                        <a:pt x="61619" y="7439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6" name="フリーフォーム: 図形 25">
                  <a:extLst>
                    <a:ext uri="{FF2B5EF4-FFF2-40B4-BE49-F238E27FC236}">
                      <a16:creationId xmlns:a16="http://schemas.microsoft.com/office/drawing/2014/main" id="{BF33DCB6-8D57-1213-8E32-E58741573A92}"/>
                    </a:ext>
                  </a:extLst>
                </p:cNvPr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9929757" y="3755748"/>
                  <a:ext cx="104722" cy="100580"/>
                </a:xfrm>
                <a:custGeom>
                  <a:avLst/>
                  <a:gdLst>
                    <a:gd name="connsiteX0" fmla="*/ 55916 w 104722"/>
                    <a:gd name="connsiteY0" fmla="*/ 7160 h 100580"/>
                    <a:gd name="connsiteX1" fmla="*/ 99137 w 104722"/>
                    <a:gd name="connsiteY1" fmla="*/ 7160 h 100580"/>
                    <a:gd name="connsiteX2" fmla="*/ 104806 w 104722"/>
                    <a:gd name="connsiteY2" fmla="*/ 3682 h 100580"/>
                    <a:gd name="connsiteX3" fmla="*/ 99137 w 104722"/>
                    <a:gd name="connsiteY3" fmla="*/ 59 h 100580"/>
                    <a:gd name="connsiteX4" fmla="*/ 5751 w 104722"/>
                    <a:gd name="connsiteY4" fmla="*/ 59 h 100580"/>
                    <a:gd name="connsiteX5" fmla="*/ 83 w 104722"/>
                    <a:gd name="connsiteY5" fmla="*/ 3537 h 100580"/>
                    <a:gd name="connsiteX6" fmla="*/ 5751 w 104722"/>
                    <a:gd name="connsiteY6" fmla="*/ 7160 h 100580"/>
                    <a:gd name="connsiteX7" fmla="*/ 48972 w 104722"/>
                    <a:gd name="connsiteY7" fmla="*/ 7160 h 100580"/>
                    <a:gd name="connsiteX8" fmla="*/ 48972 w 104722"/>
                    <a:gd name="connsiteY8" fmla="*/ 94987 h 100580"/>
                    <a:gd name="connsiteX9" fmla="*/ 52515 w 104722"/>
                    <a:gd name="connsiteY9" fmla="*/ 100640 h 100580"/>
                    <a:gd name="connsiteX10" fmla="*/ 55916 w 104722"/>
                    <a:gd name="connsiteY10" fmla="*/ 94987 h 100580"/>
                    <a:gd name="connsiteX11" fmla="*/ 55916 w 104722"/>
                    <a:gd name="connsiteY11" fmla="*/ 7160 h 10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4722" h="100580">
                      <a:moveTo>
                        <a:pt x="55916" y="7160"/>
                      </a:moveTo>
                      <a:lnTo>
                        <a:pt x="99137" y="7160"/>
                      </a:lnTo>
                      <a:cubicBezTo>
                        <a:pt x="101405" y="7160"/>
                        <a:pt x="104806" y="7160"/>
                        <a:pt x="104806" y="3682"/>
                      </a:cubicBezTo>
                      <a:cubicBezTo>
                        <a:pt x="104806" y="59"/>
                        <a:pt x="101546" y="59"/>
                        <a:pt x="99137" y="59"/>
                      </a:cubicBezTo>
                      <a:lnTo>
                        <a:pt x="5751" y="59"/>
                      </a:lnTo>
                      <a:cubicBezTo>
                        <a:pt x="3626" y="59"/>
                        <a:pt x="83" y="59"/>
                        <a:pt x="83" y="3537"/>
                      </a:cubicBezTo>
                      <a:cubicBezTo>
                        <a:pt x="83" y="7160"/>
                        <a:pt x="3342" y="7160"/>
                        <a:pt x="5751" y="7160"/>
                      </a:cubicBezTo>
                      <a:lnTo>
                        <a:pt x="48972" y="7160"/>
                      </a:lnTo>
                      <a:lnTo>
                        <a:pt x="48972" y="94987"/>
                      </a:lnTo>
                      <a:cubicBezTo>
                        <a:pt x="48972" y="97306"/>
                        <a:pt x="48972" y="100640"/>
                        <a:pt x="52515" y="100640"/>
                      </a:cubicBezTo>
                      <a:cubicBezTo>
                        <a:pt x="55916" y="100640"/>
                        <a:pt x="55916" y="97161"/>
                        <a:pt x="55916" y="94987"/>
                      </a:cubicBezTo>
                      <a:lnTo>
                        <a:pt x="55916" y="7160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7" name="フリーフォーム: 図形 26">
                  <a:extLst>
                    <a:ext uri="{FF2B5EF4-FFF2-40B4-BE49-F238E27FC236}">
                      <a16:creationId xmlns:a16="http://schemas.microsoft.com/office/drawing/2014/main" id="{DB6F0D87-46C9-C43F-4AAA-7DD6F6EE32EB}"/>
                    </a:ext>
                  </a:extLst>
                </p:cNvPr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924372" y="3895317"/>
                  <a:ext cx="69437" cy="97682"/>
                </a:xfrm>
                <a:custGeom>
                  <a:avLst/>
                  <a:gdLst>
                    <a:gd name="connsiteX0" fmla="*/ 69520 w 69437"/>
                    <a:gd name="connsiteY0" fmla="*/ 73979 h 97682"/>
                    <a:gd name="connsiteX1" fmla="*/ 69520 w 69437"/>
                    <a:gd name="connsiteY1" fmla="*/ 68762 h 97682"/>
                    <a:gd name="connsiteX2" fmla="*/ 53791 w 69437"/>
                    <a:gd name="connsiteY2" fmla="*/ 68762 h 97682"/>
                    <a:gd name="connsiteX3" fmla="*/ 53791 w 69437"/>
                    <a:gd name="connsiteY3" fmla="*/ 4123 h 97682"/>
                    <a:gd name="connsiteX4" fmla="*/ 50673 w 69437"/>
                    <a:gd name="connsiteY4" fmla="*/ 65 h 97682"/>
                    <a:gd name="connsiteX5" fmla="*/ 46989 w 69437"/>
                    <a:gd name="connsiteY5" fmla="*/ 2094 h 97682"/>
                    <a:gd name="connsiteX6" fmla="*/ 83 w 69437"/>
                    <a:gd name="connsiteY6" fmla="*/ 68762 h 97682"/>
                    <a:gd name="connsiteX7" fmla="*/ 83 w 69437"/>
                    <a:gd name="connsiteY7" fmla="*/ 73979 h 97682"/>
                    <a:gd name="connsiteX8" fmla="*/ 41745 w 69437"/>
                    <a:gd name="connsiteY8" fmla="*/ 73979 h 97682"/>
                    <a:gd name="connsiteX9" fmla="*/ 41745 w 69437"/>
                    <a:gd name="connsiteY9" fmla="*/ 85863 h 97682"/>
                    <a:gd name="connsiteX10" fmla="*/ 30267 w 69437"/>
                    <a:gd name="connsiteY10" fmla="*/ 92530 h 97682"/>
                    <a:gd name="connsiteX11" fmla="*/ 26441 w 69437"/>
                    <a:gd name="connsiteY11" fmla="*/ 92530 h 97682"/>
                    <a:gd name="connsiteX12" fmla="*/ 26441 w 69437"/>
                    <a:gd name="connsiteY12" fmla="*/ 97748 h 97682"/>
                    <a:gd name="connsiteX13" fmla="*/ 47697 w 69437"/>
                    <a:gd name="connsiteY13" fmla="*/ 97168 h 97682"/>
                    <a:gd name="connsiteX14" fmla="*/ 69095 w 69437"/>
                    <a:gd name="connsiteY14" fmla="*/ 97748 h 97682"/>
                    <a:gd name="connsiteX15" fmla="*/ 69095 w 69437"/>
                    <a:gd name="connsiteY15" fmla="*/ 92530 h 97682"/>
                    <a:gd name="connsiteX16" fmla="*/ 65269 w 69437"/>
                    <a:gd name="connsiteY16" fmla="*/ 92530 h 97682"/>
                    <a:gd name="connsiteX17" fmla="*/ 53791 w 69437"/>
                    <a:gd name="connsiteY17" fmla="*/ 85863 h 97682"/>
                    <a:gd name="connsiteX18" fmla="*/ 53791 w 69437"/>
                    <a:gd name="connsiteY18" fmla="*/ 73979 h 97682"/>
                    <a:gd name="connsiteX19" fmla="*/ 69520 w 69437"/>
                    <a:gd name="connsiteY19" fmla="*/ 73979 h 97682"/>
                    <a:gd name="connsiteX20" fmla="*/ 42737 w 69437"/>
                    <a:gd name="connsiteY20" fmla="*/ 15718 h 97682"/>
                    <a:gd name="connsiteX21" fmla="*/ 42737 w 69437"/>
                    <a:gd name="connsiteY21" fmla="*/ 68762 h 97682"/>
                    <a:gd name="connsiteX22" fmla="*/ 5326 w 69437"/>
                    <a:gd name="connsiteY22" fmla="*/ 68762 h 97682"/>
                    <a:gd name="connsiteX23" fmla="*/ 42737 w 69437"/>
                    <a:gd name="connsiteY23" fmla="*/ 15718 h 97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9437" h="97682">
                      <a:moveTo>
                        <a:pt x="69520" y="73979"/>
                      </a:moveTo>
                      <a:lnTo>
                        <a:pt x="69520" y="68762"/>
                      </a:lnTo>
                      <a:lnTo>
                        <a:pt x="53791" y="68762"/>
                      </a:lnTo>
                      <a:lnTo>
                        <a:pt x="53791" y="4123"/>
                      </a:lnTo>
                      <a:cubicBezTo>
                        <a:pt x="53791" y="1080"/>
                        <a:pt x="53791" y="65"/>
                        <a:pt x="50673" y="65"/>
                      </a:cubicBezTo>
                      <a:cubicBezTo>
                        <a:pt x="48972" y="65"/>
                        <a:pt x="48406" y="65"/>
                        <a:pt x="46989" y="2094"/>
                      </a:cubicBezTo>
                      <a:lnTo>
                        <a:pt x="83" y="68762"/>
                      </a:lnTo>
                      <a:lnTo>
                        <a:pt x="83" y="73979"/>
                      </a:lnTo>
                      <a:lnTo>
                        <a:pt x="41745" y="73979"/>
                      </a:lnTo>
                      <a:lnTo>
                        <a:pt x="41745" y="85863"/>
                      </a:lnTo>
                      <a:cubicBezTo>
                        <a:pt x="41745" y="90791"/>
                        <a:pt x="41745" y="92530"/>
                        <a:pt x="30267" y="92530"/>
                      </a:cubicBezTo>
                      <a:lnTo>
                        <a:pt x="26441" y="92530"/>
                      </a:lnTo>
                      <a:lnTo>
                        <a:pt x="26441" y="97748"/>
                      </a:lnTo>
                      <a:cubicBezTo>
                        <a:pt x="33526" y="97458"/>
                        <a:pt x="42596" y="97168"/>
                        <a:pt x="47697" y="97168"/>
                      </a:cubicBezTo>
                      <a:cubicBezTo>
                        <a:pt x="52940" y="97168"/>
                        <a:pt x="62010" y="97458"/>
                        <a:pt x="69095" y="97748"/>
                      </a:cubicBezTo>
                      <a:lnTo>
                        <a:pt x="69095" y="92530"/>
                      </a:lnTo>
                      <a:lnTo>
                        <a:pt x="65269" y="92530"/>
                      </a:lnTo>
                      <a:cubicBezTo>
                        <a:pt x="53791" y="92530"/>
                        <a:pt x="53791" y="90791"/>
                        <a:pt x="53791" y="85863"/>
                      </a:cubicBezTo>
                      <a:lnTo>
                        <a:pt x="53791" y="73979"/>
                      </a:lnTo>
                      <a:lnTo>
                        <a:pt x="69520" y="73979"/>
                      </a:lnTo>
                      <a:close/>
                      <a:moveTo>
                        <a:pt x="42737" y="15718"/>
                      </a:moveTo>
                      <a:lnTo>
                        <a:pt x="42737" y="68762"/>
                      </a:lnTo>
                      <a:lnTo>
                        <a:pt x="5326" y="68762"/>
                      </a:lnTo>
                      <a:lnTo>
                        <a:pt x="42737" y="15718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28" name="フリーフォーム: 図形 27">
                  <a:extLst>
                    <a:ext uri="{FF2B5EF4-FFF2-40B4-BE49-F238E27FC236}">
                      <a16:creationId xmlns:a16="http://schemas.microsoft.com/office/drawing/2014/main" id="{E00B69BD-1E6A-BF3C-D127-9250D65F1ECD}"/>
                    </a:ext>
                  </a:extLst>
                </p:cNvPr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10061971" y="3848232"/>
                  <a:ext cx="111342" cy="135405"/>
                </a:xfrm>
                <a:custGeom>
                  <a:avLst/>
                  <a:gdLst>
                    <a:gd name="connsiteX0" fmla="*/ 110420 w 111342"/>
                    <a:gd name="connsiteY0" fmla="*/ 15591 h 135405"/>
                    <a:gd name="connsiteX1" fmla="*/ 111432 w 111342"/>
                    <a:gd name="connsiteY1" fmla="*/ 10829 h 135405"/>
                    <a:gd name="connsiteX2" fmla="*/ 101917 w 111342"/>
                    <a:gd name="connsiteY2" fmla="*/ 1719 h 135405"/>
                    <a:gd name="connsiteX3" fmla="*/ 87544 w 111342"/>
                    <a:gd name="connsiteY3" fmla="*/ 17040 h 135405"/>
                    <a:gd name="connsiteX4" fmla="*/ 82281 w 111342"/>
                    <a:gd name="connsiteY4" fmla="*/ 38573 h 135405"/>
                    <a:gd name="connsiteX5" fmla="*/ 73778 w 111342"/>
                    <a:gd name="connsiteY5" fmla="*/ 72941 h 135405"/>
                    <a:gd name="connsiteX6" fmla="*/ 65883 w 111342"/>
                    <a:gd name="connsiteY6" fmla="*/ 82879 h 135405"/>
                    <a:gd name="connsiteX7" fmla="*/ 52117 w 111342"/>
                    <a:gd name="connsiteY7" fmla="*/ 87848 h 135405"/>
                    <a:gd name="connsiteX8" fmla="*/ 39971 w 111342"/>
                    <a:gd name="connsiteY8" fmla="*/ 72734 h 135405"/>
                    <a:gd name="connsiteX9" fmla="*/ 51915 w 111342"/>
                    <a:gd name="connsiteY9" fmla="*/ 29049 h 135405"/>
                    <a:gd name="connsiteX10" fmla="*/ 54546 w 111342"/>
                    <a:gd name="connsiteY10" fmla="*/ 18697 h 135405"/>
                    <a:gd name="connsiteX11" fmla="*/ 31671 w 111342"/>
                    <a:gd name="connsiteY11" fmla="*/ 63 h 135405"/>
                    <a:gd name="connsiteX12" fmla="*/ 90 w 111342"/>
                    <a:gd name="connsiteY12" fmla="*/ 32361 h 135405"/>
                    <a:gd name="connsiteX13" fmla="*/ 4948 w 111342"/>
                    <a:gd name="connsiteY13" fmla="*/ 35260 h 135405"/>
                    <a:gd name="connsiteX14" fmla="*/ 9604 w 111342"/>
                    <a:gd name="connsiteY14" fmla="*/ 32568 h 135405"/>
                    <a:gd name="connsiteX15" fmla="*/ 30456 w 111342"/>
                    <a:gd name="connsiteY15" fmla="*/ 7516 h 135405"/>
                    <a:gd name="connsiteX16" fmla="*/ 33897 w 111342"/>
                    <a:gd name="connsiteY16" fmla="*/ 11864 h 135405"/>
                    <a:gd name="connsiteX17" fmla="*/ 30456 w 111342"/>
                    <a:gd name="connsiteY17" fmla="*/ 25322 h 135405"/>
                    <a:gd name="connsiteX18" fmla="*/ 18309 w 111342"/>
                    <a:gd name="connsiteY18" fmla="*/ 68387 h 135405"/>
                    <a:gd name="connsiteX19" fmla="*/ 50498 w 111342"/>
                    <a:gd name="connsiteY19" fmla="*/ 95302 h 135405"/>
                    <a:gd name="connsiteX20" fmla="*/ 69932 w 111342"/>
                    <a:gd name="connsiteY20" fmla="*/ 89091 h 135405"/>
                    <a:gd name="connsiteX21" fmla="*/ 35112 w 111342"/>
                    <a:gd name="connsiteY21" fmla="*/ 128015 h 135405"/>
                    <a:gd name="connsiteX22" fmla="*/ 22763 w 111342"/>
                    <a:gd name="connsiteY22" fmla="*/ 125116 h 135405"/>
                    <a:gd name="connsiteX23" fmla="*/ 32480 w 111342"/>
                    <a:gd name="connsiteY23" fmla="*/ 111244 h 135405"/>
                    <a:gd name="connsiteX24" fmla="*/ 22561 w 111342"/>
                    <a:gd name="connsiteY24" fmla="*/ 101720 h 135405"/>
                    <a:gd name="connsiteX25" fmla="*/ 7985 w 111342"/>
                    <a:gd name="connsiteY25" fmla="*/ 117455 h 135405"/>
                    <a:gd name="connsiteX26" fmla="*/ 35112 w 111342"/>
                    <a:gd name="connsiteY26" fmla="*/ 135468 h 135405"/>
                    <a:gd name="connsiteX27" fmla="*/ 91391 w 111342"/>
                    <a:gd name="connsiteY27" fmla="*/ 93853 h 135405"/>
                    <a:gd name="connsiteX28" fmla="*/ 110420 w 111342"/>
                    <a:gd name="connsiteY28" fmla="*/ 15591 h 135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11342" h="135405">
                      <a:moveTo>
                        <a:pt x="110420" y="15591"/>
                      </a:moveTo>
                      <a:cubicBezTo>
                        <a:pt x="111432" y="11864"/>
                        <a:pt x="111432" y="11450"/>
                        <a:pt x="111432" y="10829"/>
                      </a:cubicBezTo>
                      <a:cubicBezTo>
                        <a:pt x="111432" y="6274"/>
                        <a:pt x="108193" y="1719"/>
                        <a:pt x="101917" y="1719"/>
                      </a:cubicBezTo>
                      <a:cubicBezTo>
                        <a:pt x="91391" y="1719"/>
                        <a:pt x="88961" y="11450"/>
                        <a:pt x="87544" y="17040"/>
                      </a:cubicBezTo>
                      <a:lnTo>
                        <a:pt x="82281" y="38573"/>
                      </a:lnTo>
                      <a:cubicBezTo>
                        <a:pt x="79851" y="48511"/>
                        <a:pt x="76005" y="64453"/>
                        <a:pt x="73778" y="72941"/>
                      </a:cubicBezTo>
                      <a:cubicBezTo>
                        <a:pt x="72766" y="77496"/>
                        <a:pt x="66490" y="82465"/>
                        <a:pt x="65883" y="82879"/>
                      </a:cubicBezTo>
                      <a:cubicBezTo>
                        <a:pt x="63656" y="84329"/>
                        <a:pt x="58798" y="87848"/>
                        <a:pt x="52117" y="87848"/>
                      </a:cubicBezTo>
                      <a:cubicBezTo>
                        <a:pt x="40173" y="87848"/>
                        <a:pt x="39971" y="77496"/>
                        <a:pt x="39971" y="72734"/>
                      </a:cubicBezTo>
                      <a:cubicBezTo>
                        <a:pt x="39971" y="60105"/>
                        <a:pt x="46246" y="43956"/>
                        <a:pt x="51915" y="29049"/>
                      </a:cubicBezTo>
                      <a:cubicBezTo>
                        <a:pt x="53939" y="23666"/>
                        <a:pt x="54546" y="22216"/>
                        <a:pt x="54546" y="18697"/>
                      </a:cubicBezTo>
                      <a:cubicBezTo>
                        <a:pt x="54546" y="6688"/>
                        <a:pt x="42805" y="63"/>
                        <a:pt x="31671" y="63"/>
                      </a:cubicBezTo>
                      <a:cubicBezTo>
                        <a:pt x="10212" y="63"/>
                        <a:pt x="90" y="28220"/>
                        <a:pt x="90" y="32361"/>
                      </a:cubicBezTo>
                      <a:cubicBezTo>
                        <a:pt x="90" y="35260"/>
                        <a:pt x="3126" y="35260"/>
                        <a:pt x="4948" y="35260"/>
                      </a:cubicBezTo>
                      <a:cubicBezTo>
                        <a:pt x="7378" y="35260"/>
                        <a:pt x="8795" y="35260"/>
                        <a:pt x="9604" y="32568"/>
                      </a:cubicBezTo>
                      <a:cubicBezTo>
                        <a:pt x="16285" y="9587"/>
                        <a:pt x="27419" y="7516"/>
                        <a:pt x="30456" y="7516"/>
                      </a:cubicBezTo>
                      <a:cubicBezTo>
                        <a:pt x="31873" y="7516"/>
                        <a:pt x="33897" y="7516"/>
                        <a:pt x="33897" y="11864"/>
                      </a:cubicBezTo>
                      <a:cubicBezTo>
                        <a:pt x="33897" y="16626"/>
                        <a:pt x="31671" y="22009"/>
                        <a:pt x="30456" y="25322"/>
                      </a:cubicBezTo>
                      <a:cubicBezTo>
                        <a:pt x="22561" y="46026"/>
                        <a:pt x="18309" y="57827"/>
                        <a:pt x="18309" y="68387"/>
                      </a:cubicBezTo>
                      <a:cubicBezTo>
                        <a:pt x="18309" y="91989"/>
                        <a:pt x="38554" y="95302"/>
                        <a:pt x="50498" y="95302"/>
                      </a:cubicBezTo>
                      <a:cubicBezTo>
                        <a:pt x="55559" y="95302"/>
                        <a:pt x="62442" y="94474"/>
                        <a:pt x="69932" y="89091"/>
                      </a:cubicBezTo>
                      <a:cubicBezTo>
                        <a:pt x="64263" y="114557"/>
                        <a:pt x="49080" y="128015"/>
                        <a:pt x="35112" y="128015"/>
                      </a:cubicBezTo>
                      <a:cubicBezTo>
                        <a:pt x="32480" y="128015"/>
                        <a:pt x="26812" y="127600"/>
                        <a:pt x="22763" y="125116"/>
                      </a:cubicBezTo>
                      <a:cubicBezTo>
                        <a:pt x="29241" y="122424"/>
                        <a:pt x="32480" y="116834"/>
                        <a:pt x="32480" y="111244"/>
                      </a:cubicBezTo>
                      <a:cubicBezTo>
                        <a:pt x="32480" y="103791"/>
                        <a:pt x="26609" y="101720"/>
                        <a:pt x="22561" y="101720"/>
                      </a:cubicBezTo>
                      <a:cubicBezTo>
                        <a:pt x="15070" y="101720"/>
                        <a:pt x="7985" y="108346"/>
                        <a:pt x="7985" y="117455"/>
                      </a:cubicBezTo>
                      <a:cubicBezTo>
                        <a:pt x="7985" y="128015"/>
                        <a:pt x="18714" y="135468"/>
                        <a:pt x="35112" y="135468"/>
                      </a:cubicBezTo>
                      <a:cubicBezTo>
                        <a:pt x="58393" y="135468"/>
                        <a:pt x="85115" y="119526"/>
                        <a:pt x="91391" y="93853"/>
                      </a:cubicBezTo>
                      <a:lnTo>
                        <a:pt x="110420" y="1559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8" name="フリーフォーム: 図形 37">
                  <a:extLst>
                    <a:ext uri="{FF2B5EF4-FFF2-40B4-BE49-F238E27FC236}">
                      <a16:creationId xmlns:a16="http://schemas.microsoft.com/office/drawing/2014/main" id="{3A1AF975-9720-24CF-D8C7-83BA732B5829}"/>
                    </a:ext>
                  </a:extLst>
                </p:cNvPr>
                <p:cNvSpPr/>
                <p:nvPr>
                  <p:custDataLst>
                    <p:tags r:id="rId62"/>
                  </p:custDataLst>
                </p:nvPr>
              </p:nvSpPr>
              <p:spPr>
                <a:xfrm>
                  <a:off x="10250056" y="3865830"/>
                  <a:ext cx="134623" cy="48447"/>
                </a:xfrm>
                <a:custGeom>
                  <a:avLst/>
                  <a:gdLst>
                    <a:gd name="connsiteX0" fmla="*/ 127839 w 134623"/>
                    <a:gd name="connsiteY0" fmla="*/ 8344 h 48447"/>
                    <a:gd name="connsiteX1" fmla="*/ 134722 w 134623"/>
                    <a:gd name="connsiteY1" fmla="*/ 4204 h 48447"/>
                    <a:gd name="connsiteX2" fmla="*/ 128041 w 134623"/>
                    <a:gd name="connsiteY2" fmla="*/ 63 h 48447"/>
                    <a:gd name="connsiteX3" fmla="*/ 6779 w 134623"/>
                    <a:gd name="connsiteY3" fmla="*/ 63 h 48447"/>
                    <a:gd name="connsiteX4" fmla="*/ 99 w 134623"/>
                    <a:gd name="connsiteY4" fmla="*/ 4204 h 48447"/>
                    <a:gd name="connsiteX5" fmla="*/ 6982 w 134623"/>
                    <a:gd name="connsiteY5" fmla="*/ 8344 h 48447"/>
                    <a:gd name="connsiteX6" fmla="*/ 127839 w 134623"/>
                    <a:gd name="connsiteY6" fmla="*/ 8344 h 48447"/>
                    <a:gd name="connsiteX7" fmla="*/ 128041 w 134623"/>
                    <a:gd name="connsiteY7" fmla="*/ 48511 h 48447"/>
                    <a:gd name="connsiteX8" fmla="*/ 134722 w 134623"/>
                    <a:gd name="connsiteY8" fmla="*/ 44370 h 48447"/>
                    <a:gd name="connsiteX9" fmla="*/ 127839 w 134623"/>
                    <a:gd name="connsiteY9" fmla="*/ 40229 h 48447"/>
                    <a:gd name="connsiteX10" fmla="*/ 6982 w 134623"/>
                    <a:gd name="connsiteY10" fmla="*/ 40229 h 48447"/>
                    <a:gd name="connsiteX11" fmla="*/ 99 w 134623"/>
                    <a:gd name="connsiteY11" fmla="*/ 44370 h 48447"/>
                    <a:gd name="connsiteX12" fmla="*/ 6779 w 134623"/>
                    <a:gd name="connsiteY12" fmla="*/ 48511 h 48447"/>
                    <a:gd name="connsiteX13" fmla="*/ 128041 w 134623"/>
                    <a:gd name="connsiteY13" fmla="*/ 48511 h 48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623" h="48447">
                      <a:moveTo>
                        <a:pt x="127839" y="8344"/>
                      </a:moveTo>
                      <a:cubicBezTo>
                        <a:pt x="130876" y="8344"/>
                        <a:pt x="134722" y="8344"/>
                        <a:pt x="134722" y="4204"/>
                      </a:cubicBezTo>
                      <a:cubicBezTo>
                        <a:pt x="134722" y="63"/>
                        <a:pt x="130876" y="63"/>
                        <a:pt x="128041" y="63"/>
                      </a:cubicBezTo>
                      <a:lnTo>
                        <a:pt x="6779" y="63"/>
                      </a:lnTo>
                      <a:cubicBezTo>
                        <a:pt x="3945" y="63"/>
                        <a:pt x="99" y="63"/>
                        <a:pt x="99" y="4204"/>
                      </a:cubicBezTo>
                      <a:cubicBezTo>
                        <a:pt x="99" y="8344"/>
                        <a:pt x="3945" y="8344"/>
                        <a:pt x="6982" y="8344"/>
                      </a:cubicBezTo>
                      <a:lnTo>
                        <a:pt x="127839" y="8344"/>
                      </a:lnTo>
                      <a:close/>
                      <a:moveTo>
                        <a:pt x="128041" y="48511"/>
                      </a:moveTo>
                      <a:cubicBezTo>
                        <a:pt x="130876" y="48511"/>
                        <a:pt x="134722" y="48511"/>
                        <a:pt x="134722" y="44370"/>
                      </a:cubicBezTo>
                      <a:cubicBezTo>
                        <a:pt x="134722" y="40229"/>
                        <a:pt x="130876" y="40229"/>
                        <a:pt x="127839" y="40229"/>
                      </a:cubicBezTo>
                      <a:lnTo>
                        <a:pt x="6982" y="40229"/>
                      </a:lnTo>
                      <a:cubicBezTo>
                        <a:pt x="3945" y="40229"/>
                        <a:pt x="99" y="40229"/>
                        <a:pt x="99" y="44370"/>
                      </a:cubicBezTo>
                      <a:cubicBezTo>
                        <a:pt x="99" y="48511"/>
                        <a:pt x="3945" y="48511"/>
                        <a:pt x="6779" y="48511"/>
                      </a:cubicBezTo>
                      <a:lnTo>
                        <a:pt x="128041" y="48511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9" name="フリーフォーム: 図形 38">
                  <a:extLst>
                    <a:ext uri="{FF2B5EF4-FFF2-40B4-BE49-F238E27FC236}">
                      <a16:creationId xmlns:a16="http://schemas.microsoft.com/office/drawing/2014/main" id="{1CF19EE3-EF20-F56C-3860-489619A25C01}"/>
                    </a:ext>
                  </a:extLst>
                </p:cNvPr>
                <p:cNvSpPr/>
                <p:nvPr>
                  <p:custDataLst>
                    <p:tags r:id="rId63"/>
                  </p:custDataLst>
                </p:nvPr>
              </p:nvSpPr>
              <p:spPr>
                <a:xfrm>
                  <a:off x="10469209" y="3885913"/>
                  <a:ext cx="123691" cy="8281"/>
                </a:xfrm>
                <a:custGeom>
                  <a:avLst/>
                  <a:gdLst>
                    <a:gd name="connsiteX0" fmla="*/ 116715 w 123691"/>
                    <a:gd name="connsiteY0" fmla="*/ 8344 h 8281"/>
                    <a:gd name="connsiteX1" fmla="*/ 123801 w 123691"/>
                    <a:gd name="connsiteY1" fmla="*/ 4204 h 8281"/>
                    <a:gd name="connsiteX2" fmla="*/ 116715 w 123691"/>
                    <a:gd name="connsiteY2" fmla="*/ 63 h 8281"/>
                    <a:gd name="connsiteX3" fmla="*/ 7195 w 123691"/>
                    <a:gd name="connsiteY3" fmla="*/ 63 h 8281"/>
                    <a:gd name="connsiteX4" fmla="*/ 109 w 123691"/>
                    <a:gd name="connsiteY4" fmla="*/ 4204 h 8281"/>
                    <a:gd name="connsiteX5" fmla="*/ 7195 w 123691"/>
                    <a:gd name="connsiteY5" fmla="*/ 8344 h 8281"/>
                    <a:gd name="connsiteX6" fmla="*/ 116715 w 123691"/>
                    <a:gd name="connsiteY6" fmla="*/ 8344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691" h="8281">
                      <a:moveTo>
                        <a:pt x="116715" y="8344"/>
                      </a:moveTo>
                      <a:cubicBezTo>
                        <a:pt x="120157" y="8344"/>
                        <a:pt x="123801" y="8344"/>
                        <a:pt x="123801" y="4204"/>
                      </a:cubicBezTo>
                      <a:cubicBezTo>
                        <a:pt x="123801" y="63"/>
                        <a:pt x="120157" y="63"/>
                        <a:pt x="116715" y="63"/>
                      </a:cubicBezTo>
                      <a:lnTo>
                        <a:pt x="7195" y="63"/>
                      </a:lnTo>
                      <a:cubicBezTo>
                        <a:pt x="3753" y="63"/>
                        <a:pt x="109" y="63"/>
                        <a:pt x="109" y="4204"/>
                      </a:cubicBezTo>
                      <a:cubicBezTo>
                        <a:pt x="109" y="8344"/>
                        <a:pt x="3753" y="8344"/>
                        <a:pt x="7195" y="8344"/>
                      </a:cubicBezTo>
                      <a:lnTo>
                        <a:pt x="116715" y="8344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40" name="フリーフォーム: 図形 39">
                  <a:extLst>
                    <a:ext uri="{FF2B5EF4-FFF2-40B4-BE49-F238E27FC236}">
                      <a16:creationId xmlns:a16="http://schemas.microsoft.com/office/drawing/2014/main" id="{3A6C05F9-638C-9789-A453-79504485C872}"/>
                    </a:ext>
                  </a:extLst>
                </p:cNvPr>
                <p:cNvSpPr/>
                <p:nvPr>
                  <p:custDataLst>
                    <p:tags r:id="rId64"/>
                  </p:custDataLst>
                </p:nvPr>
              </p:nvSpPr>
              <p:spPr>
                <a:xfrm>
                  <a:off x="10627878" y="3803925"/>
                  <a:ext cx="66805" cy="137889"/>
                </a:xfrm>
                <a:custGeom>
                  <a:avLst/>
                  <a:gdLst>
                    <a:gd name="connsiteX0" fmla="*/ 41617 w 66805"/>
                    <a:gd name="connsiteY0" fmla="*/ 5446 h 137889"/>
                    <a:gd name="connsiteX1" fmla="*/ 36961 w 66805"/>
                    <a:gd name="connsiteY1" fmla="*/ 63 h 137889"/>
                    <a:gd name="connsiteX2" fmla="*/ 117 w 66805"/>
                    <a:gd name="connsiteY2" fmla="*/ 13313 h 137889"/>
                    <a:gd name="connsiteX3" fmla="*/ 117 w 66805"/>
                    <a:gd name="connsiteY3" fmla="*/ 19732 h 137889"/>
                    <a:gd name="connsiteX4" fmla="*/ 26637 w 66805"/>
                    <a:gd name="connsiteY4" fmla="*/ 14349 h 137889"/>
                    <a:gd name="connsiteX5" fmla="*/ 26637 w 66805"/>
                    <a:gd name="connsiteY5" fmla="*/ 121596 h 137889"/>
                    <a:gd name="connsiteX6" fmla="*/ 7810 w 66805"/>
                    <a:gd name="connsiteY6" fmla="*/ 131534 h 137889"/>
                    <a:gd name="connsiteX7" fmla="*/ 1332 w 66805"/>
                    <a:gd name="connsiteY7" fmla="*/ 131534 h 137889"/>
                    <a:gd name="connsiteX8" fmla="*/ 1332 w 66805"/>
                    <a:gd name="connsiteY8" fmla="*/ 137953 h 137889"/>
                    <a:gd name="connsiteX9" fmla="*/ 34127 w 66805"/>
                    <a:gd name="connsiteY9" fmla="*/ 137331 h 137889"/>
                    <a:gd name="connsiteX10" fmla="*/ 66923 w 66805"/>
                    <a:gd name="connsiteY10" fmla="*/ 137953 h 137889"/>
                    <a:gd name="connsiteX11" fmla="*/ 66923 w 66805"/>
                    <a:gd name="connsiteY11" fmla="*/ 131534 h 137889"/>
                    <a:gd name="connsiteX12" fmla="*/ 60444 w 66805"/>
                    <a:gd name="connsiteY12" fmla="*/ 131534 h 137889"/>
                    <a:gd name="connsiteX13" fmla="*/ 41617 w 66805"/>
                    <a:gd name="connsiteY13" fmla="*/ 121596 h 137889"/>
                    <a:gd name="connsiteX14" fmla="*/ 41617 w 66805"/>
                    <a:gd name="connsiteY14" fmla="*/ 5446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6805" h="137889">
                      <a:moveTo>
                        <a:pt x="41617" y="5446"/>
                      </a:moveTo>
                      <a:cubicBezTo>
                        <a:pt x="41617" y="477"/>
                        <a:pt x="41617" y="63"/>
                        <a:pt x="36961" y="63"/>
                      </a:cubicBezTo>
                      <a:cubicBezTo>
                        <a:pt x="24410" y="13313"/>
                        <a:pt x="6595" y="13313"/>
                        <a:pt x="117" y="13313"/>
                      </a:cubicBezTo>
                      <a:lnTo>
                        <a:pt x="117" y="19732"/>
                      </a:lnTo>
                      <a:cubicBezTo>
                        <a:pt x="4166" y="19732"/>
                        <a:pt x="16110" y="19732"/>
                        <a:pt x="26637" y="14349"/>
                      </a:cubicBezTo>
                      <a:lnTo>
                        <a:pt x="26637" y="121596"/>
                      </a:lnTo>
                      <a:cubicBezTo>
                        <a:pt x="26637" y="129050"/>
                        <a:pt x="26029" y="131534"/>
                        <a:pt x="7810" y="131534"/>
                      </a:cubicBezTo>
                      <a:lnTo>
                        <a:pt x="1332" y="131534"/>
                      </a:lnTo>
                      <a:lnTo>
                        <a:pt x="1332" y="137953"/>
                      </a:lnTo>
                      <a:cubicBezTo>
                        <a:pt x="8417" y="137331"/>
                        <a:pt x="26029" y="137331"/>
                        <a:pt x="34127" y="137331"/>
                      </a:cubicBezTo>
                      <a:cubicBezTo>
                        <a:pt x="42225" y="137331"/>
                        <a:pt x="59837" y="137331"/>
                        <a:pt x="66923" y="137953"/>
                      </a:cubicBezTo>
                      <a:lnTo>
                        <a:pt x="66923" y="131534"/>
                      </a:lnTo>
                      <a:lnTo>
                        <a:pt x="60444" y="131534"/>
                      </a:lnTo>
                      <a:cubicBezTo>
                        <a:pt x="42225" y="131534"/>
                        <a:pt x="41617" y="129257"/>
                        <a:pt x="41617" y="121596"/>
                      </a:cubicBezTo>
                      <a:lnTo>
                        <a:pt x="41617" y="5446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4F78577B-5482-1C85-DAFB-A74FA5809FA3}"/>
                  </a:ext>
                </a:extLst>
              </p:cNvPr>
              <p:cNvSpPr/>
              <p:nvPr/>
            </p:nvSpPr>
            <p:spPr>
              <a:xfrm>
                <a:off x="8441415" y="3062805"/>
                <a:ext cx="185772" cy="2032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B246667E-0CCA-9828-979F-B1C542F871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7786" y="3172883"/>
                <a:ext cx="1338697" cy="889527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D497FA9D-B87D-AC8A-68C7-E1E570D75F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0435" y="3225726"/>
                <a:ext cx="1153744" cy="1030444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2AB40B52-C0B4-902A-18C9-45F7293989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2101" y="3833423"/>
                <a:ext cx="2210609" cy="343481"/>
              </a:xfrm>
              <a:prstGeom prst="line">
                <a:avLst/>
              </a:prstGeom>
              <a:ln w="28575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48EC70E3-DDF1-9C75-3EE4-B90C9F39F2F0}"/>
                  </a:ext>
                </a:extLst>
              </p:cNvPr>
              <p:cNvCxnSpPr>
                <a:cxnSpLocks/>
              </p:cNvCxnSpPr>
              <p:nvPr/>
            </p:nvCxnSpPr>
            <p:spPr>
              <a:xfrm rot="21277335" flipH="1" flipV="1">
                <a:off x="7435707" y="3402975"/>
                <a:ext cx="581276" cy="1109709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1" name="直線コネクタ 20">
                <a:extLst>
                  <a:ext uri="{FF2B5EF4-FFF2-40B4-BE49-F238E27FC236}">
                    <a16:creationId xmlns:a16="http://schemas.microsoft.com/office/drawing/2014/main" id="{E742C84E-2F67-9ADE-5812-A9CD49FAB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6836" y="3262184"/>
                <a:ext cx="1835423" cy="423902"/>
              </a:xfrm>
              <a:prstGeom prst="line">
                <a:avLst/>
              </a:prstGeom>
              <a:ln w="28575">
                <a:prstDash val="sysDot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2" name="楕円 21">
                <a:extLst>
                  <a:ext uri="{FF2B5EF4-FFF2-40B4-BE49-F238E27FC236}">
                    <a16:creationId xmlns:a16="http://schemas.microsoft.com/office/drawing/2014/main" id="{6B6EB4B6-D2F6-C182-5B2F-37BFE7C6A0B2}"/>
                  </a:ext>
                </a:extLst>
              </p:cNvPr>
              <p:cNvSpPr/>
              <p:nvPr/>
            </p:nvSpPr>
            <p:spPr>
              <a:xfrm>
                <a:off x="9001345" y="4060481"/>
                <a:ext cx="133148" cy="133148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3" name="直線矢印コネクタ 22">
                <a:extLst>
                  <a:ext uri="{FF2B5EF4-FFF2-40B4-BE49-F238E27FC236}">
                    <a16:creationId xmlns:a16="http://schemas.microsoft.com/office/drawing/2014/main" id="{36268D93-3AC2-DCB2-0A0B-837102F6D255}"/>
                  </a:ext>
                </a:extLst>
              </p:cNvPr>
              <p:cNvCxnSpPr/>
              <p:nvPr/>
            </p:nvCxnSpPr>
            <p:spPr>
              <a:xfrm>
                <a:off x="9362776" y="3823294"/>
                <a:ext cx="413938" cy="2554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4" name="グラフィックス 832" descr="\documentclass{article}&#10;\usepackage{amsmath,amsfonts,amssymb}&#10;\usepackage{mathtools}&#10;\usepackage{physics}&#10;\usepackage{bm}&#10;\pagestyle{empty}&#10;\begin{document}&#10;&#10;$\displaystyle \bm{b}$&#10;&#10;\end{document}" title="IguanaTex Vector Display">
                <a:extLst>
                  <a:ext uri="{FF2B5EF4-FFF2-40B4-BE49-F238E27FC236}">
                    <a16:creationId xmlns:a16="http://schemas.microsoft.com/office/drawing/2014/main" id="{A222270F-65D1-8D6C-1FA4-9A8E30F43055}"/>
                  </a:ext>
                </a:extLst>
              </p:cNvPr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>
              <a:xfrm>
                <a:off x="9860125" y="4013200"/>
                <a:ext cx="120629" cy="171297"/>
              </a:xfrm>
              <a:custGeom>
                <a:avLst/>
                <a:gdLst>
                  <a:gd name="connsiteX0" fmla="*/ 60923 w 120629"/>
                  <a:gd name="connsiteY0" fmla="*/ 8603 h 171297"/>
                  <a:gd name="connsiteX1" fmla="*/ 61986 w 120629"/>
                  <a:gd name="connsiteY1" fmla="*/ 4455 h 171297"/>
                  <a:gd name="connsiteX2" fmla="*/ 56140 w 120629"/>
                  <a:gd name="connsiteY2" fmla="*/ 63 h 171297"/>
                  <a:gd name="connsiteX3" fmla="*/ 54280 w 120629"/>
                  <a:gd name="connsiteY3" fmla="*/ 307 h 171297"/>
                  <a:gd name="connsiteX4" fmla="*/ 20004 w 120629"/>
                  <a:gd name="connsiteY4" fmla="*/ 1771 h 171297"/>
                  <a:gd name="connsiteX5" fmla="*/ 11502 w 120629"/>
                  <a:gd name="connsiteY5" fmla="*/ 9091 h 171297"/>
                  <a:gd name="connsiteX6" fmla="*/ 18410 w 120629"/>
                  <a:gd name="connsiteY6" fmla="*/ 13484 h 171297"/>
                  <a:gd name="connsiteX7" fmla="*/ 29570 w 120629"/>
                  <a:gd name="connsiteY7" fmla="*/ 13972 h 171297"/>
                  <a:gd name="connsiteX8" fmla="*/ 22130 w 120629"/>
                  <a:gd name="connsiteY8" fmla="*/ 42033 h 171297"/>
                  <a:gd name="connsiteX9" fmla="*/ 3797 w 120629"/>
                  <a:gd name="connsiteY9" fmla="*/ 109381 h 171297"/>
                  <a:gd name="connsiteX10" fmla="*/ 77 w 120629"/>
                  <a:gd name="connsiteY10" fmla="*/ 131586 h 171297"/>
                  <a:gd name="connsiteX11" fmla="*/ 45246 w 120629"/>
                  <a:gd name="connsiteY11" fmla="*/ 171360 h 171297"/>
                  <a:gd name="connsiteX12" fmla="*/ 120706 w 120629"/>
                  <a:gd name="connsiteY12" fmla="*/ 99376 h 171297"/>
                  <a:gd name="connsiteX13" fmla="*/ 74208 w 120629"/>
                  <a:gd name="connsiteY13" fmla="*/ 59114 h 171297"/>
                  <a:gd name="connsiteX14" fmla="*/ 45246 w 120629"/>
                  <a:gd name="connsiteY14" fmla="*/ 66922 h 171297"/>
                  <a:gd name="connsiteX15" fmla="*/ 60923 w 120629"/>
                  <a:gd name="connsiteY15" fmla="*/ 8603 h 171297"/>
                  <a:gd name="connsiteX16" fmla="*/ 45778 w 120629"/>
                  <a:gd name="connsiteY16" fmla="*/ 162576 h 171297"/>
                  <a:gd name="connsiteX17" fmla="*/ 26647 w 120629"/>
                  <a:gd name="connsiteY17" fmla="*/ 142323 h 171297"/>
                  <a:gd name="connsiteX18" fmla="*/ 31164 w 120629"/>
                  <a:gd name="connsiteY18" fmla="*/ 117921 h 171297"/>
                  <a:gd name="connsiteX19" fmla="*/ 40198 w 120629"/>
                  <a:gd name="connsiteY19" fmla="*/ 84491 h 171297"/>
                  <a:gd name="connsiteX20" fmla="*/ 72880 w 120629"/>
                  <a:gd name="connsiteY20" fmla="*/ 67899 h 171297"/>
                  <a:gd name="connsiteX21" fmla="*/ 90682 w 120629"/>
                  <a:gd name="connsiteY21" fmla="*/ 86444 h 171297"/>
                  <a:gd name="connsiteX22" fmla="*/ 77396 w 120629"/>
                  <a:gd name="connsiteY22" fmla="*/ 138662 h 171297"/>
                  <a:gd name="connsiteX23" fmla="*/ 45778 w 120629"/>
                  <a:gd name="connsiteY23" fmla="*/ 162576 h 17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0629" h="171297">
                    <a:moveTo>
                      <a:pt x="60923" y="8603"/>
                    </a:moveTo>
                    <a:cubicBezTo>
                      <a:pt x="61986" y="5187"/>
                      <a:pt x="61986" y="4699"/>
                      <a:pt x="61986" y="4455"/>
                    </a:cubicBezTo>
                    <a:cubicBezTo>
                      <a:pt x="61986" y="1283"/>
                      <a:pt x="59063" y="63"/>
                      <a:pt x="56140" y="63"/>
                    </a:cubicBezTo>
                    <a:cubicBezTo>
                      <a:pt x="55077" y="63"/>
                      <a:pt x="54812" y="63"/>
                      <a:pt x="54280" y="307"/>
                    </a:cubicBezTo>
                    <a:lnTo>
                      <a:pt x="20004" y="1771"/>
                    </a:lnTo>
                    <a:cubicBezTo>
                      <a:pt x="16285" y="2015"/>
                      <a:pt x="11502" y="2259"/>
                      <a:pt x="11502" y="9091"/>
                    </a:cubicBezTo>
                    <a:cubicBezTo>
                      <a:pt x="11502" y="13484"/>
                      <a:pt x="16550" y="13484"/>
                      <a:pt x="18410" y="13484"/>
                    </a:cubicBezTo>
                    <a:cubicBezTo>
                      <a:pt x="21333" y="13484"/>
                      <a:pt x="26116" y="13484"/>
                      <a:pt x="29570" y="13972"/>
                    </a:cubicBezTo>
                    <a:cubicBezTo>
                      <a:pt x="27444" y="22268"/>
                      <a:pt x="24787" y="32761"/>
                      <a:pt x="22130" y="42033"/>
                    </a:cubicBezTo>
                    <a:lnTo>
                      <a:pt x="3797" y="109381"/>
                    </a:lnTo>
                    <a:cubicBezTo>
                      <a:pt x="77" y="123046"/>
                      <a:pt x="77" y="125974"/>
                      <a:pt x="77" y="131586"/>
                    </a:cubicBezTo>
                    <a:cubicBezTo>
                      <a:pt x="77" y="162820"/>
                      <a:pt x="25319" y="171360"/>
                      <a:pt x="45246" y="171360"/>
                    </a:cubicBezTo>
                    <a:cubicBezTo>
                      <a:pt x="93339" y="171360"/>
                      <a:pt x="120706" y="131586"/>
                      <a:pt x="120706" y="99376"/>
                    </a:cubicBezTo>
                    <a:cubicBezTo>
                      <a:pt x="120706" y="69363"/>
                      <a:pt x="96261" y="59114"/>
                      <a:pt x="74208" y="59114"/>
                    </a:cubicBezTo>
                    <a:cubicBezTo>
                      <a:pt x="61454" y="59114"/>
                      <a:pt x="50826" y="63750"/>
                      <a:pt x="45246" y="66922"/>
                    </a:cubicBezTo>
                    <a:lnTo>
                      <a:pt x="60923" y="8603"/>
                    </a:lnTo>
                    <a:close/>
                    <a:moveTo>
                      <a:pt x="45778" y="162576"/>
                    </a:moveTo>
                    <a:cubicBezTo>
                      <a:pt x="35415" y="162576"/>
                      <a:pt x="26647" y="157451"/>
                      <a:pt x="26647" y="142323"/>
                    </a:cubicBezTo>
                    <a:cubicBezTo>
                      <a:pt x="26647" y="134514"/>
                      <a:pt x="29304" y="125486"/>
                      <a:pt x="31164" y="117921"/>
                    </a:cubicBezTo>
                    <a:cubicBezTo>
                      <a:pt x="33821" y="108649"/>
                      <a:pt x="38338" y="91812"/>
                      <a:pt x="40198" y="84491"/>
                    </a:cubicBezTo>
                    <a:cubicBezTo>
                      <a:pt x="41526" y="80343"/>
                      <a:pt x="56672" y="67899"/>
                      <a:pt x="72880" y="67899"/>
                    </a:cubicBezTo>
                    <a:cubicBezTo>
                      <a:pt x="89353" y="67899"/>
                      <a:pt x="90682" y="81075"/>
                      <a:pt x="90682" y="86444"/>
                    </a:cubicBezTo>
                    <a:cubicBezTo>
                      <a:pt x="90682" y="99132"/>
                      <a:pt x="81648" y="129146"/>
                      <a:pt x="77396" y="138662"/>
                    </a:cubicBezTo>
                    <a:cubicBezTo>
                      <a:pt x="68363" y="158428"/>
                      <a:pt x="53483" y="162576"/>
                      <a:pt x="45778" y="1625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9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sp>
            <p:nvSpPr>
              <p:cNvPr id="837" name="グラフィックス 835" descr="\documentclass{article}&#10;\usepackage{amsmath,amsfonts,amssymb}&#10;\usepackage{mathtools}&#10;\usepackage{physics}&#10;\usepackage{bm}&#10;\pagestyle{empty}&#10;\begin{document}&#10;&#10;$\displaystyle \bm{y}$&#10;&#10;\end{document}" title="IguanaTex Vector Display">
                <a:extLst>
                  <a:ext uri="{FF2B5EF4-FFF2-40B4-BE49-F238E27FC236}">
                    <a16:creationId xmlns:a16="http://schemas.microsoft.com/office/drawing/2014/main" id="{C7006E73-35DB-8AAC-BB08-BC87F43BF2C6}"/>
                  </a:ext>
                </a:extLst>
              </p:cNvPr>
              <p:cNvSpPr>
                <a:spLocks noChangeAspect="1"/>
              </p:cNvSpPr>
              <p:nvPr>
                <p:custDataLst>
                  <p:tags r:id="rId33"/>
                </p:custDataLst>
              </p:nvPr>
            </p:nvSpPr>
            <p:spPr>
              <a:xfrm>
                <a:off x="8907625" y="4229100"/>
                <a:ext cx="139178" cy="165495"/>
              </a:xfrm>
              <a:custGeom>
                <a:avLst/>
                <a:gdLst>
                  <a:gd name="connsiteX0" fmla="*/ 137990 w 139178"/>
                  <a:gd name="connsiteY0" fmla="*/ 19042 h 165495"/>
                  <a:gd name="connsiteX1" fmla="*/ 139255 w 139178"/>
                  <a:gd name="connsiteY1" fmla="*/ 13221 h 165495"/>
                  <a:gd name="connsiteX2" fmla="*/ 127361 w 139178"/>
                  <a:gd name="connsiteY2" fmla="*/ 2087 h 165495"/>
                  <a:gd name="connsiteX3" fmla="*/ 109395 w 139178"/>
                  <a:gd name="connsiteY3" fmla="*/ 20813 h 165495"/>
                  <a:gd name="connsiteX4" fmla="*/ 102815 w 139178"/>
                  <a:gd name="connsiteY4" fmla="*/ 47130 h 165495"/>
                  <a:gd name="connsiteX5" fmla="*/ 92187 w 139178"/>
                  <a:gd name="connsiteY5" fmla="*/ 89137 h 165495"/>
                  <a:gd name="connsiteX6" fmla="*/ 82318 w 139178"/>
                  <a:gd name="connsiteY6" fmla="*/ 101283 h 165495"/>
                  <a:gd name="connsiteX7" fmla="*/ 65111 w 139178"/>
                  <a:gd name="connsiteY7" fmla="*/ 107356 h 165495"/>
                  <a:gd name="connsiteX8" fmla="*/ 49928 w 139178"/>
                  <a:gd name="connsiteY8" fmla="*/ 88884 h 165495"/>
                  <a:gd name="connsiteX9" fmla="*/ 64858 w 139178"/>
                  <a:gd name="connsiteY9" fmla="*/ 35490 h 165495"/>
                  <a:gd name="connsiteX10" fmla="*/ 68147 w 139178"/>
                  <a:gd name="connsiteY10" fmla="*/ 22837 h 165495"/>
                  <a:gd name="connsiteX11" fmla="*/ 39553 w 139178"/>
                  <a:gd name="connsiteY11" fmla="*/ 63 h 165495"/>
                  <a:gd name="connsiteX12" fmla="*/ 77 w 139178"/>
                  <a:gd name="connsiteY12" fmla="*/ 39539 h 165495"/>
                  <a:gd name="connsiteX13" fmla="*/ 6150 w 139178"/>
                  <a:gd name="connsiteY13" fmla="*/ 43081 h 165495"/>
                  <a:gd name="connsiteX14" fmla="*/ 11970 w 139178"/>
                  <a:gd name="connsiteY14" fmla="*/ 39792 h 165495"/>
                  <a:gd name="connsiteX15" fmla="*/ 38034 w 139178"/>
                  <a:gd name="connsiteY15" fmla="*/ 9173 h 165495"/>
                  <a:gd name="connsiteX16" fmla="*/ 42336 w 139178"/>
                  <a:gd name="connsiteY16" fmla="*/ 14487 h 165495"/>
                  <a:gd name="connsiteX17" fmla="*/ 38034 w 139178"/>
                  <a:gd name="connsiteY17" fmla="*/ 30935 h 165495"/>
                  <a:gd name="connsiteX18" fmla="*/ 22851 w 139178"/>
                  <a:gd name="connsiteY18" fmla="*/ 83570 h 165495"/>
                  <a:gd name="connsiteX19" fmla="*/ 63086 w 139178"/>
                  <a:gd name="connsiteY19" fmla="*/ 116466 h 165495"/>
                  <a:gd name="connsiteX20" fmla="*/ 87379 w 139178"/>
                  <a:gd name="connsiteY20" fmla="*/ 108875 h 165495"/>
                  <a:gd name="connsiteX21" fmla="*/ 43855 w 139178"/>
                  <a:gd name="connsiteY21" fmla="*/ 156448 h 165495"/>
                  <a:gd name="connsiteX22" fmla="*/ 28418 w 139178"/>
                  <a:gd name="connsiteY22" fmla="*/ 152906 h 165495"/>
                  <a:gd name="connsiteX23" fmla="*/ 40565 w 139178"/>
                  <a:gd name="connsiteY23" fmla="*/ 135951 h 165495"/>
                  <a:gd name="connsiteX24" fmla="*/ 28165 w 139178"/>
                  <a:gd name="connsiteY24" fmla="*/ 124311 h 165495"/>
                  <a:gd name="connsiteX25" fmla="*/ 9946 w 139178"/>
                  <a:gd name="connsiteY25" fmla="*/ 143543 h 165495"/>
                  <a:gd name="connsiteX26" fmla="*/ 43855 w 139178"/>
                  <a:gd name="connsiteY26" fmla="*/ 165558 h 165495"/>
                  <a:gd name="connsiteX27" fmla="*/ 114203 w 139178"/>
                  <a:gd name="connsiteY27" fmla="*/ 114695 h 165495"/>
                  <a:gd name="connsiteX28" fmla="*/ 137990 w 139178"/>
                  <a:gd name="connsiteY28" fmla="*/ 19042 h 165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39178" h="165495">
                    <a:moveTo>
                      <a:pt x="137990" y="19042"/>
                    </a:moveTo>
                    <a:cubicBezTo>
                      <a:pt x="139255" y="14487"/>
                      <a:pt x="139255" y="13981"/>
                      <a:pt x="139255" y="13221"/>
                    </a:cubicBezTo>
                    <a:cubicBezTo>
                      <a:pt x="139255" y="7654"/>
                      <a:pt x="135206" y="2087"/>
                      <a:pt x="127361" y="2087"/>
                    </a:cubicBezTo>
                    <a:cubicBezTo>
                      <a:pt x="114203" y="2087"/>
                      <a:pt x="111166" y="13981"/>
                      <a:pt x="109395" y="20813"/>
                    </a:cubicBezTo>
                    <a:lnTo>
                      <a:pt x="102815" y="47130"/>
                    </a:lnTo>
                    <a:cubicBezTo>
                      <a:pt x="99779" y="59277"/>
                      <a:pt x="94971" y="78762"/>
                      <a:pt x="92187" y="89137"/>
                    </a:cubicBezTo>
                    <a:cubicBezTo>
                      <a:pt x="90922" y="94704"/>
                      <a:pt x="83077" y="100777"/>
                      <a:pt x="82318" y="101283"/>
                    </a:cubicBezTo>
                    <a:cubicBezTo>
                      <a:pt x="79535" y="103055"/>
                      <a:pt x="73462" y="107356"/>
                      <a:pt x="65111" y="107356"/>
                    </a:cubicBezTo>
                    <a:cubicBezTo>
                      <a:pt x="50181" y="107356"/>
                      <a:pt x="49928" y="94704"/>
                      <a:pt x="49928" y="88884"/>
                    </a:cubicBezTo>
                    <a:cubicBezTo>
                      <a:pt x="49928" y="73448"/>
                      <a:pt x="57772" y="53710"/>
                      <a:pt x="64858" y="35490"/>
                    </a:cubicBezTo>
                    <a:cubicBezTo>
                      <a:pt x="67388" y="28911"/>
                      <a:pt x="68147" y="27139"/>
                      <a:pt x="68147" y="22837"/>
                    </a:cubicBezTo>
                    <a:cubicBezTo>
                      <a:pt x="68147" y="8160"/>
                      <a:pt x="53471" y="63"/>
                      <a:pt x="39553" y="63"/>
                    </a:cubicBezTo>
                    <a:cubicBezTo>
                      <a:pt x="12729" y="63"/>
                      <a:pt x="77" y="34478"/>
                      <a:pt x="77" y="39539"/>
                    </a:cubicBezTo>
                    <a:cubicBezTo>
                      <a:pt x="77" y="43081"/>
                      <a:pt x="3872" y="43081"/>
                      <a:pt x="6150" y="43081"/>
                    </a:cubicBezTo>
                    <a:cubicBezTo>
                      <a:pt x="9187" y="43081"/>
                      <a:pt x="10958" y="43081"/>
                      <a:pt x="11970" y="39792"/>
                    </a:cubicBezTo>
                    <a:cubicBezTo>
                      <a:pt x="20321" y="11703"/>
                      <a:pt x="34239" y="9173"/>
                      <a:pt x="38034" y="9173"/>
                    </a:cubicBezTo>
                    <a:cubicBezTo>
                      <a:pt x="39806" y="9173"/>
                      <a:pt x="42336" y="9173"/>
                      <a:pt x="42336" y="14487"/>
                    </a:cubicBezTo>
                    <a:cubicBezTo>
                      <a:pt x="42336" y="20307"/>
                      <a:pt x="39553" y="26886"/>
                      <a:pt x="38034" y="30935"/>
                    </a:cubicBezTo>
                    <a:cubicBezTo>
                      <a:pt x="28165" y="56240"/>
                      <a:pt x="22851" y="70664"/>
                      <a:pt x="22851" y="83570"/>
                    </a:cubicBezTo>
                    <a:cubicBezTo>
                      <a:pt x="22851" y="112417"/>
                      <a:pt x="48156" y="116466"/>
                      <a:pt x="63086" y="116466"/>
                    </a:cubicBezTo>
                    <a:cubicBezTo>
                      <a:pt x="69413" y="116466"/>
                      <a:pt x="78016" y="115454"/>
                      <a:pt x="87379" y="108875"/>
                    </a:cubicBezTo>
                    <a:cubicBezTo>
                      <a:pt x="80294" y="140000"/>
                      <a:pt x="61315" y="156448"/>
                      <a:pt x="43855" y="156448"/>
                    </a:cubicBezTo>
                    <a:cubicBezTo>
                      <a:pt x="40565" y="156448"/>
                      <a:pt x="33479" y="155942"/>
                      <a:pt x="28418" y="152906"/>
                    </a:cubicBezTo>
                    <a:cubicBezTo>
                      <a:pt x="36516" y="149616"/>
                      <a:pt x="40565" y="142784"/>
                      <a:pt x="40565" y="135951"/>
                    </a:cubicBezTo>
                    <a:cubicBezTo>
                      <a:pt x="40565" y="126841"/>
                      <a:pt x="33226" y="124311"/>
                      <a:pt x="28165" y="124311"/>
                    </a:cubicBezTo>
                    <a:cubicBezTo>
                      <a:pt x="18803" y="124311"/>
                      <a:pt x="9946" y="132408"/>
                      <a:pt x="9946" y="143543"/>
                    </a:cubicBezTo>
                    <a:cubicBezTo>
                      <a:pt x="9946" y="156448"/>
                      <a:pt x="23357" y="165558"/>
                      <a:pt x="43855" y="165558"/>
                    </a:cubicBezTo>
                    <a:cubicBezTo>
                      <a:pt x="72955" y="165558"/>
                      <a:pt x="106358" y="146073"/>
                      <a:pt x="114203" y="114695"/>
                    </a:cubicBezTo>
                    <a:lnTo>
                      <a:pt x="137990" y="19042"/>
                    </a:lnTo>
                    <a:close/>
                  </a:path>
                </a:pathLst>
              </a:custGeom>
              <a:solidFill>
                <a:srgbClr val="FF0000"/>
              </a:solidFill>
              <a:ln w="349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ja-JP" altLang="en-US"/>
              </a:p>
            </p:txBody>
          </p:sp>
          <p:grpSp>
            <p:nvGrpSpPr>
              <p:cNvPr id="1189" name="グループ化 1188" descr="\documentclass{article}&#10;\usepackage{amsmath,amsfonts,amssymb}&#10;\usepackage{mathtools}&#10;\usepackage{physics}&#10;\usepackage{bm}&#10;\pagestyle{empty}&#10;\begin{document}&#10;&#10;$\displaystyle \bm{a}_1^{\top} \bm{y} = +1$&#10;&#10;\end{document}" title="IguanaTex Vector Display">
                <a:extLst>
                  <a:ext uri="{FF2B5EF4-FFF2-40B4-BE49-F238E27FC236}">
                    <a16:creationId xmlns:a16="http://schemas.microsoft.com/office/drawing/2014/main" id="{57A15ED1-1EF1-A8E8-53B2-7D1298F09710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4"/>
                </p:custDataLst>
              </p:nvPr>
            </p:nvGrpSpPr>
            <p:grpSpPr>
              <a:xfrm>
                <a:off x="7104484" y="2971022"/>
                <a:ext cx="894846" cy="237251"/>
                <a:chOff x="8610961" y="4051995"/>
                <a:chExt cx="894846" cy="237251"/>
              </a:xfrm>
            </p:grpSpPr>
            <p:sp>
              <p:nvSpPr>
                <p:cNvPr id="1182" name="フリーフォーム: 図形 1181">
                  <a:extLst>
                    <a:ext uri="{FF2B5EF4-FFF2-40B4-BE49-F238E27FC236}">
                      <a16:creationId xmlns:a16="http://schemas.microsoft.com/office/drawing/2014/main" id="{85F168FE-4FC5-49A8-CF5F-A7F64F7E657C}"/>
                    </a:ext>
                  </a:extLst>
                </p:cNvPr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8610961" y="4144479"/>
                  <a:ext cx="112152" cy="95239"/>
                </a:xfrm>
                <a:custGeom>
                  <a:avLst/>
                  <a:gdLst>
                    <a:gd name="connsiteX0" fmla="*/ 95224 w 112152"/>
                    <a:gd name="connsiteY0" fmla="*/ 28013 h 95239"/>
                    <a:gd name="connsiteX1" fmla="*/ 98463 w 112152"/>
                    <a:gd name="connsiteY1" fmla="*/ 12692 h 95239"/>
                    <a:gd name="connsiteX2" fmla="*/ 88948 w 112152"/>
                    <a:gd name="connsiteY2" fmla="*/ 3582 h 95239"/>
                    <a:gd name="connsiteX3" fmla="*/ 78624 w 112152"/>
                    <a:gd name="connsiteY3" fmla="*/ 8759 h 95239"/>
                    <a:gd name="connsiteX4" fmla="*/ 57165 w 112152"/>
                    <a:gd name="connsiteY4" fmla="*/ 63 h 95239"/>
                    <a:gd name="connsiteX5" fmla="*/ 77 w 112152"/>
                    <a:gd name="connsiteY5" fmla="*/ 61140 h 95239"/>
                    <a:gd name="connsiteX6" fmla="*/ 35504 w 112152"/>
                    <a:gd name="connsiteY6" fmla="*/ 95302 h 95239"/>
                    <a:gd name="connsiteX7" fmla="*/ 63643 w 112152"/>
                    <a:gd name="connsiteY7" fmla="*/ 84122 h 95239"/>
                    <a:gd name="connsiteX8" fmla="*/ 86924 w 112152"/>
                    <a:gd name="connsiteY8" fmla="*/ 95302 h 95239"/>
                    <a:gd name="connsiteX9" fmla="*/ 104536 w 112152"/>
                    <a:gd name="connsiteY9" fmla="*/ 83501 h 95239"/>
                    <a:gd name="connsiteX10" fmla="*/ 112229 w 112152"/>
                    <a:gd name="connsiteY10" fmla="*/ 63003 h 95239"/>
                    <a:gd name="connsiteX11" fmla="*/ 107370 w 112152"/>
                    <a:gd name="connsiteY11" fmla="*/ 60105 h 95239"/>
                    <a:gd name="connsiteX12" fmla="*/ 103322 w 112152"/>
                    <a:gd name="connsiteY12" fmla="*/ 61140 h 95239"/>
                    <a:gd name="connsiteX13" fmla="*/ 101702 w 112152"/>
                    <a:gd name="connsiteY13" fmla="*/ 67144 h 95239"/>
                    <a:gd name="connsiteX14" fmla="*/ 87936 w 112152"/>
                    <a:gd name="connsiteY14" fmla="*/ 87848 h 95239"/>
                    <a:gd name="connsiteX15" fmla="*/ 83280 w 112152"/>
                    <a:gd name="connsiteY15" fmla="*/ 80188 h 95239"/>
                    <a:gd name="connsiteX16" fmla="*/ 86114 w 112152"/>
                    <a:gd name="connsiteY16" fmla="*/ 65074 h 95239"/>
                    <a:gd name="connsiteX17" fmla="*/ 90568 w 112152"/>
                    <a:gd name="connsiteY17" fmla="*/ 46440 h 95239"/>
                    <a:gd name="connsiteX18" fmla="*/ 95224 w 112152"/>
                    <a:gd name="connsiteY18" fmla="*/ 28013 h 95239"/>
                    <a:gd name="connsiteX19" fmla="*/ 61619 w 112152"/>
                    <a:gd name="connsiteY19" fmla="*/ 74391 h 95239"/>
                    <a:gd name="connsiteX20" fmla="*/ 36516 w 112152"/>
                    <a:gd name="connsiteY20" fmla="*/ 87848 h 95239"/>
                    <a:gd name="connsiteX21" fmla="*/ 22953 w 112152"/>
                    <a:gd name="connsiteY21" fmla="*/ 72113 h 95239"/>
                    <a:gd name="connsiteX22" fmla="*/ 33075 w 112152"/>
                    <a:gd name="connsiteY22" fmla="*/ 27806 h 95239"/>
                    <a:gd name="connsiteX23" fmla="*/ 57570 w 112152"/>
                    <a:gd name="connsiteY23" fmla="*/ 7516 h 95239"/>
                    <a:gd name="connsiteX24" fmla="*/ 74373 w 112152"/>
                    <a:gd name="connsiteY24" fmla="*/ 19525 h 95239"/>
                    <a:gd name="connsiteX25" fmla="*/ 73968 w 112152"/>
                    <a:gd name="connsiteY25" fmla="*/ 22423 h 95239"/>
                    <a:gd name="connsiteX26" fmla="*/ 61619 w 112152"/>
                    <a:gd name="connsiteY26" fmla="*/ 74391 h 9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2152" h="95239">
                      <a:moveTo>
                        <a:pt x="95224" y="28013"/>
                      </a:moveTo>
                      <a:cubicBezTo>
                        <a:pt x="96439" y="22837"/>
                        <a:pt x="98463" y="14556"/>
                        <a:pt x="98463" y="12692"/>
                      </a:cubicBezTo>
                      <a:cubicBezTo>
                        <a:pt x="98463" y="6067"/>
                        <a:pt x="93200" y="3582"/>
                        <a:pt x="88948" y="3582"/>
                      </a:cubicBezTo>
                      <a:cubicBezTo>
                        <a:pt x="85102" y="3582"/>
                        <a:pt x="81053" y="5653"/>
                        <a:pt x="78624" y="8759"/>
                      </a:cubicBezTo>
                      <a:cubicBezTo>
                        <a:pt x="75587" y="5446"/>
                        <a:pt x="68907" y="63"/>
                        <a:pt x="57165" y="63"/>
                      </a:cubicBezTo>
                      <a:cubicBezTo>
                        <a:pt x="21940" y="63"/>
                        <a:pt x="77" y="32775"/>
                        <a:pt x="77" y="61140"/>
                      </a:cubicBezTo>
                      <a:cubicBezTo>
                        <a:pt x="77" y="86606"/>
                        <a:pt x="18701" y="95302"/>
                        <a:pt x="35504" y="95302"/>
                      </a:cubicBezTo>
                      <a:cubicBezTo>
                        <a:pt x="49877" y="95302"/>
                        <a:pt x="60404" y="87227"/>
                        <a:pt x="63643" y="84122"/>
                      </a:cubicBezTo>
                      <a:cubicBezTo>
                        <a:pt x="71336" y="95302"/>
                        <a:pt x="84697" y="95302"/>
                        <a:pt x="86924" y="95302"/>
                      </a:cubicBezTo>
                      <a:cubicBezTo>
                        <a:pt x="94414" y="95302"/>
                        <a:pt x="100285" y="90954"/>
                        <a:pt x="104536" y="83501"/>
                      </a:cubicBezTo>
                      <a:cubicBezTo>
                        <a:pt x="109597" y="75219"/>
                        <a:pt x="112229" y="64039"/>
                        <a:pt x="112229" y="63003"/>
                      </a:cubicBezTo>
                      <a:cubicBezTo>
                        <a:pt x="112229" y="60105"/>
                        <a:pt x="109192" y="60105"/>
                        <a:pt x="107370" y="60105"/>
                      </a:cubicBezTo>
                      <a:cubicBezTo>
                        <a:pt x="105144" y="60105"/>
                        <a:pt x="104334" y="60105"/>
                        <a:pt x="103322" y="61140"/>
                      </a:cubicBezTo>
                      <a:cubicBezTo>
                        <a:pt x="102917" y="61554"/>
                        <a:pt x="102917" y="61968"/>
                        <a:pt x="101702" y="67144"/>
                      </a:cubicBezTo>
                      <a:cubicBezTo>
                        <a:pt x="97653" y="83708"/>
                        <a:pt x="92997" y="87848"/>
                        <a:pt x="87936" y="87848"/>
                      </a:cubicBezTo>
                      <a:cubicBezTo>
                        <a:pt x="85709" y="87848"/>
                        <a:pt x="83280" y="87020"/>
                        <a:pt x="83280" y="80188"/>
                      </a:cubicBezTo>
                      <a:cubicBezTo>
                        <a:pt x="83280" y="76668"/>
                        <a:pt x="84090" y="73356"/>
                        <a:pt x="86114" y="65074"/>
                      </a:cubicBezTo>
                      <a:cubicBezTo>
                        <a:pt x="87531" y="59277"/>
                        <a:pt x="89556" y="50995"/>
                        <a:pt x="90568" y="46440"/>
                      </a:cubicBezTo>
                      <a:lnTo>
                        <a:pt x="95224" y="28013"/>
                      </a:lnTo>
                      <a:close/>
                      <a:moveTo>
                        <a:pt x="61619" y="74391"/>
                      </a:moveTo>
                      <a:cubicBezTo>
                        <a:pt x="55748" y="81430"/>
                        <a:pt x="46233" y="87848"/>
                        <a:pt x="36516" y="87848"/>
                      </a:cubicBezTo>
                      <a:cubicBezTo>
                        <a:pt x="23965" y="87848"/>
                        <a:pt x="22953" y="76668"/>
                        <a:pt x="22953" y="72113"/>
                      </a:cubicBezTo>
                      <a:cubicBezTo>
                        <a:pt x="22953" y="61347"/>
                        <a:pt x="29836" y="35881"/>
                        <a:pt x="33075" y="27806"/>
                      </a:cubicBezTo>
                      <a:cubicBezTo>
                        <a:pt x="39350" y="12692"/>
                        <a:pt x="49270" y="7516"/>
                        <a:pt x="57570" y="7516"/>
                      </a:cubicBezTo>
                      <a:cubicBezTo>
                        <a:pt x="69514" y="7516"/>
                        <a:pt x="74373" y="17247"/>
                        <a:pt x="74373" y="19525"/>
                      </a:cubicBezTo>
                      <a:lnTo>
                        <a:pt x="73968" y="22423"/>
                      </a:lnTo>
                      <a:lnTo>
                        <a:pt x="61619" y="743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3" name="フリーフォーム: 図形 1182">
                  <a:extLst>
                    <a:ext uri="{FF2B5EF4-FFF2-40B4-BE49-F238E27FC236}">
                      <a16:creationId xmlns:a16="http://schemas.microsoft.com/office/drawing/2014/main" id="{848D1C04-8966-0BCA-2F43-CF8E1C5D078C}"/>
                    </a:ext>
                  </a:extLst>
                </p:cNvPr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8740881" y="4051995"/>
                  <a:ext cx="104722" cy="100580"/>
                </a:xfrm>
                <a:custGeom>
                  <a:avLst/>
                  <a:gdLst>
                    <a:gd name="connsiteX0" fmla="*/ 55916 w 104722"/>
                    <a:gd name="connsiteY0" fmla="*/ 7160 h 100580"/>
                    <a:gd name="connsiteX1" fmla="*/ 99137 w 104722"/>
                    <a:gd name="connsiteY1" fmla="*/ 7160 h 100580"/>
                    <a:gd name="connsiteX2" fmla="*/ 104806 w 104722"/>
                    <a:gd name="connsiteY2" fmla="*/ 3682 h 100580"/>
                    <a:gd name="connsiteX3" fmla="*/ 99137 w 104722"/>
                    <a:gd name="connsiteY3" fmla="*/ 59 h 100580"/>
                    <a:gd name="connsiteX4" fmla="*/ 5751 w 104722"/>
                    <a:gd name="connsiteY4" fmla="*/ 59 h 100580"/>
                    <a:gd name="connsiteX5" fmla="*/ 83 w 104722"/>
                    <a:gd name="connsiteY5" fmla="*/ 3537 h 100580"/>
                    <a:gd name="connsiteX6" fmla="*/ 5751 w 104722"/>
                    <a:gd name="connsiteY6" fmla="*/ 7160 h 100580"/>
                    <a:gd name="connsiteX7" fmla="*/ 48972 w 104722"/>
                    <a:gd name="connsiteY7" fmla="*/ 7160 h 100580"/>
                    <a:gd name="connsiteX8" fmla="*/ 48972 w 104722"/>
                    <a:gd name="connsiteY8" fmla="*/ 94987 h 100580"/>
                    <a:gd name="connsiteX9" fmla="*/ 52515 w 104722"/>
                    <a:gd name="connsiteY9" fmla="*/ 100640 h 100580"/>
                    <a:gd name="connsiteX10" fmla="*/ 55916 w 104722"/>
                    <a:gd name="connsiteY10" fmla="*/ 94987 h 100580"/>
                    <a:gd name="connsiteX11" fmla="*/ 55916 w 104722"/>
                    <a:gd name="connsiteY11" fmla="*/ 7160 h 10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4722" h="100580">
                      <a:moveTo>
                        <a:pt x="55916" y="7160"/>
                      </a:moveTo>
                      <a:lnTo>
                        <a:pt x="99137" y="7160"/>
                      </a:lnTo>
                      <a:cubicBezTo>
                        <a:pt x="101405" y="7160"/>
                        <a:pt x="104806" y="7160"/>
                        <a:pt x="104806" y="3682"/>
                      </a:cubicBezTo>
                      <a:cubicBezTo>
                        <a:pt x="104806" y="59"/>
                        <a:pt x="101546" y="59"/>
                        <a:pt x="99137" y="59"/>
                      </a:cubicBezTo>
                      <a:lnTo>
                        <a:pt x="5751" y="59"/>
                      </a:lnTo>
                      <a:cubicBezTo>
                        <a:pt x="3626" y="59"/>
                        <a:pt x="83" y="59"/>
                        <a:pt x="83" y="3537"/>
                      </a:cubicBezTo>
                      <a:cubicBezTo>
                        <a:pt x="83" y="7160"/>
                        <a:pt x="3342" y="7160"/>
                        <a:pt x="5751" y="7160"/>
                      </a:cubicBezTo>
                      <a:lnTo>
                        <a:pt x="48972" y="7160"/>
                      </a:lnTo>
                      <a:lnTo>
                        <a:pt x="48972" y="94987"/>
                      </a:lnTo>
                      <a:cubicBezTo>
                        <a:pt x="48972" y="97306"/>
                        <a:pt x="48972" y="100640"/>
                        <a:pt x="52515" y="100640"/>
                      </a:cubicBezTo>
                      <a:cubicBezTo>
                        <a:pt x="55916" y="100640"/>
                        <a:pt x="55916" y="97161"/>
                        <a:pt x="55916" y="94987"/>
                      </a:cubicBezTo>
                      <a:lnTo>
                        <a:pt x="55916" y="716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4" name="フリーフォーム: 図形 1183">
                  <a:extLst>
                    <a:ext uri="{FF2B5EF4-FFF2-40B4-BE49-F238E27FC236}">
                      <a16:creationId xmlns:a16="http://schemas.microsoft.com/office/drawing/2014/main" id="{6FDE66FA-A576-E45B-DCA9-B320FE0D7176}"/>
                    </a:ext>
                  </a:extLst>
                </p:cNvPr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8745416" y="4193013"/>
                  <a:ext cx="51581" cy="96233"/>
                </a:xfrm>
                <a:custGeom>
                  <a:avLst/>
                  <a:gdLst>
                    <a:gd name="connsiteX0" fmla="*/ 32109 w 51581"/>
                    <a:gd name="connsiteY0" fmla="*/ 4123 h 96233"/>
                    <a:gd name="connsiteX1" fmla="*/ 27858 w 51581"/>
                    <a:gd name="connsiteY1" fmla="*/ 65 h 96233"/>
                    <a:gd name="connsiteX2" fmla="*/ 83 w 51581"/>
                    <a:gd name="connsiteY2" fmla="*/ 9341 h 96233"/>
                    <a:gd name="connsiteX3" fmla="*/ 83 w 51581"/>
                    <a:gd name="connsiteY3" fmla="*/ 14558 h 96233"/>
                    <a:gd name="connsiteX4" fmla="*/ 20631 w 51581"/>
                    <a:gd name="connsiteY4" fmla="*/ 10500 h 96233"/>
                    <a:gd name="connsiteX5" fmla="*/ 20631 w 51581"/>
                    <a:gd name="connsiteY5" fmla="*/ 84414 h 96233"/>
                    <a:gd name="connsiteX6" fmla="*/ 6460 w 51581"/>
                    <a:gd name="connsiteY6" fmla="*/ 91081 h 96233"/>
                    <a:gd name="connsiteX7" fmla="*/ 1075 w 51581"/>
                    <a:gd name="connsiteY7" fmla="*/ 91081 h 96233"/>
                    <a:gd name="connsiteX8" fmla="*/ 1075 w 51581"/>
                    <a:gd name="connsiteY8" fmla="*/ 96298 h 96233"/>
                    <a:gd name="connsiteX9" fmla="*/ 26299 w 51581"/>
                    <a:gd name="connsiteY9" fmla="*/ 95719 h 96233"/>
                    <a:gd name="connsiteX10" fmla="*/ 51665 w 51581"/>
                    <a:gd name="connsiteY10" fmla="*/ 96298 h 96233"/>
                    <a:gd name="connsiteX11" fmla="*/ 51665 w 51581"/>
                    <a:gd name="connsiteY11" fmla="*/ 91081 h 96233"/>
                    <a:gd name="connsiteX12" fmla="*/ 46280 w 51581"/>
                    <a:gd name="connsiteY12" fmla="*/ 91081 h 96233"/>
                    <a:gd name="connsiteX13" fmla="*/ 32109 w 51581"/>
                    <a:gd name="connsiteY13" fmla="*/ 84414 h 96233"/>
                    <a:gd name="connsiteX14" fmla="*/ 32109 w 51581"/>
                    <a:gd name="connsiteY14" fmla="*/ 4123 h 96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1581" h="96233">
                      <a:moveTo>
                        <a:pt x="32109" y="4123"/>
                      </a:moveTo>
                      <a:cubicBezTo>
                        <a:pt x="32109" y="210"/>
                        <a:pt x="31826" y="65"/>
                        <a:pt x="27858" y="65"/>
                      </a:cubicBezTo>
                      <a:cubicBezTo>
                        <a:pt x="18789" y="9196"/>
                        <a:pt x="5893" y="9341"/>
                        <a:pt x="83" y="9341"/>
                      </a:cubicBezTo>
                      <a:lnTo>
                        <a:pt x="83" y="14558"/>
                      </a:lnTo>
                      <a:cubicBezTo>
                        <a:pt x="3484" y="14558"/>
                        <a:pt x="12837" y="14558"/>
                        <a:pt x="20631" y="10500"/>
                      </a:cubicBezTo>
                      <a:lnTo>
                        <a:pt x="20631" y="84414"/>
                      </a:lnTo>
                      <a:cubicBezTo>
                        <a:pt x="20631" y="89197"/>
                        <a:pt x="20631" y="91081"/>
                        <a:pt x="6460" y="91081"/>
                      </a:cubicBezTo>
                      <a:lnTo>
                        <a:pt x="1075" y="91081"/>
                      </a:lnTo>
                      <a:lnTo>
                        <a:pt x="1075" y="96298"/>
                      </a:lnTo>
                      <a:cubicBezTo>
                        <a:pt x="3626" y="96153"/>
                        <a:pt x="21056" y="95719"/>
                        <a:pt x="26299" y="95719"/>
                      </a:cubicBezTo>
                      <a:cubicBezTo>
                        <a:pt x="30692" y="95719"/>
                        <a:pt x="48547" y="96153"/>
                        <a:pt x="51665" y="96298"/>
                      </a:cubicBezTo>
                      <a:lnTo>
                        <a:pt x="51665" y="91081"/>
                      </a:lnTo>
                      <a:lnTo>
                        <a:pt x="46280" y="91081"/>
                      </a:lnTo>
                      <a:cubicBezTo>
                        <a:pt x="32109" y="91081"/>
                        <a:pt x="32109" y="89197"/>
                        <a:pt x="32109" y="84414"/>
                      </a:cubicBezTo>
                      <a:lnTo>
                        <a:pt x="32109" y="412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5" name="フリーフォーム: 図形 1184">
                  <a:extLst>
                    <a:ext uri="{FF2B5EF4-FFF2-40B4-BE49-F238E27FC236}">
                      <a16:creationId xmlns:a16="http://schemas.microsoft.com/office/drawing/2014/main" id="{47EDA82E-342A-A988-C5D6-C644C0C67AC7}"/>
                    </a:ext>
                  </a:extLst>
                </p:cNvPr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8873095" y="4144479"/>
                  <a:ext cx="111342" cy="135405"/>
                </a:xfrm>
                <a:custGeom>
                  <a:avLst/>
                  <a:gdLst>
                    <a:gd name="connsiteX0" fmla="*/ 110420 w 111342"/>
                    <a:gd name="connsiteY0" fmla="*/ 15591 h 135405"/>
                    <a:gd name="connsiteX1" fmla="*/ 111432 w 111342"/>
                    <a:gd name="connsiteY1" fmla="*/ 10829 h 135405"/>
                    <a:gd name="connsiteX2" fmla="*/ 101917 w 111342"/>
                    <a:gd name="connsiteY2" fmla="*/ 1719 h 135405"/>
                    <a:gd name="connsiteX3" fmla="*/ 87544 w 111342"/>
                    <a:gd name="connsiteY3" fmla="*/ 17040 h 135405"/>
                    <a:gd name="connsiteX4" fmla="*/ 82281 w 111342"/>
                    <a:gd name="connsiteY4" fmla="*/ 38573 h 135405"/>
                    <a:gd name="connsiteX5" fmla="*/ 73778 w 111342"/>
                    <a:gd name="connsiteY5" fmla="*/ 72941 h 135405"/>
                    <a:gd name="connsiteX6" fmla="*/ 65883 w 111342"/>
                    <a:gd name="connsiteY6" fmla="*/ 82879 h 135405"/>
                    <a:gd name="connsiteX7" fmla="*/ 52117 w 111342"/>
                    <a:gd name="connsiteY7" fmla="*/ 87848 h 135405"/>
                    <a:gd name="connsiteX8" fmla="*/ 39971 w 111342"/>
                    <a:gd name="connsiteY8" fmla="*/ 72734 h 135405"/>
                    <a:gd name="connsiteX9" fmla="*/ 51915 w 111342"/>
                    <a:gd name="connsiteY9" fmla="*/ 29049 h 135405"/>
                    <a:gd name="connsiteX10" fmla="*/ 54546 w 111342"/>
                    <a:gd name="connsiteY10" fmla="*/ 18697 h 135405"/>
                    <a:gd name="connsiteX11" fmla="*/ 31671 w 111342"/>
                    <a:gd name="connsiteY11" fmla="*/ 63 h 135405"/>
                    <a:gd name="connsiteX12" fmla="*/ 90 w 111342"/>
                    <a:gd name="connsiteY12" fmla="*/ 32361 h 135405"/>
                    <a:gd name="connsiteX13" fmla="*/ 4948 w 111342"/>
                    <a:gd name="connsiteY13" fmla="*/ 35260 h 135405"/>
                    <a:gd name="connsiteX14" fmla="*/ 9604 w 111342"/>
                    <a:gd name="connsiteY14" fmla="*/ 32568 h 135405"/>
                    <a:gd name="connsiteX15" fmla="*/ 30456 w 111342"/>
                    <a:gd name="connsiteY15" fmla="*/ 7516 h 135405"/>
                    <a:gd name="connsiteX16" fmla="*/ 33897 w 111342"/>
                    <a:gd name="connsiteY16" fmla="*/ 11864 h 135405"/>
                    <a:gd name="connsiteX17" fmla="*/ 30456 w 111342"/>
                    <a:gd name="connsiteY17" fmla="*/ 25322 h 135405"/>
                    <a:gd name="connsiteX18" fmla="*/ 18309 w 111342"/>
                    <a:gd name="connsiteY18" fmla="*/ 68387 h 135405"/>
                    <a:gd name="connsiteX19" fmla="*/ 50498 w 111342"/>
                    <a:gd name="connsiteY19" fmla="*/ 95302 h 135405"/>
                    <a:gd name="connsiteX20" fmla="*/ 69932 w 111342"/>
                    <a:gd name="connsiteY20" fmla="*/ 89091 h 135405"/>
                    <a:gd name="connsiteX21" fmla="*/ 35112 w 111342"/>
                    <a:gd name="connsiteY21" fmla="*/ 128015 h 135405"/>
                    <a:gd name="connsiteX22" fmla="*/ 22763 w 111342"/>
                    <a:gd name="connsiteY22" fmla="*/ 125116 h 135405"/>
                    <a:gd name="connsiteX23" fmla="*/ 32480 w 111342"/>
                    <a:gd name="connsiteY23" fmla="*/ 111244 h 135405"/>
                    <a:gd name="connsiteX24" fmla="*/ 22561 w 111342"/>
                    <a:gd name="connsiteY24" fmla="*/ 101720 h 135405"/>
                    <a:gd name="connsiteX25" fmla="*/ 7985 w 111342"/>
                    <a:gd name="connsiteY25" fmla="*/ 117455 h 135405"/>
                    <a:gd name="connsiteX26" fmla="*/ 35112 w 111342"/>
                    <a:gd name="connsiteY26" fmla="*/ 135468 h 135405"/>
                    <a:gd name="connsiteX27" fmla="*/ 91391 w 111342"/>
                    <a:gd name="connsiteY27" fmla="*/ 93853 h 135405"/>
                    <a:gd name="connsiteX28" fmla="*/ 110420 w 111342"/>
                    <a:gd name="connsiteY28" fmla="*/ 15591 h 135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11342" h="135405">
                      <a:moveTo>
                        <a:pt x="110420" y="15591"/>
                      </a:moveTo>
                      <a:cubicBezTo>
                        <a:pt x="111432" y="11864"/>
                        <a:pt x="111432" y="11450"/>
                        <a:pt x="111432" y="10829"/>
                      </a:cubicBezTo>
                      <a:cubicBezTo>
                        <a:pt x="111432" y="6274"/>
                        <a:pt x="108193" y="1719"/>
                        <a:pt x="101917" y="1719"/>
                      </a:cubicBezTo>
                      <a:cubicBezTo>
                        <a:pt x="91391" y="1719"/>
                        <a:pt x="88961" y="11450"/>
                        <a:pt x="87544" y="17040"/>
                      </a:cubicBezTo>
                      <a:lnTo>
                        <a:pt x="82281" y="38573"/>
                      </a:lnTo>
                      <a:cubicBezTo>
                        <a:pt x="79851" y="48511"/>
                        <a:pt x="76005" y="64453"/>
                        <a:pt x="73778" y="72941"/>
                      </a:cubicBezTo>
                      <a:cubicBezTo>
                        <a:pt x="72766" y="77496"/>
                        <a:pt x="66490" y="82465"/>
                        <a:pt x="65883" y="82879"/>
                      </a:cubicBezTo>
                      <a:cubicBezTo>
                        <a:pt x="63656" y="84329"/>
                        <a:pt x="58798" y="87848"/>
                        <a:pt x="52117" y="87848"/>
                      </a:cubicBezTo>
                      <a:cubicBezTo>
                        <a:pt x="40173" y="87848"/>
                        <a:pt x="39971" y="77496"/>
                        <a:pt x="39971" y="72734"/>
                      </a:cubicBezTo>
                      <a:cubicBezTo>
                        <a:pt x="39971" y="60105"/>
                        <a:pt x="46246" y="43956"/>
                        <a:pt x="51915" y="29049"/>
                      </a:cubicBezTo>
                      <a:cubicBezTo>
                        <a:pt x="53939" y="23666"/>
                        <a:pt x="54546" y="22216"/>
                        <a:pt x="54546" y="18697"/>
                      </a:cubicBezTo>
                      <a:cubicBezTo>
                        <a:pt x="54546" y="6688"/>
                        <a:pt x="42805" y="63"/>
                        <a:pt x="31671" y="63"/>
                      </a:cubicBezTo>
                      <a:cubicBezTo>
                        <a:pt x="10212" y="63"/>
                        <a:pt x="90" y="28220"/>
                        <a:pt x="90" y="32361"/>
                      </a:cubicBezTo>
                      <a:cubicBezTo>
                        <a:pt x="90" y="35260"/>
                        <a:pt x="3126" y="35260"/>
                        <a:pt x="4948" y="35260"/>
                      </a:cubicBezTo>
                      <a:cubicBezTo>
                        <a:pt x="7378" y="35260"/>
                        <a:pt x="8795" y="35260"/>
                        <a:pt x="9604" y="32568"/>
                      </a:cubicBezTo>
                      <a:cubicBezTo>
                        <a:pt x="16285" y="9587"/>
                        <a:pt x="27419" y="7516"/>
                        <a:pt x="30456" y="7516"/>
                      </a:cubicBezTo>
                      <a:cubicBezTo>
                        <a:pt x="31873" y="7516"/>
                        <a:pt x="33897" y="7516"/>
                        <a:pt x="33897" y="11864"/>
                      </a:cubicBezTo>
                      <a:cubicBezTo>
                        <a:pt x="33897" y="16626"/>
                        <a:pt x="31671" y="22009"/>
                        <a:pt x="30456" y="25322"/>
                      </a:cubicBezTo>
                      <a:cubicBezTo>
                        <a:pt x="22561" y="46026"/>
                        <a:pt x="18309" y="57827"/>
                        <a:pt x="18309" y="68387"/>
                      </a:cubicBezTo>
                      <a:cubicBezTo>
                        <a:pt x="18309" y="91989"/>
                        <a:pt x="38554" y="95302"/>
                        <a:pt x="50498" y="95302"/>
                      </a:cubicBezTo>
                      <a:cubicBezTo>
                        <a:pt x="55559" y="95302"/>
                        <a:pt x="62442" y="94474"/>
                        <a:pt x="69932" y="89091"/>
                      </a:cubicBezTo>
                      <a:cubicBezTo>
                        <a:pt x="64263" y="114557"/>
                        <a:pt x="49080" y="128015"/>
                        <a:pt x="35112" y="128015"/>
                      </a:cubicBezTo>
                      <a:cubicBezTo>
                        <a:pt x="32480" y="128015"/>
                        <a:pt x="26812" y="127600"/>
                        <a:pt x="22763" y="125116"/>
                      </a:cubicBezTo>
                      <a:cubicBezTo>
                        <a:pt x="29241" y="122424"/>
                        <a:pt x="32480" y="116834"/>
                        <a:pt x="32480" y="111244"/>
                      </a:cubicBezTo>
                      <a:cubicBezTo>
                        <a:pt x="32480" y="103791"/>
                        <a:pt x="26609" y="101720"/>
                        <a:pt x="22561" y="101720"/>
                      </a:cubicBezTo>
                      <a:cubicBezTo>
                        <a:pt x="15070" y="101720"/>
                        <a:pt x="7985" y="108346"/>
                        <a:pt x="7985" y="117455"/>
                      </a:cubicBezTo>
                      <a:cubicBezTo>
                        <a:pt x="7985" y="128015"/>
                        <a:pt x="18714" y="135468"/>
                        <a:pt x="35112" y="135468"/>
                      </a:cubicBezTo>
                      <a:cubicBezTo>
                        <a:pt x="58393" y="135468"/>
                        <a:pt x="85115" y="119526"/>
                        <a:pt x="91391" y="93853"/>
                      </a:cubicBezTo>
                      <a:lnTo>
                        <a:pt x="110420" y="155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6" name="フリーフォーム: 図形 1185">
                  <a:extLst>
                    <a:ext uri="{FF2B5EF4-FFF2-40B4-BE49-F238E27FC236}">
                      <a16:creationId xmlns:a16="http://schemas.microsoft.com/office/drawing/2014/main" id="{1B76D8D1-FCF9-5DA8-EBB6-1E7BB4180CAD}"/>
                    </a:ext>
                  </a:extLst>
                </p:cNvPr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9061180" y="4162077"/>
                  <a:ext cx="134623" cy="48447"/>
                </a:xfrm>
                <a:custGeom>
                  <a:avLst/>
                  <a:gdLst>
                    <a:gd name="connsiteX0" fmla="*/ 127839 w 134623"/>
                    <a:gd name="connsiteY0" fmla="*/ 8344 h 48447"/>
                    <a:gd name="connsiteX1" fmla="*/ 134722 w 134623"/>
                    <a:gd name="connsiteY1" fmla="*/ 4204 h 48447"/>
                    <a:gd name="connsiteX2" fmla="*/ 128041 w 134623"/>
                    <a:gd name="connsiteY2" fmla="*/ 63 h 48447"/>
                    <a:gd name="connsiteX3" fmla="*/ 6779 w 134623"/>
                    <a:gd name="connsiteY3" fmla="*/ 63 h 48447"/>
                    <a:gd name="connsiteX4" fmla="*/ 99 w 134623"/>
                    <a:gd name="connsiteY4" fmla="*/ 4204 h 48447"/>
                    <a:gd name="connsiteX5" fmla="*/ 6982 w 134623"/>
                    <a:gd name="connsiteY5" fmla="*/ 8344 h 48447"/>
                    <a:gd name="connsiteX6" fmla="*/ 127839 w 134623"/>
                    <a:gd name="connsiteY6" fmla="*/ 8344 h 48447"/>
                    <a:gd name="connsiteX7" fmla="*/ 128041 w 134623"/>
                    <a:gd name="connsiteY7" fmla="*/ 48511 h 48447"/>
                    <a:gd name="connsiteX8" fmla="*/ 134722 w 134623"/>
                    <a:gd name="connsiteY8" fmla="*/ 44370 h 48447"/>
                    <a:gd name="connsiteX9" fmla="*/ 127839 w 134623"/>
                    <a:gd name="connsiteY9" fmla="*/ 40229 h 48447"/>
                    <a:gd name="connsiteX10" fmla="*/ 6982 w 134623"/>
                    <a:gd name="connsiteY10" fmla="*/ 40229 h 48447"/>
                    <a:gd name="connsiteX11" fmla="*/ 99 w 134623"/>
                    <a:gd name="connsiteY11" fmla="*/ 44370 h 48447"/>
                    <a:gd name="connsiteX12" fmla="*/ 6779 w 134623"/>
                    <a:gd name="connsiteY12" fmla="*/ 48511 h 48447"/>
                    <a:gd name="connsiteX13" fmla="*/ 128041 w 134623"/>
                    <a:gd name="connsiteY13" fmla="*/ 48511 h 48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623" h="48447">
                      <a:moveTo>
                        <a:pt x="127839" y="8344"/>
                      </a:moveTo>
                      <a:cubicBezTo>
                        <a:pt x="130876" y="8344"/>
                        <a:pt x="134722" y="8344"/>
                        <a:pt x="134722" y="4204"/>
                      </a:cubicBezTo>
                      <a:cubicBezTo>
                        <a:pt x="134722" y="63"/>
                        <a:pt x="130876" y="63"/>
                        <a:pt x="128041" y="63"/>
                      </a:cubicBezTo>
                      <a:lnTo>
                        <a:pt x="6779" y="63"/>
                      </a:lnTo>
                      <a:cubicBezTo>
                        <a:pt x="3945" y="63"/>
                        <a:pt x="99" y="63"/>
                        <a:pt x="99" y="4204"/>
                      </a:cubicBezTo>
                      <a:cubicBezTo>
                        <a:pt x="99" y="8344"/>
                        <a:pt x="3945" y="8344"/>
                        <a:pt x="6982" y="8344"/>
                      </a:cubicBezTo>
                      <a:lnTo>
                        <a:pt x="127839" y="8344"/>
                      </a:lnTo>
                      <a:close/>
                      <a:moveTo>
                        <a:pt x="128041" y="48511"/>
                      </a:moveTo>
                      <a:cubicBezTo>
                        <a:pt x="130876" y="48511"/>
                        <a:pt x="134722" y="48511"/>
                        <a:pt x="134722" y="44370"/>
                      </a:cubicBezTo>
                      <a:cubicBezTo>
                        <a:pt x="134722" y="40229"/>
                        <a:pt x="130876" y="40229"/>
                        <a:pt x="127839" y="40229"/>
                      </a:cubicBezTo>
                      <a:lnTo>
                        <a:pt x="6982" y="40229"/>
                      </a:lnTo>
                      <a:cubicBezTo>
                        <a:pt x="3945" y="40229"/>
                        <a:pt x="99" y="40229"/>
                        <a:pt x="99" y="44370"/>
                      </a:cubicBezTo>
                      <a:cubicBezTo>
                        <a:pt x="99" y="48511"/>
                        <a:pt x="3945" y="48511"/>
                        <a:pt x="6779" y="48511"/>
                      </a:cubicBezTo>
                      <a:lnTo>
                        <a:pt x="128041" y="485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7" name="フリーフォーム: 図形 1186">
                  <a:extLst>
                    <a:ext uri="{FF2B5EF4-FFF2-40B4-BE49-F238E27FC236}">
                      <a16:creationId xmlns:a16="http://schemas.microsoft.com/office/drawing/2014/main" id="{9D34EA5C-E252-7807-884F-B314B4816C91}"/>
                    </a:ext>
                  </a:extLst>
                </p:cNvPr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9274867" y="4117356"/>
                  <a:ext cx="134623" cy="137889"/>
                </a:xfrm>
                <a:custGeom>
                  <a:avLst/>
                  <a:gdLst>
                    <a:gd name="connsiteX0" fmla="*/ 71571 w 134623"/>
                    <a:gd name="connsiteY0" fmla="*/ 73149 h 137889"/>
                    <a:gd name="connsiteX1" fmla="*/ 128052 w 134623"/>
                    <a:gd name="connsiteY1" fmla="*/ 73149 h 137889"/>
                    <a:gd name="connsiteX2" fmla="*/ 134732 w 134623"/>
                    <a:gd name="connsiteY2" fmla="*/ 69008 h 137889"/>
                    <a:gd name="connsiteX3" fmla="*/ 128052 w 134623"/>
                    <a:gd name="connsiteY3" fmla="*/ 64867 h 137889"/>
                    <a:gd name="connsiteX4" fmla="*/ 71571 w 134623"/>
                    <a:gd name="connsiteY4" fmla="*/ 64867 h 137889"/>
                    <a:gd name="connsiteX5" fmla="*/ 71571 w 134623"/>
                    <a:gd name="connsiteY5" fmla="*/ 6895 h 137889"/>
                    <a:gd name="connsiteX6" fmla="*/ 67522 w 134623"/>
                    <a:gd name="connsiteY6" fmla="*/ 63 h 137889"/>
                    <a:gd name="connsiteX7" fmla="*/ 63473 w 134623"/>
                    <a:gd name="connsiteY7" fmla="*/ 6895 h 137889"/>
                    <a:gd name="connsiteX8" fmla="*/ 63473 w 134623"/>
                    <a:gd name="connsiteY8" fmla="*/ 64867 h 137889"/>
                    <a:gd name="connsiteX9" fmla="*/ 6790 w 134623"/>
                    <a:gd name="connsiteY9" fmla="*/ 64867 h 137889"/>
                    <a:gd name="connsiteX10" fmla="*/ 109 w 134623"/>
                    <a:gd name="connsiteY10" fmla="*/ 69008 h 137889"/>
                    <a:gd name="connsiteX11" fmla="*/ 6790 w 134623"/>
                    <a:gd name="connsiteY11" fmla="*/ 73149 h 137889"/>
                    <a:gd name="connsiteX12" fmla="*/ 63473 w 134623"/>
                    <a:gd name="connsiteY12" fmla="*/ 73149 h 137889"/>
                    <a:gd name="connsiteX13" fmla="*/ 63473 w 134623"/>
                    <a:gd name="connsiteY13" fmla="*/ 131120 h 137889"/>
                    <a:gd name="connsiteX14" fmla="*/ 67522 w 134623"/>
                    <a:gd name="connsiteY14" fmla="*/ 137953 h 137889"/>
                    <a:gd name="connsiteX15" fmla="*/ 71571 w 134623"/>
                    <a:gd name="connsiteY15" fmla="*/ 131120 h 137889"/>
                    <a:gd name="connsiteX16" fmla="*/ 71571 w 134623"/>
                    <a:gd name="connsiteY16" fmla="*/ 73149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4623" h="137889">
                      <a:moveTo>
                        <a:pt x="71571" y="73149"/>
                      </a:moveTo>
                      <a:lnTo>
                        <a:pt x="128052" y="73149"/>
                      </a:lnTo>
                      <a:cubicBezTo>
                        <a:pt x="130886" y="73149"/>
                        <a:pt x="134732" y="73149"/>
                        <a:pt x="134732" y="69008"/>
                      </a:cubicBezTo>
                      <a:cubicBezTo>
                        <a:pt x="134732" y="64867"/>
                        <a:pt x="130886" y="64867"/>
                        <a:pt x="128052" y="64867"/>
                      </a:cubicBezTo>
                      <a:lnTo>
                        <a:pt x="71571" y="64867"/>
                      </a:lnTo>
                      <a:lnTo>
                        <a:pt x="71571" y="6895"/>
                      </a:lnTo>
                      <a:cubicBezTo>
                        <a:pt x="71571" y="3997"/>
                        <a:pt x="71571" y="63"/>
                        <a:pt x="67522" y="63"/>
                      </a:cubicBezTo>
                      <a:cubicBezTo>
                        <a:pt x="63473" y="63"/>
                        <a:pt x="63473" y="3997"/>
                        <a:pt x="63473" y="6895"/>
                      </a:cubicBezTo>
                      <a:lnTo>
                        <a:pt x="63473" y="64867"/>
                      </a:lnTo>
                      <a:lnTo>
                        <a:pt x="6790" y="64867"/>
                      </a:lnTo>
                      <a:cubicBezTo>
                        <a:pt x="3956" y="64867"/>
                        <a:pt x="109" y="64867"/>
                        <a:pt x="109" y="69008"/>
                      </a:cubicBezTo>
                      <a:cubicBezTo>
                        <a:pt x="109" y="73149"/>
                        <a:pt x="3956" y="73149"/>
                        <a:pt x="6790" y="73149"/>
                      </a:cubicBezTo>
                      <a:lnTo>
                        <a:pt x="63473" y="73149"/>
                      </a:lnTo>
                      <a:lnTo>
                        <a:pt x="63473" y="131120"/>
                      </a:lnTo>
                      <a:cubicBezTo>
                        <a:pt x="63473" y="134019"/>
                        <a:pt x="63473" y="137953"/>
                        <a:pt x="67522" y="137953"/>
                      </a:cubicBezTo>
                      <a:cubicBezTo>
                        <a:pt x="71571" y="137953"/>
                        <a:pt x="71571" y="134019"/>
                        <a:pt x="71571" y="131120"/>
                      </a:cubicBezTo>
                      <a:lnTo>
                        <a:pt x="71571" y="731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188" name="フリーフォーム: 図形 1187">
                  <a:extLst>
                    <a:ext uri="{FF2B5EF4-FFF2-40B4-BE49-F238E27FC236}">
                      <a16:creationId xmlns:a16="http://schemas.microsoft.com/office/drawing/2014/main" id="{72160AE5-8BCC-1FD3-DB22-1CF80E933DCE}"/>
                    </a:ext>
                  </a:extLst>
                </p:cNvPr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9439002" y="4100172"/>
                  <a:ext cx="66805" cy="137889"/>
                </a:xfrm>
                <a:custGeom>
                  <a:avLst/>
                  <a:gdLst>
                    <a:gd name="connsiteX0" fmla="*/ 41617 w 66805"/>
                    <a:gd name="connsiteY0" fmla="*/ 5446 h 137889"/>
                    <a:gd name="connsiteX1" fmla="*/ 36961 w 66805"/>
                    <a:gd name="connsiteY1" fmla="*/ 63 h 137889"/>
                    <a:gd name="connsiteX2" fmla="*/ 117 w 66805"/>
                    <a:gd name="connsiteY2" fmla="*/ 13313 h 137889"/>
                    <a:gd name="connsiteX3" fmla="*/ 117 w 66805"/>
                    <a:gd name="connsiteY3" fmla="*/ 19732 h 137889"/>
                    <a:gd name="connsiteX4" fmla="*/ 26637 w 66805"/>
                    <a:gd name="connsiteY4" fmla="*/ 14349 h 137889"/>
                    <a:gd name="connsiteX5" fmla="*/ 26637 w 66805"/>
                    <a:gd name="connsiteY5" fmla="*/ 121596 h 137889"/>
                    <a:gd name="connsiteX6" fmla="*/ 7810 w 66805"/>
                    <a:gd name="connsiteY6" fmla="*/ 131534 h 137889"/>
                    <a:gd name="connsiteX7" fmla="*/ 1332 w 66805"/>
                    <a:gd name="connsiteY7" fmla="*/ 131534 h 137889"/>
                    <a:gd name="connsiteX8" fmla="*/ 1332 w 66805"/>
                    <a:gd name="connsiteY8" fmla="*/ 137953 h 137889"/>
                    <a:gd name="connsiteX9" fmla="*/ 34127 w 66805"/>
                    <a:gd name="connsiteY9" fmla="*/ 137331 h 137889"/>
                    <a:gd name="connsiteX10" fmla="*/ 66923 w 66805"/>
                    <a:gd name="connsiteY10" fmla="*/ 137953 h 137889"/>
                    <a:gd name="connsiteX11" fmla="*/ 66923 w 66805"/>
                    <a:gd name="connsiteY11" fmla="*/ 131534 h 137889"/>
                    <a:gd name="connsiteX12" fmla="*/ 60444 w 66805"/>
                    <a:gd name="connsiteY12" fmla="*/ 131534 h 137889"/>
                    <a:gd name="connsiteX13" fmla="*/ 41617 w 66805"/>
                    <a:gd name="connsiteY13" fmla="*/ 121596 h 137889"/>
                    <a:gd name="connsiteX14" fmla="*/ 41617 w 66805"/>
                    <a:gd name="connsiteY14" fmla="*/ 5446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6805" h="137889">
                      <a:moveTo>
                        <a:pt x="41617" y="5446"/>
                      </a:moveTo>
                      <a:cubicBezTo>
                        <a:pt x="41617" y="477"/>
                        <a:pt x="41617" y="63"/>
                        <a:pt x="36961" y="63"/>
                      </a:cubicBezTo>
                      <a:cubicBezTo>
                        <a:pt x="24410" y="13313"/>
                        <a:pt x="6595" y="13313"/>
                        <a:pt x="117" y="13313"/>
                      </a:cubicBezTo>
                      <a:lnTo>
                        <a:pt x="117" y="19732"/>
                      </a:lnTo>
                      <a:cubicBezTo>
                        <a:pt x="4166" y="19732"/>
                        <a:pt x="16110" y="19732"/>
                        <a:pt x="26637" y="14349"/>
                      </a:cubicBezTo>
                      <a:lnTo>
                        <a:pt x="26637" y="121596"/>
                      </a:lnTo>
                      <a:cubicBezTo>
                        <a:pt x="26637" y="129050"/>
                        <a:pt x="26029" y="131534"/>
                        <a:pt x="7810" y="131534"/>
                      </a:cubicBezTo>
                      <a:lnTo>
                        <a:pt x="1332" y="131534"/>
                      </a:lnTo>
                      <a:lnTo>
                        <a:pt x="1332" y="137953"/>
                      </a:lnTo>
                      <a:cubicBezTo>
                        <a:pt x="8417" y="137331"/>
                        <a:pt x="26029" y="137331"/>
                        <a:pt x="34127" y="137331"/>
                      </a:cubicBezTo>
                      <a:cubicBezTo>
                        <a:pt x="42225" y="137331"/>
                        <a:pt x="59837" y="137331"/>
                        <a:pt x="66923" y="137953"/>
                      </a:cubicBezTo>
                      <a:lnTo>
                        <a:pt x="66923" y="131534"/>
                      </a:lnTo>
                      <a:lnTo>
                        <a:pt x="60444" y="131534"/>
                      </a:lnTo>
                      <a:cubicBezTo>
                        <a:pt x="42225" y="131534"/>
                        <a:pt x="41617" y="129257"/>
                        <a:pt x="41617" y="121596"/>
                      </a:cubicBezTo>
                      <a:lnTo>
                        <a:pt x="41617" y="544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37" name="グループ化 36" descr="\documentclass{article}&#10;\usepackage{amsmath,amsfonts,amssymb}&#10;\usepackage{mathtools}&#10;\usepackage{physics}&#10;\usepackage{bm}&#10;\pagestyle{empty}&#10;\begin{document}&#10;&#10;$\displaystyle \bm{a}_2^{\top} \bm{y} = +1$&#10;&#10;\end{document}" title="IguanaTex Vector Display">
                <a:extLst>
                  <a:ext uri="{FF2B5EF4-FFF2-40B4-BE49-F238E27FC236}">
                    <a16:creationId xmlns:a16="http://schemas.microsoft.com/office/drawing/2014/main" id="{E2471617-08CA-F643-36F3-3757E70B875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5"/>
                </p:custDataLst>
              </p:nvPr>
            </p:nvGrpSpPr>
            <p:grpSpPr>
              <a:xfrm>
                <a:off x="6192676" y="3620277"/>
                <a:ext cx="894846" cy="237251"/>
                <a:chOff x="7676605" y="4775117"/>
                <a:chExt cx="894846" cy="237251"/>
              </a:xfrm>
            </p:grpSpPr>
            <p:sp>
              <p:nvSpPr>
                <p:cNvPr id="29" name="フリーフォーム: 図形 28">
                  <a:extLst>
                    <a:ext uri="{FF2B5EF4-FFF2-40B4-BE49-F238E27FC236}">
                      <a16:creationId xmlns:a16="http://schemas.microsoft.com/office/drawing/2014/main" id="{F56C4A75-8BC9-7001-6600-5CAA38346722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7676605" y="4867601"/>
                  <a:ext cx="112152" cy="95239"/>
                </a:xfrm>
                <a:custGeom>
                  <a:avLst/>
                  <a:gdLst>
                    <a:gd name="connsiteX0" fmla="*/ 95224 w 112152"/>
                    <a:gd name="connsiteY0" fmla="*/ 28013 h 95239"/>
                    <a:gd name="connsiteX1" fmla="*/ 98463 w 112152"/>
                    <a:gd name="connsiteY1" fmla="*/ 12692 h 95239"/>
                    <a:gd name="connsiteX2" fmla="*/ 88948 w 112152"/>
                    <a:gd name="connsiteY2" fmla="*/ 3582 h 95239"/>
                    <a:gd name="connsiteX3" fmla="*/ 78624 w 112152"/>
                    <a:gd name="connsiteY3" fmla="*/ 8759 h 95239"/>
                    <a:gd name="connsiteX4" fmla="*/ 57165 w 112152"/>
                    <a:gd name="connsiteY4" fmla="*/ 63 h 95239"/>
                    <a:gd name="connsiteX5" fmla="*/ 77 w 112152"/>
                    <a:gd name="connsiteY5" fmla="*/ 61140 h 95239"/>
                    <a:gd name="connsiteX6" fmla="*/ 35504 w 112152"/>
                    <a:gd name="connsiteY6" fmla="*/ 95302 h 95239"/>
                    <a:gd name="connsiteX7" fmla="*/ 63643 w 112152"/>
                    <a:gd name="connsiteY7" fmla="*/ 84122 h 95239"/>
                    <a:gd name="connsiteX8" fmla="*/ 86924 w 112152"/>
                    <a:gd name="connsiteY8" fmla="*/ 95302 h 95239"/>
                    <a:gd name="connsiteX9" fmla="*/ 104536 w 112152"/>
                    <a:gd name="connsiteY9" fmla="*/ 83501 h 95239"/>
                    <a:gd name="connsiteX10" fmla="*/ 112229 w 112152"/>
                    <a:gd name="connsiteY10" fmla="*/ 63003 h 95239"/>
                    <a:gd name="connsiteX11" fmla="*/ 107370 w 112152"/>
                    <a:gd name="connsiteY11" fmla="*/ 60105 h 95239"/>
                    <a:gd name="connsiteX12" fmla="*/ 103322 w 112152"/>
                    <a:gd name="connsiteY12" fmla="*/ 61140 h 95239"/>
                    <a:gd name="connsiteX13" fmla="*/ 101702 w 112152"/>
                    <a:gd name="connsiteY13" fmla="*/ 67144 h 95239"/>
                    <a:gd name="connsiteX14" fmla="*/ 87936 w 112152"/>
                    <a:gd name="connsiteY14" fmla="*/ 87848 h 95239"/>
                    <a:gd name="connsiteX15" fmla="*/ 83280 w 112152"/>
                    <a:gd name="connsiteY15" fmla="*/ 80188 h 95239"/>
                    <a:gd name="connsiteX16" fmla="*/ 86114 w 112152"/>
                    <a:gd name="connsiteY16" fmla="*/ 65074 h 95239"/>
                    <a:gd name="connsiteX17" fmla="*/ 90568 w 112152"/>
                    <a:gd name="connsiteY17" fmla="*/ 46440 h 95239"/>
                    <a:gd name="connsiteX18" fmla="*/ 95224 w 112152"/>
                    <a:gd name="connsiteY18" fmla="*/ 28013 h 95239"/>
                    <a:gd name="connsiteX19" fmla="*/ 61619 w 112152"/>
                    <a:gd name="connsiteY19" fmla="*/ 74391 h 95239"/>
                    <a:gd name="connsiteX20" fmla="*/ 36516 w 112152"/>
                    <a:gd name="connsiteY20" fmla="*/ 87848 h 95239"/>
                    <a:gd name="connsiteX21" fmla="*/ 22953 w 112152"/>
                    <a:gd name="connsiteY21" fmla="*/ 72113 h 95239"/>
                    <a:gd name="connsiteX22" fmla="*/ 33075 w 112152"/>
                    <a:gd name="connsiteY22" fmla="*/ 27806 h 95239"/>
                    <a:gd name="connsiteX23" fmla="*/ 57570 w 112152"/>
                    <a:gd name="connsiteY23" fmla="*/ 7516 h 95239"/>
                    <a:gd name="connsiteX24" fmla="*/ 74373 w 112152"/>
                    <a:gd name="connsiteY24" fmla="*/ 19525 h 95239"/>
                    <a:gd name="connsiteX25" fmla="*/ 73968 w 112152"/>
                    <a:gd name="connsiteY25" fmla="*/ 22423 h 95239"/>
                    <a:gd name="connsiteX26" fmla="*/ 61619 w 112152"/>
                    <a:gd name="connsiteY26" fmla="*/ 74391 h 9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2152" h="95239">
                      <a:moveTo>
                        <a:pt x="95224" y="28013"/>
                      </a:moveTo>
                      <a:cubicBezTo>
                        <a:pt x="96439" y="22837"/>
                        <a:pt x="98463" y="14556"/>
                        <a:pt x="98463" y="12692"/>
                      </a:cubicBezTo>
                      <a:cubicBezTo>
                        <a:pt x="98463" y="6067"/>
                        <a:pt x="93200" y="3582"/>
                        <a:pt x="88948" y="3582"/>
                      </a:cubicBezTo>
                      <a:cubicBezTo>
                        <a:pt x="85102" y="3582"/>
                        <a:pt x="81053" y="5653"/>
                        <a:pt x="78624" y="8759"/>
                      </a:cubicBezTo>
                      <a:cubicBezTo>
                        <a:pt x="75587" y="5446"/>
                        <a:pt x="68907" y="63"/>
                        <a:pt x="57165" y="63"/>
                      </a:cubicBezTo>
                      <a:cubicBezTo>
                        <a:pt x="21940" y="63"/>
                        <a:pt x="77" y="32775"/>
                        <a:pt x="77" y="61140"/>
                      </a:cubicBezTo>
                      <a:cubicBezTo>
                        <a:pt x="77" y="86606"/>
                        <a:pt x="18701" y="95302"/>
                        <a:pt x="35504" y="95302"/>
                      </a:cubicBezTo>
                      <a:cubicBezTo>
                        <a:pt x="49877" y="95302"/>
                        <a:pt x="60404" y="87227"/>
                        <a:pt x="63643" y="84122"/>
                      </a:cubicBezTo>
                      <a:cubicBezTo>
                        <a:pt x="71336" y="95302"/>
                        <a:pt x="84697" y="95302"/>
                        <a:pt x="86924" y="95302"/>
                      </a:cubicBezTo>
                      <a:cubicBezTo>
                        <a:pt x="94414" y="95302"/>
                        <a:pt x="100285" y="90954"/>
                        <a:pt x="104536" y="83501"/>
                      </a:cubicBezTo>
                      <a:cubicBezTo>
                        <a:pt x="109597" y="75219"/>
                        <a:pt x="112229" y="64039"/>
                        <a:pt x="112229" y="63003"/>
                      </a:cubicBezTo>
                      <a:cubicBezTo>
                        <a:pt x="112229" y="60105"/>
                        <a:pt x="109192" y="60105"/>
                        <a:pt x="107370" y="60105"/>
                      </a:cubicBezTo>
                      <a:cubicBezTo>
                        <a:pt x="105144" y="60105"/>
                        <a:pt x="104334" y="60105"/>
                        <a:pt x="103322" y="61140"/>
                      </a:cubicBezTo>
                      <a:cubicBezTo>
                        <a:pt x="102917" y="61554"/>
                        <a:pt x="102917" y="61968"/>
                        <a:pt x="101702" y="67144"/>
                      </a:cubicBezTo>
                      <a:cubicBezTo>
                        <a:pt x="97653" y="83708"/>
                        <a:pt x="92997" y="87848"/>
                        <a:pt x="87936" y="87848"/>
                      </a:cubicBezTo>
                      <a:cubicBezTo>
                        <a:pt x="85709" y="87848"/>
                        <a:pt x="83280" y="87020"/>
                        <a:pt x="83280" y="80188"/>
                      </a:cubicBezTo>
                      <a:cubicBezTo>
                        <a:pt x="83280" y="76668"/>
                        <a:pt x="84090" y="73356"/>
                        <a:pt x="86114" y="65074"/>
                      </a:cubicBezTo>
                      <a:cubicBezTo>
                        <a:pt x="87531" y="59277"/>
                        <a:pt x="89556" y="50995"/>
                        <a:pt x="90568" y="46440"/>
                      </a:cubicBezTo>
                      <a:lnTo>
                        <a:pt x="95224" y="28013"/>
                      </a:lnTo>
                      <a:close/>
                      <a:moveTo>
                        <a:pt x="61619" y="74391"/>
                      </a:moveTo>
                      <a:cubicBezTo>
                        <a:pt x="55748" y="81430"/>
                        <a:pt x="46233" y="87848"/>
                        <a:pt x="36516" y="87848"/>
                      </a:cubicBezTo>
                      <a:cubicBezTo>
                        <a:pt x="23965" y="87848"/>
                        <a:pt x="22953" y="76668"/>
                        <a:pt x="22953" y="72113"/>
                      </a:cubicBezTo>
                      <a:cubicBezTo>
                        <a:pt x="22953" y="61347"/>
                        <a:pt x="29836" y="35881"/>
                        <a:pt x="33075" y="27806"/>
                      </a:cubicBezTo>
                      <a:cubicBezTo>
                        <a:pt x="39350" y="12692"/>
                        <a:pt x="49270" y="7516"/>
                        <a:pt x="57570" y="7516"/>
                      </a:cubicBezTo>
                      <a:cubicBezTo>
                        <a:pt x="69514" y="7516"/>
                        <a:pt x="74373" y="17247"/>
                        <a:pt x="74373" y="19525"/>
                      </a:cubicBezTo>
                      <a:lnTo>
                        <a:pt x="73968" y="22423"/>
                      </a:lnTo>
                      <a:lnTo>
                        <a:pt x="61619" y="743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1" name="フリーフォーム: 図形 30">
                  <a:extLst>
                    <a:ext uri="{FF2B5EF4-FFF2-40B4-BE49-F238E27FC236}">
                      <a16:creationId xmlns:a16="http://schemas.microsoft.com/office/drawing/2014/main" id="{CABB5F77-4C13-75E7-901C-DEACC72412CB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7806525" y="4775117"/>
                  <a:ext cx="104722" cy="100580"/>
                </a:xfrm>
                <a:custGeom>
                  <a:avLst/>
                  <a:gdLst>
                    <a:gd name="connsiteX0" fmla="*/ 55916 w 104722"/>
                    <a:gd name="connsiteY0" fmla="*/ 7160 h 100580"/>
                    <a:gd name="connsiteX1" fmla="*/ 99137 w 104722"/>
                    <a:gd name="connsiteY1" fmla="*/ 7160 h 100580"/>
                    <a:gd name="connsiteX2" fmla="*/ 104806 w 104722"/>
                    <a:gd name="connsiteY2" fmla="*/ 3682 h 100580"/>
                    <a:gd name="connsiteX3" fmla="*/ 99137 w 104722"/>
                    <a:gd name="connsiteY3" fmla="*/ 59 h 100580"/>
                    <a:gd name="connsiteX4" fmla="*/ 5751 w 104722"/>
                    <a:gd name="connsiteY4" fmla="*/ 59 h 100580"/>
                    <a:gd name="connsiteX5" fmla="*/ 83 w 104722"/>
                    <a:gd name="connsiteY5" fmla="*/ 3537 h 100580"/>
                    <a:gd name="connsiteX6" fmla="*/ 5751 w 104722"/>
                    <a:gd name="connsiteY6" fmla="*/ 7160 h 100580"/>
                    <a:gd name="connsiteX7" fmla="*/ 48972 w 104722"/>
                    <a:gd name="connsiteY7" fmla="*/ 7160 h 100580"/>
                    <a:gd name="connsiteX8" fmla="*/ 48972 w 104722"/>
                    <a:gd name="connsiteY8" fmla="*/ 94987 h 100580"/>
                    <a:gd name="connsiteX9" fmla="*/ 52515 w 104722"/>
                    <a:gd name="connsiteY9" fmla="*/ 100640 h 100580"/>
                    <a:gd name="connsiteX10" fmla="*/ 55916 w 104722"/>
                    <a:gd name="connsiteY10" fmla="*/ 94987 h 100580"/>
                    <a:gd name="connsiteX11" fmla="*/ 55916 w 104722"/>
                    <a:gd name="connsiteY11" fmla="*/ 7160 h 10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4722" h="100580">
                      <a:moveTo>
                        <a:pt x="55916" y="7160"/>
                      </a:moveTo>
                      <a:lnTo>
                        <a:pt x="99137" y="7160"/>
                      </a:lnTo>
                      <a:cubicBezTo>
                        <a:pt x="101405" y="7160"/>
                        <a:pt x="104806" y="7160"/>
                        <a:pt x="104806" y="3682"/>
                      </a:cubicBezTo>
                      <a:cubicBezTo>
                        <a:pt x="104806" y="59"/>
                        <a:pt x="101546" y="59"/>
                        <a:pt x="99137" y="59"/>
                      </a:cubicBezTo>
                      <a:lnTo>
                        <a:pt x="5751" y="59"/>
                      </a:lnTo>
                      <a:cubicBezTo>
                        <a:pt x="3626" y="59"/>
                        <a:pt x="83" y="59"/>
                        <a:pt x="83" y="3537"/>
                      </a:cubicBezTo>
                      <a:cubicBezTo>
                        <a:pt x="83" y="7160"/>
                        <a:pt x="3342" y="7160"/>
                        <a:pt x="5751" y="7160"/>
                      </a:cubicBezTo>
                      <a:lnTo>
                        <a:pt x="48972" y="7160"/>
                      </a:lnTo>
                      <a:lnTo>
                        <a:pt x="48972" y="94987"/>
                      </a:lnTo>
                      <a:cubicBezTo>
                        <a:pt x="48972" y="97306"/>
                        <a:pt x="48972" y="100640"/>
                        <a:pt x="52515" y="100640"/>
                      </a:cubicBezTo>
                      <a:cubicBezTo>
                        <a:pt x="55916" y="100640"/>
                        <a:pt x="55916" y="97161"/>
                        <a:pt x="55916" y="94987"/>
                      </a:cubicBezTo>
                      <a:lnTo>
                        <a:pt x="55916" y="716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FBC209B6-09FA-8D22-CFFD-3474688C2F42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7804541" y="4916135"/>
                  <a:ext cx="62635" cy="96233"/>
                </a:xfrm>
                <a:custGeom>
                  <a:avLst/>
                  <a:gdLst>
                    <a:gd name="connsiteX0" fmla="*/ 62718 w 62635"/>
                    <a:gd name="connsiteY0" fmla="*/ 69921 h 96233"/>
                    <a:gd name="connsiteX1" fmla="*/ 57900 w 62635"/>
                    <a:gd name="connsiteY1" fmla="*/ 69921 h 96233"/>
                    <a:gd name="connsiteX2" fmla="*/ 54216 w 62635"/>
                    <a:gd name="connsiteY2" fmla="*/ 83110 h 96233"/>
                    <a:gd name="connsiteX3" fmla="*/ 40187 w 62635"/>
                    <a:gd name="connsiteY3" fmla="*/ 83979 h 96233"/>
                    <a:gd name="connsiteX4" fmla="*/ 14112 w 62635"/>
                    <a:gd name="connsiteY4" fmla="*/ 83979 h 96233"/>
                    <a:gd name="connsiteX5" fmla="*/ 42454 w 62635"/>
                    <a:gd name="connsiteY5" fmla="*/ 59631 h 96233"/>
                    <a:gd name="connsiteX6" fmla="*/ 62718 w 62635"/>
                    <a:gd name="connsiteY6" fmla="*/ 28326 h 96233"/>
                    <a:gd name="connsiteX7" fmla="*/ 29558 w 62635"/>
                    <a:gd name="connsiteY7" fmla="*/ 65 h 96233"/>
                    <a:gd name="connsiteX8" fmla="*/ 83 w 62635"/>
                    <a:gd name="connsiteY8" fmla="*/ 26008 h 96233"/>
                    <a:gd name="connsiteX9" fmla="*/ 7594 w 62635"/>
                    <a:gd name="connsiteY9" fmla="*/ 34124 h 96233"/>
                    <a:gd name="connsiteX10" fmla="*/ 15104 w 62635"/>
                    <a:gd name="connsiteY10" fmla="*/ 26442 h 96233"/>
                    <a:gd name="connsiteX11" fmla="*/ 6743 w 62635"/>
                    <a:gd name="connsiteY11" fmla="*/ 18761 h 96233"/>
                    <a:gd name="connsiteX12" fmla="*/ 27433 w 62635"/>
                    <a:gd name="connsiteY12" fmla="*/ 5283 h 96233"/>
                    <a:gd name="connsiteX13" fmla="*/ 48972 w 62635"/>
                    <a:gd name="connsiteY13" fmla="*/ 28326 h 96233"/>
                    <a:gd name="connsiteX14" fmla="*/ 35652 w 62635"/>
                    <a:gd name="connsiteY14" fmla="*/ 56153 h 96233"/>
                    <a:gd name="connsiteX15" fmla="*/ 1500 w 62635"/>
                    <a:gd name="connsiteY15" fmla="*/ 90646 h 96233"/>
                    <a:gd name="connsiteX16" fmla="*/ 83 w 62635"/>
                    <a:gd name="connsiteY16" fmla="*/ 96298 h 96233"/>
                    <a:gd name="connsiteX17" fmla="*/ 58467 w 62635"/>
                    <a:gd name="connsiteY17" fmla="*/ 96298 h 96233"/>
                    <a:gd name="connsiteX18" fmla="*/ 62718 w 62635"/>
                    <a:gd name="connsiteY18" fmla="*/ 69921 h 962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62635" h="96233">
                      <a:moveTo>
                        <a:pt x="62718" y="69921"/>
                      </a:moveTo>
                      <a:lnTo>
                        <a:pt x="57900" y="69921"/>
                      </a:lnTo>
                      <a:cubicBezTo>
                        <a:pt x="57475" y="73110"/>
                        <a:pt x="56058" y="81660"/>
                        <a:pt x="54216" y="83110"/>
                      </a:cubicBezTo>
                      <a:cubicBezTo>
                        <a:pt x="53082" y="83979"/>
                        <a:pt x="42170" y="83979"/>
                        <a:pt x="40187" y="83979"/>
                      </a:cubicBezTo>
                      <a:lnTo>
                        <a:pt x="14112" y="83979"/>
                      </a:lnTo>
                      <a:cubicBezTo>
                        <a:pt x="28992" y="70501"/>
                        <a:pt x="33951" y="66443"/>
                        <a:pt x="42454" y="59631"/>
                      </a:cubicBezTo>
                      <a:cubicBezTo>
                        <a:pt x="52940" y="51080"/>
                        <a:pt x="62718" y="42095"/>
                        <a:pt x="62718" y="28326"/>
                      </a:cubicBezTo>
                      <a:cubicBezTo>
                        <a:pt x="62718" y="10790"/>
                        <a:pt x="47697" y="65"/>
                        <a:pt x="29558" y="65"/>
                      </a:cubicBezTo>
                      <a:cubicBezTo>
                        <a:pt x="11987" y="65"/>
                        <a:pt x="83" y="12674"/>
                        <a:pt x="83" y="26008"/>
                      </a:cubicBezTo>
                      <a:cubicBezTo>
                        <a:pt x="83" y="33399"/>
                        <a:pt x="6176" y="34124"/>
                        <a:pt x="7594" y="34124"/>
                      </a:cubicBezTo>
                      <a:cubicBezTo>
                        <a:pt x="10995" y="34124"/>
                        <a:pt x="15104" y="31660"/>
                        <a:pt x="15104" y="26442"/>
                      </a:cubicBezTo>
                      <a:cubicBezTo>
                        <a:pt x="15104" y="23834"/>
                        <a:pt x="14112" y="18761"/>
                        <a:pt x="6743" y="18761"/>
                      </a:cubicBezTo>
                      <a:cubicBezTo>
                        <a:pt x="11136" y="8471"/>
                        <a:pt x="20772" y="5283"/>
                        <a:pt x="27433" y="5283"/>
                      </a:cubicBezTo>
                      <a:cubicBezTo>
                        <a:pt x="41604" y="5283"/>
                        <a:pt x="48972" y="16587"/>
                        <a:pt x="48972" y="28326"/>
                      </a:cubicBezTo>
                      <a:cubicBezTo>
                        <a:pt x="48972" y="40935"/>
                        <a:pt x="40187" y="50935"/>
                        <a:pt x="35652" y="56153"/>
                      </a:cubicBezTo>
                      <a:lnTo>
                        <a:pt x="1500" y="90646"/>
                      </a:lnTo>
                      <a:cubicBezTo>
                        <a:pt x="83" y="91950"/>
                        <a:pt x="83" y="92240"/>
                        <a:pt x="83" y="96298"/>
                      </a:cubicBezTo>
                      <a:lnTo>
                        <a:pt x="58467" y="96298"/>
                      </a:lnTo>
                      <a:lnTo>
                        <a:pt x="62718" y="6992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698E09ED-C307-EF9F-57EF-F602676AA5C6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7938739" y="4867601"/>
                  <a:ext cx="111342" cy="135405"/>
                </a:xfrm>
                <a:custGeom>
                  <a:avLst/>
                  <a:gdLst>
                    <a:gd name="connsiteX0" fmla="*/ 110420 w 111342"/>
                    <a:gd name="connsiteY0" fmla="*/ 15591 h 135405"/>
                    <a:gd name="connsiteX1" fmla="*/ 111432 w 111342"/>
                    <a:gd name="connsiteY1" fmla="*/ 10829 h 135405"/>
                    <a:gd name="connsiteX2" fmla="*/ 101917 w 111342"/>
                    <a:gd name="connsiteY2" fmla="*/ 1719 h 135405"/>
                    <a:gd name="connsiteX3" fmla="*/ 87544 w 111342"/>
                    <a:gd name="connsiteY3" fmla="*/ 17040 h 135405"/>
                    <a:gd name="connsiteX4" fmla="*/ 82281 w 111342"/>
                    <a:gd name="connsiteY4" fmla="*/ 38573 h 135405"/>
                    <a:gd name="connsiteX5" fmla="*/ 73778 w 111342"/>
                    <a:gd name="connsiteY5" fmla="*/ 72941 h 135405"/>
                    <a:gd name="connsiteX6" fmla="*/ 65883 w 111342"/>
                    <a:gd name="connsiteY6" fmla="*/ 82879 h 135405"/>
                    <a:gd name="connsiteX7" fmla="*/ 52117 w 111342"/>
                    <a:gd name="connsiteY7" fmla="*/ 87848 h 135405"/>
                    <a:gd name="connsiteX8" fmla="*/ 39971 w 111342"/>
                    <a:gd name="connsiteY8" fmla="*/ 72734 h 135405"/>
                    <a:gd name="connsiteX9" fmla="*/ 51915 w 111342"/>
                    <a:gd name="connsiteY9" fmla="*/ 29049 h 135405"/>
                    <a:gd name="connsiteX10" fmla="*/ 54546 w 111342"/>
                    <a:gd name="connsiteY10" fmla="*/ 18697 h 135405"/>
                    <a:gd name="connsiteX11" fmla="*/ 31671 w 111342"/>
                    <a:gd name="connsiteY11" fmla="*/ 63 h 135405"/>
                    <a:gd name="connsiteX12" fmla="*/ 90 w 111342"/>
                    <a:gd name="connsiteY12" fmla="*/ 32361 h 135405"/>
                    <a:gd name="connsiteX13" fmla="*/ 4948 w 111342"/>
                    <a:gd name="connsiteY13" fmla="*/ 35260 h 135405"/>
                    <a:gd name="connsiteX14" fmla="*/ 9604 w 111342"/>
                    <a:gd name="connsiteY14" fmla="*/ 32568 h 135405"/>
                    <a:gd name="connsiteX15" fmla="*/ 30456 w 111342"/>
                    <a:gd name="connsiteY15" fmla="*/ 7516 h 135405"/>
                    <a:gd name="connsiteX16" fmla="*/ 33897 w 111342"/>
                    <a:gd name="connsiteY16" fmla="*/ 11864 h 135405"/>
                    <a:gd name="connsiteX17" fmla="*/ 30456 w 111342"/>
                    <a:gd name="connsiteY17" fmla="*/ 25322 h 135405"/>
                    <a:gd name="connsiteX18" fmla="*/ 18309 w 111342"/>
                    <a:gd name="connsiteY18" fmla="*/ 68387 h 135405"/>
                    <a:gd name="connsiteX19" fmla="*/ 50498 w 111342"/>
                    <a:gd name="connsiteY19" fmla="*/ 95302 h 135405"/>
                    <a:gd name="connsiteX20" fmla="*/ 69932 w 111342"/>
                    <a:gd name="connsiteY20" fmla="*/ 89091 h 135405"/>
                    <a:gd name="connsiteX21" fmla="*/ 35112 w 111342"/>
                    <a:gd name="connsiteY21" fmla="*/ 128015 h 135405"/>
                    <a:gd name="connsiteX22" fmla="*/ 22763 w 111342"/>
                    <a:gd name="connsiteY22" fmla="*/ 125116 h 135405"/>
                    <a:gd name="connsiteX23" fmla="*/ 32480 w 111342"/>
                    <a:gd name="connsiteY23" fmla="*/ 111244 h 135405"/>
                    <a:gd name="connsiteX24" fmla="*/ 22561 w 111342"/>
                    <a:gd name="connsiteY24" fmla="*/ 101720 h 135405"/>
                    <a:gd name="connsiteX25" fmla="*/ 7985 w 111342"/>
                    <a:gd name="connsiteY25" fmla="*/ 117455 h 135405"/>
                    <a:gd name="connsiteX26" fmla="*/ 35112 w 111342"/>
                    <a:gd name="connsiteY26" fmla="*/ 135468 h 135405"/>
                    <a:gd name="connsiteX27" fmla="*/ 91391 w 111342"/>
                    <a:gd name="connsiteY27" fmla="*/ 93853 h 135405"/>
                    <a:gd name="connsiteX28" fmla="*/ 110420 w 111342"/>
                    <a:gd name="connsiteY28" fmla="*/ 15591 h 135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11342" h="135405">
                      <a:moveTo>
                        <a:pt x="110420" y="15591"/>
                      </a:moveTo>
                      <a:cubicBezTo>
                        <a:pt x="111432" y="11864"/>
                        <a:pt x="111432" y="11450"/>
                        <a:pt x="111432" y="10829"/>
                      </a:cubicBezTo>
                      <a:cubicBezTo>
                        <a:pt x="111432" y="6274"/>
                        <a:pt x="108193" y="1719"/>
                        <a:pt x="101917" y="1719"/>
                      </a:cubicBezTo>
                      <a:cubicBezTo>
                        <a:pt x="91391" y="1719"/>
                        <a:pt x="88961" y="11450"/>
                        <a:pt x="87544" y="17040"/>
                      </a:cubicBezTo>
                      <a:lnTo>
                        <a:pt x="82281" y="38573"/>
                      </a:lnTo>
                      <a:cubicBezTo>
                        <a:pt x="79851" y="48511"/>
                        <a:pt x="76005" y="64453"/>
                        <a:pt x="73778" y="72941"/>
                      </a:cubicBezTo>
                      <a:cubicBezTo>
                        <a:pt x="72766" y="77496"/>
                        <a:pt x="66490" y="82465"/>
                        <a:pt x="65883" y="82879"/>
                      </a:cubicBezTo>
                      <a:cubicBezTo>
                        <a:pt x="63656" y="84329"/>
                        <a:pt x="58798" y="87848"/>
                        <a:pt x="52117" y="87848"/>
                      </a:cubicBezTo>
                      <a:cubicBezTo>
                        <a:pt x="40173" y="87848"/>
                        <a:pt x="39971" y="77496"/>
                        <a:pt x="39971" y="72734"/>
                      </a:cubicBezTo>
                      <a:cubicBezTo>
                        <a:pt x="39971" y="60105"/>
                        <a:pt x="46246" y="43956"/>
                        <a:pt x="51915" y="29049"/>
                      </a:cubicBezTo>
                      <a:cubicBezTo>
                        <a:pt x="53939" y="23666"/>
                        <a:pt x="54546" y="22216"/>
                        <a:pt x="54546" y="18697"/>
                      </a:cubicBezTo>
                      <a:cubicBezTo>
                        <a:pt x="54546" y="6688"/>
                        <a:pt x="42805" y="63"/>
                        <a:pt x="31671" y="63"/>
                      </a:cubicBezTo>
                      <a:cubicBezTo>
                        <a:pt x="10212" y="63"/>
                        <a:pt x="90" y="28220"/>
                        <a:pt x="90" y="32361"/>
                      </a:cubicBezTo>
                      <a:cubicBezTo>
                        <a:pt x="90" y="35260"/>
                        <a:pt x="3126" y="35260"/>
                        <a:pt x="4948" y="35260"/>
                      </a:cubicBezTo>
                      <a:cubicBezTo>
                        <a:pt x="7378" y="35260"/>
                        <a:pt x="8795" y="35260"/>
                        <a:pt x="9604" y="32568"/>
                      </a:cubicBezTo>
                      <a:cubicBezTo>
                        <a:pt x="16285" y="9587"/>
                        <a:pt x="27419" y="7516"/>
                        <a:pt x="30456" y="7516"/>
                      </a:cubicBezTo>
                      <a:cubicBezTo>
                        <a:pt x="31873" y="7516"/>
                        <a:pt x="33897" y="7516"/>
                        <a:pt x="33897" y="11864"/>
                      </a:cubicBezTo>
                      <a:cubicBezTo>
                        <a:pt x="33897" y="16626"/>
                        <a:pt x="31671" y="22009"/>
                        <a:pt x="30456" y="25322"/>
                      </a:cubicBezTo>
                      <a:cubicBezTo>
                        <a:pt x="22561" y="46026"/>
                        <a:pt x="18309" y="57827"/>
                        <a:pt x="18309" y="68387"/>
                      </a:cubicBezTo>
                      <a:cubicBezTo>
                        <a:pt x="18309" y="91989"/>
                        <a:pt x="38554" y="95302"/>
                        <a:pt x="50498" y="95302"/>
                      </a:cubicBezTo>
                      <a:cubicBezTo>
                        <a:pt x="55559" y="95302"/>
                        <a:pt x="62442" y="94474"/>
                        <a:pt x="69932" y="89091"/>
                      </a:cubicBezTo>
                      <a:cubicBezTo>
                        <a:pt x="64263" y="114557"/>
                        <a:pt x="49080" y="128015"/>
                        <a:pt x="35112" y="128015"/>
                      </a:cubicBezTo>
                      <a:cubicBezTo>
                        <a:pt x="32480" y="128015"/>
                        <a:pt x="26812" y="127600"/>
                        <a:pt x="22763" y="125116"/>
                      </a:cubicBezTo>
                      <a:cubicBezTo>
                        <a:pt x="29241" y="122424"/>
                        <a:pt x="32480" y="116834"/>
                        <a:pt x="32480" y="111244"/>
                      </a:cubicBezTo>
                      <a:cubicBezTo>
                        <a:pt x="32480" y="103791"/>
                        <a:pt x="26609" y="101720"/>
                        <a:pt x="22561" y="101720"/>
                      </a:cubicBezTo>
                      <a:cubicBezTo>
                        <a:pt x="15070" y="101720"/>
                        <a:pt x="7985" y="108346"/>
                        <a:pt x="7985" y="117455"/>
                      </a:cubicBezTo>
                      <a:cubicBezTo>
                        <a:pt x="7985" y="128015"/>
                        <a:pt x="18714" y="135468"/>
                        <a:pt x="35112" y="135468"/>
                      </a:cubicBezTo>
                      <a:cubicBezTo>
                        <a:pt x="58393" y="135468"/>
                        <a:pt x="85115" y="119526"/>
                        <a:pt x="91391" y="93853"/>
                      </a:cubicBezTo>
                      <a:lnTo>
                        <a:pt x="110420" y="155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4" name="フリーフォーム: 図形 33">
                  <a:extLst>
                    <a:ext uri="{FF2B5EF4-FFF2-40B4-BE49-F238E27FC236}">
                      <a16:creationId xmlns:a16="http://schemas.microsoft.com/office/drawing/2014/main" id="{54563AD7-263F-13B5-F461-324058F9D5D9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8126824" y="4885199"/>
                  <a:ext cx="134623" cy="48447"/>
                </a:xfrm>
                <a:custGeom>
                  <a:avLst/>
                  <a:gdLst>
                    <a:gd name="connsiteX0" fmla="*/ 127839 w 134623"/>
                    <a:gd name="connsiteY0" fmla="*/ 8344 h 48447"/>
                    <a:gd name="connsiteX1" fmla="*/ 134722 w 134623"/>
                    <a:gd name="connsiteY1" fmla="*/ 4204 h 48447"/>
                    <a:gd name="connsiteX2" fmla="*/ 128041 w 134623"/>
                    <a:gd name="connsiteY2" fmla="*/ 63 h 48447"/>
                    <a:gd name="connsiteX3" fmla="*/ 6779 w 134623"/>
                    <a:gd name="connsiteY3" fmla="*/ 63 h 48447"/>
                    <a:gd name="connsiteX4" fmla="*/ 99 w 134623"/>
                    <a:gd name="connsiteY4" fmla="*/ 4204 h 48447"/>
                    <a:gd name="connsiteX5" fmla="*/ 6982 w 134623"/>
                    <a:gd name="connsiteY5" fmla="*/ 8344 h 48447"/>
                    <a:gd name="connsiteX6" fmla="*/ 127839 w 134623"/>
                    <a:gd name="connsiteY6" fmla="*/ 8344 h 48447"/>
                    <a:gd name="connsiteX7" fmla="*/ 128041 w 134623"/>
                    <a:gd name="connsiteY7" fmla="*/ 48511 h 48447"/>
                    <a:gd name="connsiteX8" fmla="*/ 134722 w 134623"/>
                    <a:gd name="connsiteY8" fmla="*/ 44370 h 48447"/>
                    <a:gd name="connsiteX9" fmla="*/ 127839 w 134623"/>
                    <a:gd name="connsiteY9" fmla="*/ 40229 h 48447"/>
                    <a:gd name="connsiteX10" fmla="*/ 6982 w 134623"/>
                    <a:gd name="connsiteY10" fmla="*/ 40229 h 48447"/>
                    <a:gd name="connsiteX11" fmla="*/ 99 w 134623"/>
                    <a:gd name="connsiteY11" fmla="*/ 44370 h 48447"/>
                    <a:gd name="connsiteX12" fmla="*/ 6779 w 134623"/>
                    <a:gd name="connsiteY12" fmla="*/ 48511 h 48447"/>
                    <a:gd name="connsiteX13" fmla="*/ 128041 w 134623"/>
                    <a:gd name="connsiteY13" fmla="*/ 48511 h 48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623" h="48447">
                      <a:moveTo>
                        <a:pt x="127839" y="8344"/>
                      </a:moveTo>
                      <a:cubicBezTo>
                        <a:pt x="130876" y="8344"/>
                        <a:pt x="134722" y="8344"/>
                        <a:pt x="134722" y="4204"/>
                      </a:cubicBezTo>
                      <a:cubicBezTo>
                        <a:pt x="134722" y="63"/>
                        <a:pt x="130876" y="63"/>
                        <a:pt x="128041" y="63"/>
                      </a:cubicBezTo>
                      <a:lnTo>
                        <a:pt x="6779" y="63"/>
                      </a:lnTo>
                      <a:cubicBezTo>
                        <a:pt x="3945" y="63"/>
                        <a:pt x="99" y="63"/>
                        <a:pt x="99" y="4204"/>
                      </a:cubicBezTo>
                      <a:cubicBezTo>
                        <a:pt x="99" y="8344"/>
                        <a:pt x="3945" y="8344"/>
                        <a:pt x="6982" y="8344"/>
                      </a:cubicBezTo>
                      <a:lnTo>
                        <a:pt x="127839" y="8344"/>
                      </a:lnTo>
                      <a:close/>
                      <a:moveTo>
                        <a:pt x="128041" y="48511"/>
                      </a:moveTo>
                      <a:cubicBezTo>
                        <a:pt x="130876" y="48511"/>
                        <a:pt x="134722" y="48511"/>
                        <a:pt x="134722" y="44370"/>
                      </a:cubicBezTo>
                      <a:cubicBezTo>
                        <a:pt x="134722" y="40229"/>
                        <a:pt x="130876" y="40229"/>
                        <a:pt x="127839" y="40229"/>
                      </a:cubicBezTo>
                      <a:lnTo>
                        <a:pt x="6982" y="40229"/>
                      </a:lnTo>
                      <a:cubicBezTo>
                        <a:pt x="3945" y="40229"/>
                        <a:pt x="99" y="40229"/>
                        <a:pt x="99" y="44370"/>
                      </a:cubicBezTo>
                      <a:cubicBezTo>
                        <a:pt x="99" y="48511"/>
                        <a:pt x="3945" y="48511"/>
                        <a:pt x="6779" y="48511"/>
                      </a:cubicBezTo>
                      <a:lnTo>
                        <a:pt x="128041" y="485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5" name="フリーフォーム: 図形 34">
                  <a:extLst>
                    <a:ext uri="{FF2B5EF4-FFF2-40B4-BE49-F238E27FC236}">
                      <a16:creationId xmlns:a16="http://schemas.microsoft.com/office/drawing/2014/main" id="{E586A194-41DE-603A-101E-987A639AD2BE}"/>
                    </a:ext>
                  </a:extLst>
                </p:cNvPr>
                <p:cNvSpPr/>
                <p:nvPr>
                  <p:custDataLst>
                    <p:tags r:id="rId49"/>
                  </p:custDataLst>
                </p:nvPr>
              </p:nvSpPr>
              <p:spPr>
                <a:xfrm>
                  <a:off x="8340511" y="4840478"/>
                  <a:ext cx="134623" cy="137889"/>
                </a:xfrm>
                <a:custGeom>
                  <a:avLst/>
                  <a:gdLst>
                    <a:gd name="connsiteX0" fmla="*/ 71571 w 134623"/>
                    <a:gd name="connsiteY0" fmla="*/ 73149 h 137889"/>
                    <a:gd name="connsiteX1" fmla="*/ 128052 w 134623"/>
                    <a:gd name="connsiteY1" fmla="*/ 73149 h 137889"/>
                    <a:gd name="connsiteX2" fmla="*/ 134732 w 134623"/>
                    <a:gd name="connsiteY2" fmla="*/ 69008 h 137889"/>
                    <a:gd name="connsiteX3" fmla="*/ 128052 w 134623"/>
                    <a:gd name="connsiteY3" fmla="*/ 64867 h 137889"/>
                    <a:gd name="connsiteX4" fmla="*/ 71571 w 134623"/>
                    <a:gd name="connsiteY4" fmla="*/ 64867 h 137889"/>
                    <a:gd name="connsiteX5" fmla="*/ 71571 w 134623"/>
                    <a:gd name="connsiteY5" fmla="*/ 6895 h 137889"/>
                    <a:gd name="connsiteX6" fmla="*/ 67522 w 134623"/>
                    <a:gd name="connsiteY6" fmla="*/ 63 h 137889"/>
                    <a:gd name="connsiteX7" fmla="*/ 63473 w 134623"/>
                    <a:gd name="connsiteY7" fmla="*/ 6895 h 137889"/>
                    <a:gd name="connsiteX8" fmla="*/ 63473 w 134623"/>
                    <a:gd name="connsiteY8" fmla="*/ 64867 h 137889"/>
                    <a:gd name="connsiteX9" fmla="*/ 6790 w 134623"/>
                    <a:gd name="connsiteY9" fmla="*/ 64867 h 137889"/>
                    <a:gd name="connsiteX10" fmla="*/ 109 w 134623"/>
                    <a:gd name="connsiteY10" fmla="*/ 69008 h 137889"/>
                    <a:gd name="connsiteX11" fmla="*/ 6790 w 134623"/>
                    <a:gd name="connsiteY11" fmla="*/ 73149 h 137889"/>
                    <a:gd name="connsiteX12" fmla="*/ 63473 w 134623"/>
                    <a:gd name="connsiteY12" fmla="*/ 73149 h 137889"/>
                    <a:gd name="connsiteX13" fmla="*/ 63473 w 134623"/>
                    <a:gd name="connsiteY13" fmla="*/ 131120 h 137889"/>
                    <a:gd name="connsiteX14" fmla="*/ 67522 w 134623"/>
                    <a:gd name="connsiteY14" fmla="*/ 137953 h 137889"/>
                    <a:gd name="connsiteX15" fmla="*/ 71571 w 134623"/>
                    <a:gd name="connsiteY15" fmla="*/ 131120 h 137889"/>
                    <a:gd name="connsiteX16" fmla="*/ 71571 w 134623"/>
                    <a:gd name="connsiteY16" fmla="*/ 73149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4623" h="137889">
                      <a:moveTo>
                        <a:pt x="71571" y="73149"/>
                      </a:moveTo>
                      <a:lnTo>
                        <a:pt x="128052" y="73149"/>
                      </a:lnTo>
                      <a:cubicBezTo>
                        <a:pt x="130886" y="73149"/>
                        <a:pt x="134732" y="73149"/>
                        <a:pt x="134732" y="69008"/>
                      </a:cubicBezTo>
                      <a:cubicBezTo>
                        <a:pt x="134732" y="64867"/>
                        <a:pt x="130886" y="64867"/>
                        <a:pt x="128052" y="64867"/>
                      </a:cubicBezTo>
                      <a:lnTo>
                        <a:pt x="71571" y="64867"/>
                      </a:lnTo>
                      <a:lnTo>
                        <a:pt x="71571" y="6895"/>
                      </a:lnTo>
                      <a:cubicBezTo>
                        <a:pt x="71571" y="3997"/>
                        <a:pt x="71571" y="63"/>
                        <a:pt x="67522" y="63"/>
                      </a:cubicBezTo>
                      <a:cubicBezTo>
                        <a:pt x="63473" y="63"/>
                        <a:pt x="63473" y="3997"/>
                        <a:pt x="63473" y="6895"/>
                      </a:cubicBezTo>
                      <a:lnTo>
                        <a:pt x="63473" y="64867"/>
                      </a:lnTo>
                      <a:lnTo>
                        <a:pt x="6790" y="64867"/>
                      </a:lnTo>
                      <a:cubicBezTo>
                        <a:pt x="3956" y="64867"/>
                        <a:pt x="109" y="64867"/>
                        <a:pt x="109" y="69008"/>
                      </a:cubicBezTo>
                      <a:cubicBezTo>
                        <a:pt x="109" y="73149"/>
                        <a:pt x="3956" y="73149"/>
                        <a:pt x="6790" y="73149"/>
                      </a:cubicBezTo>
                      <a:lnTo>
                        <a:pt x="63473" y="73149"/>
                      </a:lnTo>
                      <a:lnTo>
                        <a:pt x="63473" y="131120"/>
                      </a:lnTo>
                      <a:cubicBezTo>
                        <a:pt x="63473" y="134019"/>
                        <a:pt x="63473" y="137953"/>
                        <a:pt x="67522" y="137953"/>
                      </a:cubicBezTo>
                      <a:cubicBezTo>
                        <a:pt x="71571" y="137953"/>
                        <a:pt x="71571" y="134019"/>
                        <a:pt x="71571" y="131120"/>
                      </a:cubicBezTo>
                      <a:lnTo>
                        <a:pt x="71571" y="7314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36" name="フリーフォーム: 図形 35">
                  <a:extLst>
                    <a:ext uri="{FF2B5EF4-FFF2-40B4-BE49-F238E27FC236}">
                      <a16:creationId xmlns:a16="http://schemas.microsoft.com/office/drawing/2014/main" id="{CF0B6F62-184A-B84A-D43F-D43CC64BE993}"/>
                    </a:ext>
                  </a:extLst>
                </p:cNvPr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8504646" y="4823294"/>
                  <a:ext cx="66805" cy="137889"/>
                </a:xfrm>
                <a:custGeom>
                  <a:avLst/>
                  <a:gdLst>
                    <a:gd name="connsiteX0" fmla="*/ 41617 w 66805"/>
                    <a:gd name="connsiteY0" fmla="*/ 5446 h 137889"/>
                    <a:gd name="connsiteX1" fmla="*/ 36961 w 66805"/>
                    <a:gd name="connsiteY1" fmla="*/ 63 h 137889"/>
                    <a:gd name="connsiteX2" fmla="*/ 117 w 66805"/>
                    <a:gd name="connsiteY2" fmla="*/ 13313 h 137889"/>
                    <a:gd name="connsiteX3" fmla="*/ 117 w 66805"/>
                    <a:gd name="connsiteY3" fmla="*/ 19732 h 137889"/>
                    <a:gd name="connsiteX4" fmla="*/ 26637 w 66805"/>
                    <a:gd name="connsiteY4" fmla="*/ 14349 h 137889"/>
                    <a:gd name="connsiteX5" fmla="*/ 26637 w 66805"/>
                    <a:gd name="connsiteY5" fmla="*/ 121596 h 137889"/>
                    <a:gd name="connsiteX6" fmla="*/ 7810 w 66805"/>
                    <a:gd name="connsiteY6" fmla="*/ 131534 h 137889"/>
                    <a:gd name="connsiteX7" fmla="*/ 1332 w 66805"/>
                    <a:gd name="connsiteY7" fmla="*/ 131534 h 137889"/>
                    <a:gd name="connsiteX8" fmla="*/ 1332 w 66805"/>
                    <a:gd name="connsiteY8" fmla="*/ 137953 h 137889"/>
                    <a:gd name="connsiteX9" fmla="*/ 34127 w 66805"/>
                    <a:gd name="connsiteY9" fmla="*/ 137331 h 137889"/>
                    <a:gd name="connsiteX10" fmla="*/ 66923 w 66805"/>
                    <a:gd name="connsiteY10" fmla="*/ 137953 h 137889"/>
                    <a:gd name="connsiteX11" fmla="*/ 66923 w 66805"/>
                    <a:gd name="connsiteY11" fmla="*/ 131534 h 137889"/>
                    <a:gd name="connsiteX12" fmla="*/ 60444 w 66805"/>
                    <a:gd name="connsiteY12" fmla="*/ 131534 h 137889"/>
                    <a:gd name="connsiteX13" fmla="*/ 41617 w 66805"/>
                    <a:gd name="connsiteY13" fmla="*/ 121596 h 137889"/>
                    <a:gd name="connsiteX14" fmla="*/ 41617 w 66805"/>
                    <a:gd name="connsiteY14" fmla="*/ 5446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6805" h="137889">
                      <a:moveTo>
                        <a:pt x="41617" y="5446"/>
                      </a:moveTo>
                      <a:cubicBezTo>
                        <a:pt x="41617" y="477"/>
                        <a:pt x="41617" y="63"/>
                        <a:pt x="36961" y="63"/>
                      </a:cubicBezTo>
                      <a:cubicBezTo>
                        <a:pt x="24410" y="13313"/>
                        <a:pt x="6595" y="13313"/>
                        <a:pt x="117" y="13313"/>
                      </a:cubicBezTo>
                      <a:lnTo>
                        <a:pt x="117" y="19732"/>
                      </a:lnTo>
                      <a:cubicBezTo>
                        <a:pt x="4166" y="19732"/>
                        <a:pt x="16110" y="19732"/>
                        <a:pt x="26637" y="14349"/>
                      </a:cubicBezTo>
                      <a:lnTo>
                        <a:pt x="26637" y="121596"/>
                      </a:lnTo>
                      <a:cubicBezTo>
                        <a:pt x="26637" y="129050"/>
                        <a:pt x="26029" y="131534"/>
                        <a:pt x="7810" y="131534"/>
                      </a:cubicBezTo>
                      <a:lnTo>
                        <a:pt x="1332" y="131534"/>
                      </a:lnTo>
                      <a:lnTo>
                        <a:pt x="1332" y="137953"/>
                      </a:lnTo>
                      <a:cubicBezTo>
                        <a:pt x="8417" y="137331"/>
                        <a:pt x="26029" y="137331"/>
                        <a:pt x="34127" y="137331"/>
                      </a:cubicBezTo>
                      <a:cubicBezTo>
                        <a:pt x="42225" y="137331"/>
                        <a:pt x="59837" y="137331"/>
                        <a:pt x="66923" y="137953"/>
                      </a:cubicBezTo>
                      <a:lnTo>
                        <a:pt x="66923" y="131534"/>
                      </a:lnTo>
                      <a:lnTo>
                        <a:pt x="60444" y="131534"/>
                      </a:lnTo>
                      <a:cubicBezTo>
                        <a:pt x="42225" y="131534"/>
                        <a:pt x="41617" y="129257"/>
                        <a:pt x="41617" y="121596"/>
                      </a:cubicBezTo>
                      <a:lnTo>
                        <a:pt x="41617" y="544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971" name="グループ化 970" descr="\documentclass{article}&#10;\usepackage{amsmath,amsfonts,amssymb}&#10;\usepackage{mathtools}&#10;\usepackage{physics}&#10;\usepackage{bm}&#10;\pagestyle{empty}&#10;\begin{document}&#10;&#10;$\displaystyle \bm{a}_3^{\top} \bm{y} = -1$&#10;&#10;\end{document}" title="IguanaTex Vector Display">
                <a:extLst>
                  <a:ext uri="{FF2B5EF4-FFF2-40B4-BE49-F238E27FC236}">
                    <a16:creationId xmlns:a16="http://schemas.microsoft.com/office/drawing/2014/main" id="{58F48651-B67E-FC3B-DE57-60E9A27B89A4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6"/>
                </p:custDataLst>
              </p:nvPr>
            </p:nvGrpSpPr>
            <p:grpSpPr>
              <a:xfrm>
                <a:off x="6348445" y="4091992"/>
                <a:ext cx="894846" cy="240149"/>
                <a:chOff x="7841704" y="5182295"/>
                <a:chExt cx="894846" cy="240149"/>
              </a:xfrm>
            </p:grpSpPr>
            <p:sp>
              <p:nvSpPr>
                <p:cNvPr id="964" name="フリーフォーム: 図形 963">
                  <a:extLst>
                    <a:ext uri="{FF2B5EF4-FFF2-40B4-BE49-F238E27FC236}">
                      <a16:creationId xmlns:a16="http://schemas.microsoft.com/office/drawing/2014/main" id="{EB022C52-3218-9721-0482-D20E598CA942}"/>
                    </a:ext>
                  </a:extLst>
                </p:cNvPr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7841704" y="5274779"/>
                  <a:ext cx="112152" cy="95239"/>
                </a:xfrm>
                <a:custGeom>
                  <a:avLst/>
                  <a:gdLst>
                    <a:gd name="connsiteX0" fmla="*/ 95224 w 112152"/>
                    <a:gd name="connsiteY0" fmla="*/ 28013 h 95239"/>
                    <a:gd name="connsiteX1" fmla="*/ 98463 w 112152"/>
                    <a:gd name="connsiteY1" fmla="*/ 12692 h 95239"/>
                    <a:gd name="connsiteX2" fmla="*/ 88948 w 112152"/>
                    <a:gd name="connsiteY2" fmla="*/ 3582 h 95239"/>
                    <a:gd name="connsiteX3" fmla="*/ 78624 w 112152"/>
                    <a:gd name="connsiteY3" fmla="*/ 8759 h 95239"/>
                    <a:gd name="connsiteX4" fmla="*/ 57165 w 112152"/>
                    <a:gd name="connsiteY4" fmla="*/ 63 h 95239"/>
                    <a:gd name="connsiteX5" fmla="*/ 77 w 112152"/>
                    <a:gd name="connsiteY5" fmla="*/ 61140 h 95239"/>
                    <a:gd name="connsiteX6" fmla="*/ 35504 w 112152"/>
                    <a:gd name="connsiteY6" fmla="*/ 95302 h 95239"/>
                    <a:gd name="connsiteX7" fmla="*/ 63643 w 112152"/>
                    <a:gd name="connsiteY7" fmla="*/ 84122 h 95239"/>
                    <a:gd name="connsiteX8" fmla="*/ 86924 w 112152"/>
                    <a:gd name="connsiteY8" fmla="*/ 95302 h 95239"/>
                    <a:gd name="connsiteX9" fmla="*/ 104536 w 112152"/>
                    <a:gd name="connsiteY9" fmla="*/ 83501 h 95239"/>
                    <a:gd name="connsiteX10" fmla="*/ 112229 w 112152"/>
                    <a:gd name="connsiteY10" fmla="*/ 63003 h 95239"/>
                    <a:gd name="connsiteX11" fmla="*/ 107370 w 112152"/>
                    <a:gd name="connsiteY11" fmla="*/ 60105 h 95239"/>
                    <a:gd name="connsiteX12" fmla="*/ 103322 w 112152"/>
                    <a:gd name="connsiteY12" fmla="*/ 61140 h 95239"/>
                    <a:gd name="connsiteX13" fmla="*/ 101702 w 112152"/>
                    <a:gd name="connsiteY13" fmla="*/ 67144 h 95239"/>
                    <a:gd name="connsiteX14" fmla="*/ 87936 w 112152"/>
                    <a:gd name="connsiteY14" fmla="*/ 87848 h 95239"/>
                    <a:gd name="connsiteX15" fmla="*/ 83280 w 112152"/>
                    <a:gd name="connsiteY15" fmla="*/ 80188 h 95239"/>
                    <a:gd name="connsiteX16" fmla="*/ 86114 w 112152"/>
                    <a:gd name="connsiteY16" fmla="*/ 65074 h 95239"/>
                    <a:gd name="connsiteX17" fmla="*/ 90568 w 112152"/>
                    <a:gd name="connsiteY17" fmla="*/ 46440 h 95239"/>
                    <a:gd name="connsiteX18" fmla="*/ 95224 w 112152"/>
                    <a:gd name="connsiteY18" fmla="*/ 28013 h 95239"/>
                    <a:gd name="connsiteX19" fmla="*/ 61619 w 112152"/>
                    <a:gd name="connsiteY19" fmla="*/ 74391 h 95239"/>
                    <a:gd name="connsiteX20" fmla="*/ 36516 w 112152"/>
                    <a:gd name="connsiteY20" fmla="*/ 87848 h 95239"/>
                    <a:gd name="connsiteX21" fmla="*/ 22953 w 112152"/>
                    <a:gd name="connsiteY21" fmla="*/ 72113 h 95239"/>
                    <a:gd name="connsiteX22" fmla="*/ 33075 w 112152"/>
                    <a:gd name="connsiteY22" fmla="*/ 27806 h 95239"/>
                    <a:gd name="connsiteX23" fmla="*/ 57570 w 112152"/>
                    <a:gd name="connsiteY23" fmla="*/ 7516 h 95239"/>
                    <a:gd name="connsiteX24" fmla="*/ 74373 w 112152"/>
                    <a:gd name="connsiteY24" fmla="*/ 19525 h 95239"/>
                    <a:gd name="connsiteX25" fmla="*/ 73968 w 112152"/>
                    <a:gd name="connsiteY25" fmla="*/ 22423 h 95239"/>
                    <a:gd name="connsiteX26" fmla="*/ 61619 w 112152"/>
                    <a:gd name="connsiteY26" fmla="*/ 74391 h 9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12152" h="95239">
                      <a:moveTo>
                        <a:pt x="95224" y="28013"/>
                      </a:moveTo>
                      <a:cubicBezTo>
                        <a:pt x="96439" y="22837"/>
                        <a:pt x="98463" y="14556"/>
                        <a:pt x="98463" y="12692"/>
                      </a:cubicBezTo>
                      <a:cubicBezTo>
                        <a:pt x="98463" y="6067"/>
                        <a:pt x="93200" y="3582"/>
                        <a:pt x="88948" y="3582"/>
                      </a:cubicBezTo>
                      <a:cubicBezTo>
                        <a:pt x="85102" y="3582"/>
                        <a:pt x="81053" y="5653"/>
                        <a:pt x="78624" y="8759"/>
                      </a:cubicBezTo>
                      <a:cubicBezTo>
                        <a:pt x="75587" y="5446"/>
                        <a:pt x="68907" y="63"/>
                        <a:pt x="57165" y="63"/>
                      </a:cubicBezTo>
                      <a:cubicBezTo>
                        <a:pt x="21940" y="63"/>
                        <a:pt x="77" y="32775"/>
                        <a:pt x="77" y="61140"/>
                      </a:cubicBezTo>
                      <a:cubicBezTo>
                        <a:pt x="77" y="86606"/>
                        <a:pt x="18701" y="95302"/>
                        <a:pt x="35504" y="95302"/>
                      </a:cubicBezTo>
                      <a:cubicBezTo>
                        <a:pt x="49877" y="95302"/>
                        <a:pt x="60404" y="87227"/>
                        <a:pt x="63643" y="84122"/>
                      </a:cubicBezTo>
                      <a:cubicBezTo>
                        <a:pt x="71336" y="95302"/>
                        <a:pt x="84697" y="95302"/>
                        <a:pt x="86924" y="95302"/>
                      </a:cubicBezTo>
                      <a:cubicBezTo>
                        <a:pt x="94414" y="95302"/>
                        <a:pt x="100285" y="90954"/>
                        <a:pt x="104536" y="83501"/>
                      </a:cubicBezTo>
                      <a:cubicBezTo>
                        <a:pt x="109597" y="75219"/>
                        <a:pt x="112229" y="64039"/>
                        <a:pt x="112229" y="63003"/>
                      </a:cubicBezTo>
                      <a:cubicBezTo>
                        <a:pt x="112229" y="60105"/>
                        <a:pt x="109192" y="60105"/>
                        <a:pt x="107370" y="60105"/>
                      </a:cubicBezTo>
                      <a:cubicBezTo>
                        <a:pt x="105144" y="60105"/>
                        <a:pt x="104334" y="60105"/>
                        <a:pt x="103322" y="61140"/>
                      </a:cubicBezTo>
                      <a:cubicBezTo>
                        <a:pt x="102917" y="61554"/>
                        <a:pt x="102917" y="61968"/>
                        <a:pt x="101702" y="67144"/>
                      </a:cubicBezTo>
                      <a:cubicBezTo>
                        <a:pt x="97653" y="83708"/>
                        <a:pt x="92997" y="87848"/>
                        <a:pt x="87936" y="87848"/>
                      </a:cubicBezTo>
                      <a:cubicBezTo>
                        <a:pt x="85709" y="87848"/>
                        <a:pt x="83280" y="87020"/>
                        <a:pt x="83280" y="80188"/>
                      </a:cubicBezTo>
                      <a:cubicBezTo>
                        <a:pt x="83280" y="76668"/>
                        <a:pt x="84090" y="73356"/>
                        <a:pt x="86114" y="65074"/>
                      </a:cubicBezTo>
                      <a:cubicBezTo>
                        <a:pt x="87531" y="59277"/>
                        <a:pt x="89556" y="50995"/>
                        <a:pt x="90568" y="46440"/>
                      </a:cubicBezTo>
                      <a:lnTo>
                        <a:pt x="95224" y="28013"/>
                      </a:lnTo>
                      <a:close/>
                      <a:moveTo>
                        <a:pt x="61619" y="74391"/>
                      </a:moveTo>
                      <a:cubicBezTo>
                        <a:pt x="55748" y="81430"/>
                        <a:pt x="46233" y="87848"/>
                        <a:pt x="36516" y="87848"/>
                      </a:cubicBezTo>
                      <a:cubicBezTo>
                        <a:pt x="23965" y="87848"/>
                        <a:pt x="22953" y="76668"/>
                        <a:pt x="22953" y="72113"/>
                      </a:cubicBezTo>
                      <a:cubicBezTo>
                        <a:pt x="22953" y="61347"/>
                        <a:pt x="29836" y="35881"/>
                        <a:pt x="33075" y="27806"/>
                      </a:cubicBezTo>
                      <a:cubicBezTo>
                        <a:pt x="39350" y="12692"/>
                        <a:pt x="49270" y="7516"/>
                        <a:pt x="57570" y="7516"/>
                      </a:cubicBezTo>
                      <a:cubicBezTo>
                        <a:pt x="69514" y="7516"/>
                        <a:pt x="74373" y="17247"/>
                        <a:pt x="74373" y="19525"/>
                      </a:cubicBezTo>
                      <a:lnTo>
                        <a:pt x="73968" y="22423"/>
                      </a:lnTo>
                      <a:lnTo>
                        <a:pt x="61619" y="743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65" name="フリーフォーム: 図形 964">
                  <a:extLst>
                    <a:ext uri="{FF2B5EF4-FFF2-40B4-BE49-F238E27FC236}">
                      <a16:creationId xmlns:a16="http://schemas.microsoft.com/office/drawing/2014/main" id="{A9B82FD4-7782-A267-7E23-1AB63F561361}"/>
                    </a:ext>
                  </a:extLst>
                </p:cNvPr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7971624" y="5182295"/>
                  <a:ext cx="104722" cy="100580"/>
                </a:xfrm>
                <a:custGeom>
                  <a:avLst/>
                  <a:gdLst>
                    <a:gd name="connsiteX0" fmla="*/ 55916 w 104722"/>
                    <a:gd name="connsiteY0" fmla="*/ 7160 h 100580"/>
                    <a:gd name="connsiteX1" fmla="*/ 99137 w 104722"/>
                    <a:gd name="connsiteY1" fmla="*/ 7160 h 100580"/>
                    <a:gd name="connsiteX2" fmla="*/ 104806 w 104722"/>
                    <a:gd name="connsiteY2" fmla="*/ 3682 h 100580"/>
                    <a:gd name="connsiteX3" fmla="*/ 99137 w 104722"/>
                    <a:gd name="connsiteY3" fmla="*/ 59 h 100580"/>
                    <a:gd name="connsiteX4" fmla="*/ 5751 w 104722"/>
                    <a:gd name="connsiteY4" fmla="*/ 59 h 100580"/>
                    <a:gd name="connsiteX5" fmla="*/ 83 w 104722"/>
                    <a:gd name="connsiteY5" fmla="*/ 3537 h 100580"/>
                    <a:gd name="connsiteX6" fmla="*/ 5751 w 104722"/>
                    <a:gd name="connsiteY6" fmla="*/ 7160 h 100580"/>
                    <a:gd name="connsiteX7" fmla="*/ 48972 w 104722"/>
                    <a:gd name="connsiteY7" fmla="*/ 7160 h 100580"/>
                    <a:gd name="connsiteX8" fmla="*/ 48972 w 104722"/>
                    <a:gd name="connsiteY8" fmla="*/ 94987 h 100580"/>
                    <a:gd name="connsiteX9" fmla="*/ 52515 w 104722"/>
                    <a:gd name="connsiteY9" fmla="*/ 100640 h 100580"/>
                    <a:gd name="connsiteX10" fmla="*/ 55916 w 104722"/>
                    <a:gd name="connsiteY10" fmla="*/ 94987 h 100580"/>
                    <a:gd name="connsiteX11" fmla="*/ 55916 w 104722"/>
                    <a:gd name="connsiteY11" fmla="*/ 7160 h 10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04722" h="100580">
                      <a:moveTo>
                        <a:pt x="55916" y="7160"/>
                      </a:moveTo>
                      <a:lnTo>
                        <a:pt x="99137" y="7160"/>
                      </a:lnTo>
                      <a:cubicBezTo>
                        <a:pt x="101405" y="7160"/>
                        <a:pt x="104806" y="7160"/>
                        <a:pt x="104806" y="3682"/>
                      </a:cubicBezTo>
                      <a:cubicBezTo>
                        <a:pt x="104806" y="59"/>
                        <a:pt x="101546" y="59"/>
                        <a:pt x="99137" y="59"/>
                      </a:cubicBezTo>
                      <a:lnTo>
                        <a:pt x="5751" y="59"/>
                      </a:lnTo>
                      <a:cubicBezTo>
                        <a:pt x="3626" y="59"/>
                        <a:pt x="83" y="59"/>
                        <a:pt x="83" y="3537"/>
                      </a:cubicBezTo>
                      <a:cubicBezTo>
                        <a:pt x="83" y="7160"/>
                        <a:pt x="3342" y="7160"/>
                        <a:pt x="5751" y="7160"/>
                      </a:cubicBezTo>
                      <a:lnTo>
                        <a:pt x="48972" y="7160"/>
                      </a:lnTo>
                      <a:lnTo>
                        <a:pt x="48972" y="94987"/>
                      </a:lnTo>
                      <a:cubicBezTo>
                        <a:pt x="48972" y="97306"/>
                        <a:pt x="48972" y="100640"/>
                        <a:pt x="52515" y="100640"/>
                      </a:cubicBezTo>
                      <a:cubicBezTo>
                        <a:pt x="55916" y="100640"/>
                        <a:pt x="55916" y="97161"/>
                        <a:pt x="55916" y="94987"/>
                      </a:cubicBezTo>
                      <a:lnTo>
                        <a:pt x="55916" y="716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66" name="フリーフォーム: 図形 965">
                  <a:extLst>
                    <a:ext uri="{FF2B5EF4-FFF2-40B4-BE49-F238E27FC236}">
                      <a16:creationId xmlns:a16="http://schemas.microsoft.com/office/drawing/2014/main" id="{36FA5853-AEE9-2DF2-BC53-74F7BD5F1AC8}"/>
                    </a:ext>
                  </a:extLst>
                </p:cNvPr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7968365" y="5323313"/>
                  <a:ext cx="65185" cy="99131"/>
                </a:xfrm>
                <a:custGeom>
                  <a:avLst/>
                  <a:gdLst>
                    <a:gd name="connsiteX0" fmla="*/ 31117 w 65185"/>
                    <a:gd name="connsiteY0" fmla="*/ 47892 h 99131"/>
                    <a:gd name="connsiteX1" fmla="*/ 50106 w 65185"/>
                    <a:gd name="connsiteY1" fmla="*/ 71225 h 99131"/>
                    <a:gd name="connsiteX2" fmla="*/ 31684 w 65185"/>
                    <a:gd name="connsiteY2" fmla="*/ 94559 h 99131"/>
                    <a:gd name="connsiteX3" fmla="*/ 7594 w 65185"/>
                    <a:gd name="connsiteY3" fmla="*/ 84414 h 99131"/>
                    <a:gd name="connsiteX4" fmla="*/ 15813 w 65185"/>
                    <a:gd name="connsiteY4" fmla="*/ 76298 h 99131"/>
                    <a:gd name="connsiteX5" fmla="*/ 8019 w 65185"/>
                    <a:gd name="connsiteY5" fmla="*/ 68327 h 99131"/>
                    <a:gd name="connsiteX6" fmla="*/ 83 w 65185"/>
                    <a:gd name="connsiteY6" fmla="*/ 76733 h 99131"/>
                    <a:gd name="connsiteX7" fmla="*/ 31967 w 65185"/>
                    <a:gd name="connsiteY7" fmla="*/ 99197 h 99131"/>
                    <a:gd name="connsiteX8" fmla="*/ 65269 w 65185"/>
                    <a:gd name="connsiteY8" fmla="*/ 71225 h 99131"/>
                    <a:gd name="connsiteX9" fmla="*/ 40612 w 65185"/>
                    <a:gd name="connsiteY9" fmla="*/ 45283 h 99131"/>
                    <a:gd name="connsiteX10" fmla="*/ 60876 w 65185"/>
                    <a:gd name="connsiteY10" fmla="*/ 20065 h 99131"/>
                    <a:gd name="connsiteX11" fmla="*/ 32251 w 65185"/>
                    <a:gd name="connsiteY11" fmla="*/ 65 h 99131"/>
                    <a:gd name="connsiteX12" fmla="*/ 4476 w 65185"/>
                    <a:gd name="connsiteY12" fmla="*/ 19486 h 99131"/>
                    <a:gd name="connsiteX13" fmla="*/ 11845 w 65185"/>
                    <a:gd name="connsiteY13" fmla="*/ 27167 h 99131"/>
                    <a:gd name="connsiteX14" fmla="*/ 19072 w 65185"/>
                    <a:gd name="connsiteY14" fmla="*/ 19776 h 99131"/>
                    <a:gd name="connsiteX15" fmla="*/ 11845 w 65185"/>
                    <a:gd name="connsiteY15" fmla="*/ 12239 h 99131"/>
                    <a:gd name="connsiteX16" fmla="*/ 31826 w 65185"/>
                    <a:gd name="connsiteY16" fmla="*/ 4268 h 99131"/>
                    <a:gd name="connsiteX17" fmla="*/ 47130 w 65185"/>
                    <a:gd name="connsiteY17" fmla="*/ 20065 h 99131"/>
                    <a:gd name="connsiteX18" fmla="*/ 41462 w 65185"/>
                    <a:gd name="connsiteY18" fmla="*/ 37312 h 99131"/>
                    <a:gd name="connsiteX19" fmla="*/ 25732 w 65185"/>
                    <a:gd name="connsiteY19" fmla="*/ 43544 h 99131"/>
                    <a:gd name="connsiteX20" fmla="*/ 21198 w 65185"/>
                    <a:gd name="connsiteY20" fmla="*/ 43979 h 99131"/>
                    <a:gd name="connsiteX21" fmla="*/ 19781 w 65185"/>
                    <a:gd name="connsiteY21" fmla="*/ 45863 h 99131"/>
                    <a:gd name="connsiteX22" fmla="*/ 23465 w 65185"/>
                    <a:gd name="connsiteY22" fmla="*/ 47892 h 99131"/>
                    <a:gd name="connsiteX23" fmla="*/ 31117 w 65185"/>
                    <a:gd name="connsiteY23" fmla="*/ 47892 h 99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5185" h="99131">
                      <a:moveTo>
                        <a:pt x="31117" y="47892"/>
                      </a:moveTo>
                      <a:cubicBezTo>
                        <a:pt x="42170" y="47892"/>
                        <a:pt x="50106" y="55718"/>
                        <a:pt x="50106" y="71225"/>
                      </a:cubicBezTo>
                      <a:cubicBezTo>
                        <a:pt x="50106" y="89197"/>
                        <a:pt x="39903" y="94559"/>
                        <a:pt x="31684" y="94559"/>
                      </a:cubicBezTo>
                      <a:cubicBezTo>
                        <a:pt x="26016" y="94559"/>
                        <a:pt x="13545" y="92965"/>
                        <a:pt x="7594" y="84414"/>
                      </a:cubicBezTo>
                      <a:cubicBezTo>
                        <a:pt x="14254" y="84124"/>
                        <a:pt x="15813" y="79342"/>
                        <a:pt x="15813" y="76298"/>
                      </a:cubicBezTo>
                      <a:cubicBezTo>
                        <a:pt x="15813" y="71660"/>
                        <a:pt x="12412" y="68327"/>
                        <a:pt x="8019" y="68327"/>
                      </a:cubicBezTo>
                      <a:cubicBezTo>
                        <a:pt x="4051" y="68327"/>
                        <a:pt x="83" y="70791"/>
                        <a:pt x="83" y="76733"/>
                      </a:cubicBezTo>
                      <a:cubicBezTo>
                        <a:pt x="83" y="90356"/>
                        <a:pt x="14821" y="99197"/>
                        <a:pt x="31967" y="99197"/>
                      </a:cubicBezTo>
                      <a:cubicBezTo>
                        <a:pt x="51665" y="99197"/>
                        <a:pt x="65269" y="85718"/>
                        <a:pt x="65269" y="71225"/>
                      </a:cubicBezTo>
                      <a:cubicBezTo>
                        <a:pt x="65269" y="59921"/>
                        <a:pt x="56200" y="48617"/>
                        <a:pt x="40612" y="45283"/>
                      </a:cubicBezTo>
                      <a:cubicBezTo>
                        <a:pt x="55491" y="39776"/>
                        <a:pt x="60876" y="28906"/>
                        <a:pt x="60876" y="20065"/>
                      </a:cubicBezTo>
                      <a:cubicBezTo>
                        <a:pt x="60876" y="8616"/>
                        <a:pt x="47981" y="65"/>
                        <a:pt x="32251" y="65"/>
                      </a:cubicBezTo>
                      <a:cubicBezTo>
                        <a:pt x="16521" y="65"/>
                        <a:pt x="4476" y="7891"/>
                        <a:pt x="4476" y="19486"/>
                      </a:cubicBezTo>
                      <a:cubicBezTo>
                        <a:pt x="4476" y="24413"/>
                        <a:pt x="7594" y="27167"/>
                        <a:pt x="11845" y="27167"/>
                      </a:cubicBezTo>
                      <a:cubicBezTo>
                        <a:pt x="16238" y="27167"/>
                        <a:pt x="19072" y="23834"/>
                        <a:pt x="19072" y="19776"/>
                      </a:cubicBezTo>
                      <a:cubicBezTo>
                        <a:pt x="19072" y="15573"/>
                        <a:pt x="16238" y="12529"/>
                        <a:pt x="11845" y="12239"/>
                      </a:cubicBezTo>
                      <a:cubicBezTo>
                        <a:pt x="16805" y="5862"/>
                        <a:pt x="26583" y="4268"/>
                        <a:pt x="31826" y="4268"/>
                      </a:cubicBezTo>
                      <a:cubicBezTo>
                        <a:pt x="38203" y="4268"/>
                        <a:pt x="47130" y="7457"/>
                        <a:pt x="47130" y="20065"/>
                      </a:cubicBezTo>
                      <a:cubicBezTo>
                        <a:pt x="47130" y="26152"/>
                        <a:pt x="45146" y="32819"/>
                        <a:pt x="41462" y="37312"/>
                      </a:cubicBezTo>
                      <a:cubicBezTo>
                        <a:pt x="36786" y="42819"/>
                        <a:pt x="32818" y="43109"/>
                        <a:pt x="25732" y="43544"/>
                      </a:cubicBezTo>
                      <a:cubicBezTo>
                        <a:pt x="22190" y="43834"/>
                        <a:pt x="21906" y="43834"/>
                        <a:pt x="21198" y="43979"/>
                      </a:cubicBezTo>
                      <a:cubicBezTo>
                        <a:pt x="20914" y="43979"/>
                        <a:pt x="19781" y="44269"/>
                        <a:pt x="19781" y="45863"/>
                      </a:cubicBezTo>
                      <a:cubicBezTo>
                        <a:pt x="19781" y="47892"/>
                        <a:pt x="21056" y="47892"/>
                        <a:pt x="23465" y="47892"/>
                      </a:cubicBezTo>
                      <a:lnTo>
                        <a:pt x="31117" y="4789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67" name="フリーフォーム: 図形 966">
                  <a:extLst>
                    <a:ext uri="{FF2B5EF4-FFF2-40B4-BE49-F238E27FC236}">
                      <a16:creationId xmlns:a16="http://schemas.microsoft.com/office/drawing/2014/main" id="{F807A3D2-95C5-6434-1665-9F0C1A07DA95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8103838" y="5274779"/>
                  <a:ext cx="111342" cy="135405"/>
                </a:xfrm>
                <a:custGeom>
                  <a:avLst/>
                  <a:gdLst>
                    <a:gd name="connsiteX0" fmla="*/ 110420 w 111342"/>
                    <a:gd name="connsiteY0" fmla="*/ 15591 h 135405"/>
                    <a:gd name="connsiteX1" fmla="*/ 111432 w 111342"/>
                    <a:gd name="connsiteY1" fmla="*/ 10829 h 135405"/>
                    <a:gd name="connsiteX2" fmla="*/ 101917 w 111342"/>
                    <a:gd name="connsiteY2" fmla="*/ 1719 h 135405"/>
                    <a:gd name="connsiteX3" fmla="*/ 87544 w 111342"/>
                    <a:gd name="connsiteY3" fmla="*/ 17040 h 135405"/>
                    <a:gd name="connsiteX4" fmla="*/ 82281 w 111342"/>
                    <a:gd name="connsiteY4" fmla="*/ 38573 h 135405"/>
                    <a:gd name="connsiteX5" fmla="*/ 73778 w 111342"/>
                    <a:gd name="connsiteY5" fmla="*/ 72941 h 135405"/>
                    <a:gd name="connsiteX6" fmla="*/ 65883 w 111342"/>
                    <a:gd name="connsiteY6" fmla="*/ 82879 h 135405"/>
                    <a:gd name="connsiteX7" fmla="*/ 52117 w 111342"/>
                    <a:gd name="connsiteY7" fmla="*/ 87848 h 135405"/>
                    <a:gd name="connsiteX8" fmla="*/ 39971 w 111342"/>
                    <a:gd name="connsiteY8" fmla="*/ 72734 h 135405"/>
                    <a:gd name="connsiteX9" fmla="*/ 51915 w 111342"/>
                    <a:gd name="connsiteY9" fmla="*/ 29049 h 135405"/>
                    <a:gd name="connsiteX10" fmla="*/ 54546 w 111342"/>
                    <a:gd name="connsiteY10" fmla="*/ 18697 h 135405"/>
                    <a:gd name="connsiteX11" fmla="*/ 31671 w 111342"/>
                    <a:gd name="connsiteY11" fmla="*/ 63 h 135405"/>
                    <a:gd name="connsiteX12" fmla="*/ 90 w 111342"/>
                    <a:gd name="connsiteY12" fmla="*/ 32361 h 135405"/>
                    <a:gd name="connsiteX13" fmla="*/ 4948 w 111342"/>
                    <a:gd name="connsiteY13" fmla="*/ 35260 h 135405"/>
                    <a:gd name="connsiteX14" fmla="*/ 9604 w 111342"/>
                    <a:gd name="connsiteY14" fmla="*/ 32568 h 135405"/>
                    <a:gd name="connsiteX15" fmla="*/ 30456 w 111342"/>
                    <a:gd name="connsiteY15" fmla="*/ 7516 h 135405"/>
                    <a:gd name="connsiteX16" fmla="*/ 33897 w 111342"/>
                    <a:gd name="connsiteY16" fmla="*/ 11864 h 135405"/>
                    <a:gd name="connsiteX17" fmla="*/ 30456 w 111342"/>
                    <a:gd name="connsiteY17" fmla="*/ 25322 h 135405"/>
                    <a:gd name="connsiteX18" fmla="*/ 18309 w 111342"/>
                    <a:gd name="connsiteY18" fmla="*/ 68387 h 135405"/>
                    <a:gd name="connsiteX19" fmla="*/ 50498 w 111342"/>
                    <a:gd name="connsiteY19" fmla="*/ 95302 h 135405"/>
                    <a:gd name="connsiteX20" fmla="*/ 69932 w 111342"/>
                    <a:gd name="connsiteY20" fmla="*/ 89091 h 135405"/>
                    <a:gd name="connsiteX21" fmla="*/ 35112 w 111342"/>
                    <a:gd name="connsiteY21" fmla="*/ 128015 h 135405"/>
                    <a:gd name="connsiteX22" fmla="*/ 22763 w 111342"/>
                    <a:gd name="connsiteY22" fmla="*/ 125116 h 135405"/>
                    <a:gd name="connsiteX23" fmla="*/ 32480 w 111342"/>
                    <a:gd name="connsiteY23" fmla="*/ 111244 h 135405"/>
                    <a:gd name="connsiteX24" fmla="*/ 22561 w 111342"/>
                    <a:gd name="connsiteY24" fmla="*/ 101720 h 135405"/>
                    <a:gd name="connsiteX25" fmla="*/ 7985 w 111342"/>
                    <a:gd name="connsiteY25" fmla="*/ 117455 h 135405"/>
                    <a:gd name="connsiteX26" fmla="*/ 35112 w 111342"/>
                    <a:gd name="connsiteY26" fmla="*/ 135468 h 135405"/>
                    <a:gd name="connsiteX27" fmla="*/ 91391 w 111342"/>
                    <a:gd name="connsiteY27" fmla="*/ 93853 h 135405"/>
                    <a:gd name="connsiteX28" fmla="*/ 110420 w 111342"/>
                    <a:gd name="connsiteY28" fmla="*/ 15591 h 135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111342" h="135405">
                      <a:moveTo>
                        <a:pt x="110420" y="15591"/>
                      </a:moveTo>
                      <a:cubicBezTo>
                        <a:pt x="111432" y="11864"/>
                        <a:pt x="111432" y="11450"/>
                        <a:pt x="111432" y="10829"/>
                      </a:cubicBezTo>
                      <a:cubicBezTo>
                        <a:pt x="111432" y="6274"/>
                        <a:pt x="108193" y="1719"/>
                        <a:pt x="101917" y="1719"/>
                      </a:cubicBezTo>
                      <a:cubicBezTo>
                        <a:pt x="91391" y="1719"/>
                        <a:pt x="88961" y="11450"/>
                        <a:pt x="87544" y="17040"/>
                      </a:cubicBezTo>
                      <a:lnTo>
                        <a:pt x="82281" y="38573"/>
                      </a:lnTo>
                      <a:cubicBezTo>
                        <a:pt x="79851" y="48511"/>
                        <a:pt x="76005" y="64453"/>
                        <a:pt x="73778" y="72941"/>
                      </a:cubicBezTo>
                      <a:cubicBezTo>
                        <a:pt x="72766" y="77496"/>
                        <a:pt x="66490" y="82465"/>
                        <a:pt x="65883" y="82879"/>
                      </a:cubicBezTo>
                      <a:cubicBezTo>
                        <a:pt x="63656" y="84329"/>
                        <a:pt x="58798" y="87848"/>
                        <a:pt x="52117" y="87848"/>
                      </a:cubicBezTo>
                      <a:cubicBezTo>
                        <a:pt x="40173" y="87848"/>
                        <a:pt x="39971" y="77496"/>
                        <a:pt x="39971" y="72734"/>
                      </a:cubicBezTo>
                      <a:cubicBezTo>
                        <a:pt x="39971" y="60105"/>
                        <a:pt x="46246" y="43956"/>
                        <a:pt x="51915" y="29049"/>
                      </a:cubicBezTo>
                      <a:cubicBezTo>
                        <a:pt x="53939" y="23666"/>
                        <a:pt x="54546" y="22216"/>
                        <a:pt x="54546" y="18697"/>
                      </a:cubicBezTo>
                      <a:cubicBezTo>
                        <a:pt x="54546" y="6688"/>
                        <a:pt x="42805" y="63"/>
                        <a:pt x="31671" y="63"/>
                      </a:cubicBezTo>
                      <a:cubicBezTo>
                        <a:pt x="10212" y="63"/>
                        <a:pt x="90" y="28220"/>
                        <a:pt x="90" y="32361"/>
                      </a:cubicBezTo>
                      <a:cubicBezTo>
                        <a:pt x="90" y="35260"/>
                        <a:pt x="3126" y="35260"/>
                        <a:pt x="4948" y="35260"/>
                      </a:cubicBezTo>
                      <a:cubicBezTo>
                        <a:pt x="7378" y="35260"/>
                        <a:pt x="8795" y="35260"/>
                        <a:pt x="9604" y="32568"/>
                      </a:cubicBezTo>
                      <a:cubicBezTo>
                        <a:pt x="16285" y="9587"/>
                        <a:pt x="27419" y="7516"/>
                        <a:pt x="30456" y="7516"/>
                      </a:cubicBezTo>
                      <a:cubicBezTo>
                        <a:pt x="31873" y="7516"/>
                        <a:pt x="33897" y="7516"/>
                        <a:pt x="33897" y="11864"/>
                      </a:cubicBezTo>
                      <a:cubicBezTo>
                        <a:pt x="33897" y="16626"/>
                        <a:pt x="31671" y="22009"/>
                        <a:pt x="30456" y="25322"/>
                      </a:cubicBezTo>
                      <a:cubicBezTo>
                        <a:pt x="22561" y="46026"/>
                        <a:pt x="18309" y="57827"/>
                        <a:pt x="18309" y="68387"/>
                      </a:cubicBezTo>
                      <a:cubicBezTo>
                        <a:pt x="18309" y="91989"/>
                        <a:pt x="38554" y="95302"/>
                        <a:pt x="50498" y="95302"/>
                      </a:cubicBezTo>
                      <a:cubicBezTo>
                        <a:pt x="55559" y="95302"/>
                        <a:pt x="62442" y="94474"/>
                        <a:pt x="69932" y="89091"/>
                      </a:cubicBezTo>
                      <a:cubicBezTo>
                        <a:pt x="64263" y="114557"/>
                        <a:pt x="49080" y="128015"/>
                        <a:pt x="35112" y="128015"/>
                      </a:cubicBezTo>
                      <a:cubicBezTo>
                        <a:pt x="32480" y="128015"/>
                        <a:pt x="26812" y="127600"/>
                        <a:pt x="22763" y="125116"/>
                      </a:cubicBezTo>
                      <a:cubicBezTo>
                        <a:pt x="29241" y="122424"/>
                        <a:pt x="32480" y="116834"/>
                        <a:pt x="32480" y="111244"/>
                      </a:cubicBezTo>
                      <a:cubicBezTo>
                        <a:pt x="32480" y="103791"/>
                        <a:pt x="26609" y="101720"/>
                        <a:pt x="22561" y="101720"/>
                      </a:cubicBezTo>
                      <a:cubicBezTo>
                        <a:pt x="15070" y="101720"/>
                        <a:pt x="7985" y="108346"/>
                        <a:pt x="7985" y="117455"/>
                      </a:cubicBezTo>
                      <a:cubicBezTo>
                        <a:pt x="7985" y="128015"/>
                        <a:pt x="18714" y="135468"/>
                        <a:pt x="35112" y="135468"/>
                      </a:cubicBezTo>
                      <a:cubicBezTo>
                        <a:pt x="58393" y="135468"/>
                        <a:pt x="85115" y="119526"/>
                        <a:pt x="91391" y="93853"/>
                      </a:cubicBezTo>
                      <a:lnTo>
                        <a:pt x="110420" y="1559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68" name="フリーフォーム: 図形 967">
                  <a:extLst>
                    <a:ext uri="{FF2B5EF4-FFF2-40B4-BE49-F238E27FC236}">
                      <a16:creationId xmlns:a16="http://schemas.microsoft.com/office/drawing/2014/main" id="{FCF99FB3-DDAC-94B8-57E5-72EDCEC41DBE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8291923" y="5292377"/>
                  <a:ext cx="134623" cy="48447"/>
                </a:xfrm>
                <a:custGeom>
                  <a:avLst/>
                  <a:gdLst>
                    <a:gd name="connsiteX0" fmla="*/ 127839 w 134623"/>
                    <a:gd name="connsiteY0" fmla="*/ 8344 h 48447"/>
                    <a:gd name="connsiteX1" fmla="*/ 134722 w 134623"/>
                    <a:gd name="connsiteY1" fmla="*/ 4204 h 48447"/>
                    <a:gd name="connsiteX2" fmla="*/ 128041 w 134623"/>
                    <a:gd name="connsiteY2" fmla="*/ 63 h 48447"/>
                    <a:gd name="connsiteX3" fmla="*/ 6779 w 134623"/>
                    <a:gd name="connsiteY3" fmla="*/ 63 h 48447"/>
                    <a:gd name="connsiteX4" fmla="*/ 99 w 134623"/>
                    <a:gd name="connsiteY4" fmla="*/ 4204 h 48447"/>
                    <a:gd name="connsiteX5" fmla="*/ 6982 w 134623"/>
                    <a:gd name="connsiteY5" fmla="*/ 8344 h 48447"/>
                    <a:gd name="connsiteX6" fmla="*/ 127839 w 134623"/>
                    <a:gd name="connsiteY6" fmla="*/ 8344 h 48447"/>
                    <a:gd name="connsiteX7" fmla="*/ 128041 w 134623"/>
                    <a:gd name="connsiteY7" fmla="*/ 48511 h 48447"/>
                    <a:gd name="connsiteX8" fmla="*/ 134722 w 134623"/>
                    <a:gd name="connsiteY8" fmla="*/ 44370 h 48447"/>
                    <a:gd name="connsiteX9" fmla="*/ 127839 w 134623"/>
                    <a:gd name="connsiteY9" fmla="*/ 40229 h 48447"/>
                    <a:gd name="connsiteX10" fmla="*/ 6982 w 134623"/>
                    <a:gd name="connsiteY10" fmla="*/ 40229 h 48447"/>
                    <a:gd name="connsiteX11" fmla="*/ 99 w 134623"/>
                    <a:gd name="connsiteY11" fmla="*/ 44370 h 48447"/>
                    <a:gd name="connsiteX12" fmla="*/ 6779 w 134623"/>
                    <a:gd name="connsiteY12" fmla="*/ 48511 h 48447"/>
                    <a:gd name="connsiteX13" fmla="*/ 128041 w 134623"/>
                    <a:gd name="connsiteY13" fmla="*/ 48511 h 48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34623" h="48447">
                      <a:moveTo>
                        <a:pt x="127839" y="8344"/>
                      </a:moveTo>
                      <a:cubicBezTo>
                        <a:pt x="130876" y="8344"/>
                        <a:pt x="134722" y="8344"/>
                        <a:pt x="134722" y="4204"/>
                      </a:cubicBezTo>
                      <a:cubicBezTo>
                        <a:pt x="134722" y="63"/>
                        <a:pt x="130876" y="63"/>
                        <a:pt x="128041" y="63"/>
                      </a:cubicBezTo>
                      <a:lnTo>
                        <a:pt x="6779" y="63"/>
                      </a:lnTo>
                      <a:cubicBezTo>
                        <a:pt x="3945" y="63"/>
                        <a:pt x="99" y="63"/>
                        <a:pt x="99" y="4204"/>
                      </a:cubicBezTo>
                      <a:cubicBezTo>
                        <a:pt x="99" y="8344"/>
                        <a:pt x="3945" y="8344"/>
                        <a:pt x="6982" y="8344"/>
                      </a:cubicBezTo>
                      <a:lnTo>
                        <a:pt x="127839" y="8344"/>
                      </a:lnTo>
                      <a:close/>
                      <a:moveTo>
                        <a:pt x="128041" y="48511"/>
                      </a:moveTo>
                      <a:cubicBezTo>
                        <a:pt x="130876" y="48511"/>
                        <a:pt x="134722" y="48511"/>
                        <a:pt x="134722" y="44370"/>
                      </a:cubicBezTo>
                      <a:cubicBezTo>
                        <a:pt x="134722" y="40229"/>
                        <a:pt x="130876" y="40229"/>
                        <a:pt x="127839" y="40229"/>
                      </a:cubicBezTo>
                      <a:lnTo>
                        <a:pt x="6982" y="40229"/>
                      </a:lnTo>
                      <a:cubicBezTo>
                        <a:pt x="3945" y="40229"/>
                        <a:pt x="99" y="40229"/>
                        <a:pt x="99" y="44370"/>
                      </a:cubicBezTo>
                      <a:cubicBezTo>
                        <a:pt x="99" y="48511"/>
                        <a:pt x="3945" y="48511"/>
                        <a:pt x="6779" y="48511"/>
                      </a:cubicBezTo>
                      <a:lnTo>
                        <a:pt x="128041" y="4851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69" name="フリーフォーム: 図形 968">
                  <a:extLst>
                    <a:ext uri="{FF2B5EF4-FFF2-40B4-BE49-F238E27FC236}">
                      <a16:creationId xmlns:a16="http://schemas.microsoft.com/office/drawing/2014/main" id="{497AF4D8-66C0-CCB2-C10F-54678A763770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8511076" y="5312460"/>
                  <a:ext cx="123691" cy="8281"/>
                </a:xfrm>
                <a:custGeom>
                  <a:avLst/>
                  <a:gdLst>
                    <a:gd name="connsiteX0" fmla="*/ 116715 w 123691"/>
                    <a:gd name="connsiteY0" fmla="*/ 8344 h 8281"/>
                    <a:gd name="connsiteX1" fmla="*/ 123801 w 123691"/>
                    <a:gd name="connsiteY1" fmla="*/ 4204 h 8281"/>
                    <a:gd name="connsiteX2" fmla="*/ 116715 w 123691"/>
                    <a:gd name="connsiteY2" fmla="*/ 63 h 8281"/>
                    <a:gd name="connsiteX3" fmla="*/ 7195 w 123691"/>
                    <a:gd name="connsiteY3" fmla="*/ 63 h 8281"/>
                    <a:gd name="connsiteX4" fmla="*/ 109 w 123691"/>
                    <a:gd name="connsiteY4" fmla="*/ 4204 h 8281"/>
                    <a:gd name="connsiteX5" fmla="*/ 7195 w 123691"/>
                    <a:gd name="connsiteY5" fmla="*/ 8344 h 8281"/>
                    <a:gd name="connsiteX6" fmla="*/ 116715 w 123691"/>
                    <a:gd name="connsiteY6" fmla="*/ 8344 h 8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3691" h="8281">
                      <a:moveTo>
                        <a:pt x="116715" y="8344"/>
                      </a:moveTo>
                      <a:cubicBezTo>
                        <a:pt x="120157" y="8344"/>
                        <a:pt x="123801" y="8344"/>
                        <a:pt x="123801" y="4204"/>
                      </a:cubicBezTo>
                      <a:cubicBezTo>
                        <a:pt x="123801" y="63"/>
                        <a:pt x="120157" y="63"/>
                        <a:pt x="116715" y="63"/>
                      </a:cubicBezTo>
                      <a:lnTo>
                        <a:pt x="7195" y="63"/>
                      </a:lnTo>
                      <a:cubicBezTo>
                        <a:pt x="3753" y="63"/>
                        <a:pt x="109" y="63"/>
                        <a:pt x="109" y="4204"/>
                      </a:cubicBezTo>
                      <a:cubicBezTo>
                        <a:pt x="109" y="8344"/>
                        <a:pt x="3753" y="8344"/>
                        <a:pt x="7195" y="8344"/>
                      </a:cubicBezTo>
                      <a:lnTo>
                        <a:pt x="116715" y="83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70" name="フリーフォーム: 図形 969">
                  <a:extLst>
                    <a:ext uri="{FF2B5EF4-FFF2-40B4-BE49-F238E27FC236}">
                      <a16:creationId xmlns:a16="http://schemas.microsoft.com/office/drawing/2014/main" id="{105FE75F-C319-E3EA-658F-020588B070B7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8669745" y="5230472"/>
                  <a:ext cx="66805" cy="137889"/>
                </a:xfrm>
                <a:custGeom>
                  <a:avLst/>
                  <a:gdLst>
                    <a:gd name="connsiteX0" fmla="*/ 41617 w 66805"/>
                    <a:gd name="connsiteY0" fmla="*/ 5446 h 137889"/>
                    <a:gd name="connsiteX1" fmla="*/ 36961 w 66805"/>
                    <a:gd name="connsiteY1" fmla="*/ 63 h 137889"/>
                    <a:gd name="connsiteX2" fmla="*/ 117 w 66805"/>
                    <a:gd name="connsiteY2" fmla="*/ 13313 h 137889"/>
                    <a:gd name="connsiteX3" fmla="*/ 117 w 66805"/>
                    <a:gd name="connsiteY3" fmla="*/ 19732 h 137889"/>
                    <a:gd name="connsiteX4" fmla="*/ 26637 w 66805"/>
                    <a:gd name="connsiteY4" fmla="*/ 14349 h 137889"/>
                    <a:gd name="connsiteX5" fmla="*/ 26637 w 66805"/>
                    <a:gd name="connsiteY5" fmla="*/ 121596 h 137889"/>
                    <a:gd name="connsiteX6" fmla="*/ 7810 w 66805"/>
                    <a:gd name="connsiteY6" fmla="*/ 131534 h 137889"/>
                    <a:gd name="connsiteX7" fmla="*/ 1332 w 66805"/>
                    <a:gd name="connsiteY7" fmla="*/ 131534 h 137889"/>
                    <a:gd name="connsiteX8" fmla="*/ 1332 w 66805"/>
                    <a:gd name="connsiteY8" fmla="*/ 137953 h 137889"/>
                    <a:gd name="connsiteX9" fmla="*/ 34127 w 66805"/>
                    <a:gd name="connsiteY9" fmla="*/ 137331 h 137889"/>
                    <a:gd name="connsiteX10" fmla="*/ 66923 w 66805"/>
                    <a:gd name="connsiteY10" fmla="*/ 137953 h 137889"/>
                    <a:gd name="connsiteX11" fmla="*/ 66923 w 66805"/>
                    <a:gd name="connsiteY11" fmla="*/ 131534 h 137889"/>
                    <a:gd name="connsiteX12" fmla="*/ 60444 w 66805"/>
                    <a:gd name="connsiteY12" fmla="*/ 131534 h 137889"/>
                    <a:gd name="connsiteX13" fmla="*/ 41617 w 66805"/>
                    <a:gd name="connsiteY13" fmla="*/ 121596 h 137889"/>
                    <a:gd name="connsiteX14" fmla="*/ 41617 w 66805"/>
                    <a:gd name="connsiteY14" fmla="*/ 5446 h 1378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6805" h="137889">
                      <a:moveTo>
                        <a:pt x="41617" y="5446"/>
                      </a:moveTo>
                      <a:cubicBezTo>
                        <a:pt x="41617" y="477"/>
                        <a:pt x="41617" y="63"/>
                        <a:pt x="36961" y="63"/>
                      </a:cubicBezTo>
                      <a:cubicBezTo>
                        <a:pt x="24410" y="13313"/>
                        <a:pt x="6595" y="13313"/>
                        <a:pt x="117" y="13313"/>
                      </a:cubicBezTo>
                      <a:lnTo>
                        <a:pt x="117" y="19732"/>
                      </a:lnTo>
                      <a:cubicBezTo>
                        <a:pt x="4166" y="19732"/>
                        <a:pt x="16110" y="19732"/>
                        <a:pt x="26637" y="14349"/>
                      </a:cubicBezTo>
                      <a:lnTo>
                        <a:pt x="26637" y="121596"/>
                      </a:lnTo>
                      <a:cubicBezTo>
                        <a:pt x="26637" y="129050"/>
                        <a:pt x="26029" y="131534"/>
                        <a:pt x="7810" y="131534"/>
                      </a:cubicBezTo>
                      <a:lnTo>
                        <a:pt x="1332" y="131534"/>
                      </a:lnTo>
                      <a:lnTo>
                        <a:pt x="1332" y="137953"/>
                      </a:lnTo>
                      <a:cubicBezTo>
                        <a:pt x="8417" y="137331"/>
                        <a:pt x="26029" y="137331"/>
                        <a:pt x="34127" y="137331"/>
                      </a:cubicBezTo>
                      <a:cubicBezTo>
                        <a:pt x="42225" y="137331"/>
                        <a:pt x="59837" y="137331"/>
                        <a:pt x="66923" y="137953"/>
                      </a:cubicBezTo>
                      <a:lnTo>
                        <a:pt x="66923" y="131534"/>
                      </a:lnTo>
                      <a:lnTo>
                        <a:pt x="60444" y="131534"/>
                      </a:lnTo>
                      <a:cubicBezTo>
                        <a:pt x="42225" y="131534"/>
                        <a:pt x="41617" y="129257"/>
                        <a:pt x="41617" y="121596"/>
                      </a:cubicBezTo>
                      <a:lnTo>
                        <a:pt x="41617" y="544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2286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961" name="直線コネクタ 960">
                <a:extLst>
                  <a:ext uri="{FF2B5EF4-FFF2-40B4-BE49-F238E27FC236}">
                    <a16:creationId xmlns:a16="http://schemas.microsoft.com/office/drawing/2014/main" id="{D6C06E11-606E-0A4C-0AAB-D330444783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14125" y="2954602"/>
                <a:ext cx="260318" cy="163799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A34961B-FA21-0E71-C541-43AB004B09BA}"/>
                </a:ext>
              </a:extLst>
            </p:cNvPr>
            <p:cNvGrpSpPr/>
            <p:nvPr/>
          </p:nvGrpSpPr>
          <p:grpSpPr>
            <a:xfrm>
              <a:off x="1632594" y="2659483"/>
              <a:ext cx="4344312" cy="1865801"/>
              <a:chOff x="1632594" y="2659483"/>
              <a:chExt cx="4344312" cy="1865801"/>
            </a:xfrm>
          </p:grpSpPr>
          <p:grpSp>
            <p:nvGrpSpPr>
              <p:cNvPr id="974" name="グループ化 973" descr="\documentclass{article}&#10;\usepackage{amsmath,amsfonts,amssymb}&#10;\usepackage{mathtools}&#10;\usepackage{physics}&#10;\usepackage{bm}&#10;\pagestyle{empty}&#10;\begin{document}&#10;&#10;$\displaystyle \bm{a}_4$&#10;&#10;\end{document}" title="IguanaTex Vector Display">
                <a:extLst>
                  <a:ext uri="{FF2B5EF4-FFF2-40B4-BE49-F238E27FC236}">
                    <a16:creationId xmlns:a16="http://schemas.microsoft.com/office/drawing/2014/main" id="{11DFF761-1125-F117-B162-E12542156300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1"/>
                </p:custDataLst>
              </p:nvPr>
            </p:nvGrpSpPr>
            <p:grpSpPr>
              <a:xfrm>
                <a:off x="2037961" y="3556000"/>
                <a:ext cx="254588" cy="152336"/>
                <a:chOff x="4071682" y="5031279"/>
                <a:chExt cx="254588" cy="152336"/>
              </a:xfrm>
            </p:grpSpPr>
            <p:sp>
              <p:nvSpPr>
                <p:cNvPr id="972" name="フリーフォーム: 図形 971">
                  <a:extLst>
                    <a:ext uri="{FF2B5EF4-FFF2-40B4-BE49-F238E27FC236}">
                      <a16:creationId xmlns:a16="http://schemas.microsoft.com/office/drawing/2014/main" id="{82F2AF78-D63A-91D6-834E-430A7E3B4917}"/>
                    </a:ext>
                  </a:extLst>
                </p:cNvPr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4071682" y="5031279"/>
                  <a:ext cx="147199" cy="116403"/>
                </a:xfrm>
                <a:custGeom>
                  <a:avLst/>
                  <a:gdLst>
                    <a:gd name="connsiteX0" fmla="*/ 124957 w 147199"/>
                    <a:gd name="connsiteY0" fmla="*/ 34225 h 116403"/>
                    <a:gd name="connsiteX1" fmla="*/ 129209 w 147199"/>
                    <a:gd name="connsiteY1" fmla="*/ 15499 h 116403"/>
                    <a:gd name="connsiteX2" fmla="*/ 116721 w 147199"/>
                    <a:gd name="connsiteY2" fmla="*/ 4365 h 116403"/>
                    <a:gd name="connsiteX3" fmla="*/ 103170 w 147199"/>
                    <a:gd name="connsiteY3" fmla="*/ 10691 h 116403"/>
                    <a:gd name="connsiteX4" fmla="*/ 75005 w 147199"/>
                    <a:gd name="connsiteY4" fmla="*/ 63 h 116403"/>
                    <a:gd name="connsiteX5" fmla="*/ 77 w 147199"/>
                    <a:gd name="connsiteY5" fmla="*/ 74713 h 116403"/>
                    <a:gd name="connsiteX6" fmla="*/ 46575 w 147199"/>
                    <a:gd name="connsiteY6" fmla="*/ 116466 h 116403"/>
                    <a:gd name="connsiteX7" fmla="*/ 83508 w 147199"/>
                    <a:gd name="connsiteY7" fmla="*/ 102801 h 116403"/>
                    <a:gd name="connsiteX8" fmla="*/ 114064 w 147199"/>
                    <a:gd name="connsiteY8" fmla="*/ 116466 h 116403"/>
                    <a:gd name="connsiteX9" fmla="*/ 137180 w 147199"/>
                    <a:gd name="connsiteY9" fmla="*/ 102042 h 116403"/>
                    <a:gd name="connsiteX10" fmla="*/ 147277 w 147199"/>
                    <a:gd name="connsiteY10" fmla="*/ 76990 h 116403"/>
                    <a:gd name="connsiteX11" fmla="*/ 140900 w 147199"/>
                    <a:gd name="connsiteY11" fmla="*/ 73448 h 116403"/>
                    <a:gd name="connsiteX12" fmla="*/ 135586 w 147199"/>
                    <a:gd name="connsiteY12" fmla="*/ 74713 h 116403"/>
                    <a:gd name="connsiteX13" fmla="*/ 133460 w 147199"/>
                    <a:gd name="connsiteY13" fmla="*/ 82051 h 116403"/>
                    <a:gd name="connsiteX14" fmla="*/ 115392 w 147199"/>
                    <a:gd name="connsiteY14" fmla="*/ 107356 h 116403"/>
                    <a:gd name="connsiteX15" fmla="*/ 109281 w 147199"/>
                    <a:gd name="connsiteY15" fmla="*/ 97994 h 116403"/>
                    <a:gd name="connsiteX16" fmla="*/ 113001 w 147199"/>
                    <a:gd name="connsiteY16" fmla="*/ 79521 h 116403"/>
                    <a:gd name="connsiteX17" fmla="*/ 118846 w 147199"/>
                    <a:gd name="connsiteY17" fmla="*/ 56746 h 116403"/>
                    <a:gd name="connsiteX18" fmla="*/ 124957 w 147199"/>
                    <a:gd name="connsiteY18" fmla="*/ 34225 h 116403"/>
                    <a:gd name="connsiteX19" fmla="*/ 80851 w 147199"/>
                    <a:gd name="connsiteY19" fmla="*/ 90908 h 116403"/>
                    <a:gd name="connsiteX20" fmla="*/ 47903 w 147199"/>
                    <a:gd name="connsiteY20" fmla="*/ 107356 h 116403"/>
                    <a:gd name="connsiteX21" fmla="*/ 30101 w 147199"/>
                    <a:gd name="connsiteY21" fmla="*/ 88125 h 116403"/>
                    <a:gd name="connsiteX22" fmla="*/ 43386 w 147199"/>
                    <a:gd name="connsiteY22" fmla="*/ 33972 h 116403"/>
                    <a:gd name="connsiteX23" fmla="*/ 75537 w 147199"/>
                    <a:gd name="connsiteY23" fmla="*/ 9173 h 116403"/>
                    <a:gd name="connsiteX24" fmla="*/ 97590 w 147199"/>
                    <a:gd name="connsiteY24" fmla="*/ 23850 h 116403"/>
                    <a:gd name="connsiteX25" fmla="*/ 97059 w 147199"/>
                    <a:gd name="connsiteY25" fmla="*/ 27392 h 116403"/>
                    <a:gd name="connsiteX26" fmla="*/ 80851 w 147199"/>
                    <a:gd name="connsiteY26" fmla="*/ 90908 h 11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7199" h="116403">
                      <a:moveTo>
                        <a:pt x="124957" y="34225"/>
                      </a:moveTo>
                      <a:cubicBezTo>
                        <a:pt x="126552" y="27898"/>
                        <a:pt x="129209" y="17776"/>
                        <a:pt x="129209" y="15499"/>
                      </a:cubicBezTo>
                      <a:cubicBezTo>
                        <a:pt x="129209" y="7401"/>
                        <a:pt x="122300" y="4365"/>
                        <a:pt x="116721" y="4365"/>
                      </a:cubicBezTo>
                      <a:cubicBezTo>
                        <a:pt x="111672" y="4365"/>
                        <a:pt x="106358" y="6895"/>
                        <a:pt x="103170" y="10691"/>
                      </a:cubicBezTo>
                      <a:cubicBezTo>
                        <a:pt x="99184" y="6642"/>
                        <a:pt x="90416" y="63"/>
                        <a:pt x="75005" y="63"/>
                      </a:cubicBezTo>
                      <a:cubicBezTo>
                        <a:pt x="28773" y="63"/>
                        <a:pt x="77" y="40045"/>
                        <a:pt x="77" y="74713"/>
                      </a:cubicBezTo>
                      <a:cubicBezTo>
                        <a:pt x="77" y="105838"/>
                        <a:pt x="24521" y="116466"/>
                        <a:pt x="46575" y="116466"/>
                      </a:cubicBezTo>
                      <a:cubicBezTo>
                        <a:pt x="65440" y="116466"/>
                        <a:pt x="79256" y="106597"/>
                        <a:pt x="83508" y="102801"/>
                      </a:cubicBezTo>
                      <a:cubicBezTo>
                        <a:pt x="93604" y="116466"/>
                        <a:pt x="111141" y="116466"/>
                        <a:pt x="114064" y="116466"/>
                      </a:cubicBezTo>
                      <a:cubicBezTo>
                        <a:pt x="123895" y="116466"/>
                        <a:pt x="131600" y="111152"/>
                        <a:pt x="137180" y="102042"/>
                      </a:cubicBezTo>
                      <a:cubicBezTo>
                        <a:pt x="143822" y="91920"/>
                        <a:pt x="147277" y="78256"/>
                        <a:pt x="147277" y="76990"/>
                      </a:cubicBezTo>
                      <a:cubicBezTo>
                        <a:pt x="147277" y="73448"/>
                        <a:pt x="143291" y="73448"/>
                        <a:pt x="140900" y="73448"/>
                      </a:cubicBezTo>
                      <a:cubicBezTo>
                        <a:pt x="137977" y="73448"/>
                        <a:pt x="136914" y="73448"/>
                        <a:pt x="135586" y="74713"/>
                      </a:cubicBezTo>
                      <a:cubicBezTo>
                        <a:pt x="135054" y="75219"/>
                        <a:pt x="135054" y="75725"/>
                        <a:pt x="133460" y="82051"/>
                      </a:cubicBezTo>
                      <a:cubicBezTo>
                        <a:pt x="128146" y="102295"/>
                        <a:pt x="122035" y="107356"/>
                        <a:pt x="115392" y="107356"/>
                      </a:cubicBezTo>
                      <a:cubicBezTo>
                        <a:pt x="112469" y="107356"/>
                        <a:pt x="109281" y="106344"/>
                        <a:pt x="109281" y="97994"/>
                      </a:cubicBezTo>
                      <a:cubicBezTo>
                        <a:pt x="109281" y="93692"/>
                        <a:pt x="110344" y="89643"/>
                        <a:pt x="113001" y="79521"/>
                      </a:cubicBezTo>
                      <a:cubicBezTo>
                        <a:pt x="114861" y="72435"/>
                        <a:pt x="117518" y="62313"/>
                        <a:pt x="118846" y="56746"/>
                      </a:cubicBezTo>
                      <a:lnTo>
                        <a:pt x="124957" y="34225"/>
                      </a:lnTo>
                      <a:close/>
                      <a:moveTo>
                        <a:pt x="80851" y="90908"/>
                      </a:moveTo>
                      <a:cubicBezTo>
                        <a:pt x="73145" y="99512"/>
                        <a:pt x="60657" y="107356"/>
                        <a:pt x="47903" y="107356"/>
                      </a:cubicBezTo>
                      <a:cubicBezTo>
                        <a:pt x="31430" y="107356"/>
                        <a:pt x="30101" y="93692"/>
                        <a:pt x="30101" y="88125"/>
                      </a:cubicBezTo>
                      <a:cubicBezTo>
                        <a:pt x="30101" y="74966"/>
                        <a:pt x="39135" y="43841"/>
                        <a:pt x="43386" y="33972"/>
                      </a:cubicBezTo>
                      <a:cubicBezTo>
                        <a:pt x="51623" y="15499"/>
                        <a:pt x="64643" y="9173"/>
                        <a:pt x="75537" y="9173"/>
                      </a:cubicBezTo>
                      <a:cubicBezTo>
                        <a:pt x="91213" y="9173"/>
                        <a:pt x="97590" y="21066"/>
                        <a:pt x="97590" y="23850"/>
                      </a:cubicBezTo>
                      <a:lnTo>
                        <a:pt x="97059" y="27392"/>
                      </a:lnTo>
                      <a:lnTo>
                        <a:pt x="80851" y="90908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71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73" name="フリーフォーム: 図形 972">
                  <a:extLst>
                    <a:ext uri="{FF2B5EF4-FFF2-40B4-BE49-F238E27FC236}">
                      <a16:creationId xmlns:a16="http://schemas.microsoft.com/office/drawing/2014/main" id="{27033FB7-970C-D396-1E2A-62C49A594645}"/>
                    </a:ext>
                  </a:extLst>
                </p:cNvPr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4235134" y="5064226"/>
                  <a:ext cx="91136" cy="119389"/>
                </a:xfrm>
                <a:custGeom>
                  <a:avLst/>
                  <a:gdLst>
                    <a:gd name="connsiteX0" fmla="*/ 91219 w 91136"/>
                    <a:gd name="connsiteY0" fmla="*/ 90404 h 119389"/>
                    <a:gd name="connsiteX1" fmla="*/ 91219 w 91136"/>
                    <a:gd name="connsiteY1" fmla="*/ 84027 h 119389"/>
                    <a:gd name="connsiteX2" fmla="*/ 70574 w 91136"/>
                    <a:gd name="connsiteY2" fmla="*/ 84027 h 119389"/>
                    <a:gd name="connsiteX3" fmla="*/ 70574 w 91136"/>
                    <a:gd name="connsiteY3" fmla="*/ 5024 h 119389"/>
                    <a:gd name="connsiteX4" fmla="*/ 66482 w 91136"/>
                    <a:gd name="connsiteY4" fmla="*/ 64 h 119389"/>
                    <a:gd name="connsiteX5" fmla="*/ 61647 w 91136"/>
                    <a:gd name="connsiteY5" fmla="*/ 2544 h 119389"/>
                    <a:gd name="connsiteX6" fmla="*/ 83 w 91136"/>
                    <a:gd name="connsiteY6" fmla="*/ 84027 h 119389"/>
                    <a:gd name="connsiteX7" fmla="*/ 83 w 91136"/>
                    <a:gd name="connsiteY7" fmla="*/ 90404 h 119389"/>
                    <a:gd name="connsiteX8" fmla="*/ 54765 w 91136"/>
                    <a:gd name="connsiteY8" fmla="*/ 90404 h 119389"/>
                    <a:gd name="connsiteX9" fmla="*/ 54765 w 91136"/>
                    <a:gd name="connsiteY9" fmla="*/ 104929 h 119389"/>
                    <a:gd name="connsiteX10" fmla="*/ 39699 w 91136"/>
                    <a:gd name="connsiteY10" fmla="*/ 113077 h 119389"/>
                    <a:gd name="connsiteX11" fmla="*/ 34678 w 91136"/>
                    <a:gd name="connsiteY11" fmla="*/ 113077 h 119389"/>
                    <a:gd name="connsiteX12" fmla="*/ 34678 w 91136"/>
                    <a:gd name="connsiteY12" fmla="*/ 119454 h 119389"/>
                    <a:gd name="connsiteX13" fmla="*/ 62577 w 91136"/>
                    <a:gd name="connsiteY13" fmla="*/ 118745 h 119389"/>
                    <a:gd name="connsiteX14" fmla="*/ 90661 w 91136"/>
                    <a:gd name="connsiteY14" fmla="*/ 119454 h 119389"/>
                    <a:gd name="connsiteX15" fmla="*/ 90661 w 91136"/>
                    <a:gd name="connsiteY15" fmla="*/ 113077 h 119389"/>
                    <a:gd name="connsiteX16" fmla="*/ 85640 w 91136"/>
                    <a:gd name="connsiteY16" fmla="*/ 113077 h 119389"/>
                    <a:gd name="connsiteX17" fmla="*/ 70574 w 91136"/>
                    <a:gd name="connsiteY17" fmla="*/ 104929 h 119389"/>
                    <a:gd name="connsiteX18" fmla="*/ 70574 w 91136"/>
                    <a:gd name="connsiteY18" fmla="*/ 90404 h 119389"/>
                    <a:gd name="connsiteX19" fmla="*/ 91219 w 91136"/>
                    <a:gd name="connsiteY19" fmla="*/ 90404 h 119389"/>
                    <a:gd name="connsiteX20" fmla="*/ 56067 w 91136"/>
                    <a:gd name="connsiteY20" fmla="*/ 19195 h 119389"/>
                    <a:gd name="connsiteX21" fmla="*/ 56067 w 91136"/>
                    <a:gd name="connsiteY21" fmla="*/ 84027 h 119389"/>
                    <a:gd name="connsiteX22" fmla="*/ 6965 w 91136"/>
                    <a:gd name="connsiteY22" fmla="*/ 84027 h 119389"/>
                    <a:gd name="connsiteX23" fmla="*/ 56067 w 91136"/>
                    <a:gd name="connsiteY23" fmla="*/ 19195 h 1193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1136" h="119389">
                      <a:moveTo>
                        <a:pt x="91219" y="90404"/>
                      </a:moveTo>
                      <a:lnTo>
                        <a:pt x="91219" y="84027"/>
                      </a:lnTo>
                      <a:lnTo>
                        <a:pt x="70574" y="84027"/>
                      </a:lnTo>
                      <a:lnTo>
                        <a:pt x="70574" y="5024"/>
                      </a:lnTo>
                      <a:cubicBezTo>
                        <a:pt x="70574" y="1304"/>
                        <a:pt x="70574" y="64"/>
                        <a:pt x="66482" y="64"/>
                      </a:cubicBezTo>
                      <a:cubicBezTo>
                        <a:pt x="64250" y="64"/>
                        <a:pt x="63506" y="64"/>
                        <a:pt x="61647" y="2544"/>
                      </a:cubicBezTo>
                      <a:lnTo>
                        <a:pt x="83" y="84027"/>
                      </a:lnTo>
                      <a:lnTo>
                        <a:pt x="83" y="90404"/>
                      </a:lnTo>
                      <a:lnTo>
                        <a:pt x="54765" y="90404"/>
                      </a:lnTo>
                      <a:lnTo>
                        <a:pt x="54765" y="104929"/>
                      </a:lnTo>
                      <a:cubicBezTo>
                        <a:pt x="54765" y="110951"/>
                        <a:pt x="54765" y="113077"/>
                        <a:pt x="39699" y="113077"/>
                      </a:cubicBezTo>
                      <a:lnTo>
                        <a:pt x="34678" y="113077"/>
                      </a:lnTo>
                      <a:lnTo>
                        <a:pt x="34678" y="119454"/>
                      </a:lnTo>
                      <a:cubicBezTo>
                        <a:pt x="43977" y="119099"/>
                        <a:pt x="55881" y="118745"/>
                        <a:pt x="62577" y="118745"/>
                      </a:cubicBezTo>
                      <a:cubicBezTo>
                        <a:pt x="69458" y="118745"/>
                        <a:pt x="81362" y="119099"/>
                        <a:pt x="90661" y="119454"/>
                      </a:cubicBezTo>
                      <a:lnTo>
                        <a:pt x="90661" y="113077"/>
                      </a:lnTo>
                      <a:lnTo>
                        <a:pt x="85640" y="113077"/>
                      </a:lnTo>
                      <a:cubicBezTo>
                        <a:pt x="70574" y="113077"/>
                        <a:pt x="70574" y="110951"/>
                        <a:pt x="70574" y="104929"/>
                      </a:cubicBezTo>
                      <a:lnTo>
                        <a:pt x="70574" y="90404"/>
                      </a:lnTo>
                      <a:lnTo>
                        <a:pt x="91219" y="90404"/>
                      </a:lnTo>
                      <a:close/>
                      <a:moveTo>
                        <a:pt x="56067" y="19195"/>
                      </a:moveTo>
                      <a:lnTo>
                        <a:pt x="56067" y="84027"/>
                      </a:lnTo>
                      <a:lnTo>
                        <a:pt x="6965" y="84027"/>
                      </a:lnTo>
                      <a:lnTo>
                        <a:pt x="56067" y="19195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714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B12783-973D-0E3B-6443-6303752A0B5C}"/>
                  </a:ext>
                </a:extLst>
              </p:cNvPr>
              <p:cNvSpPr txBox="1"/>
              <p:nvPr/>
            </p:nvSpPr>
            <p:spPr>
              <a:xfrm>
                <a:off x="1632594" y="3675252"/>
                <a:ext cx="9539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ignored</a:t>
                </a:r>
                <a:endParaRPr kumimoji="1" lang="ja-JP" altLang="en-US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" name="楕円 1">
                <a:extLst>
                  <a:ext uri="{FF2B5EF4-FFF2-40B4-BE49-F238E27FC236}">
                    <a16:creationId xmlns:a16="http://schemas.microsoft.com/office/drawing/2014/main" id="{AAD89D4C-1D9E-A914-E4B3-752097C56B64}"/>
                  </a:ext>
                </a:extLst>
              </p:cNvPr>
              <p:cNvSpPr/>
              <p:nvPr/>
            </p:nvSpPr>
            <p:spPr>
              <a:xfrm>
                <a:off x="4502157" y="2993499"/>
                <a:ext cx="250263" cy="250262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" name="六角形 2">
                <a:extLst>
                  <a:ext uri="{FF2B5EF4-FFF2-40B4-BE49-F238E27FC236}">
                    <a16:creationId xmlns:a16="http://schemas.microsoft.com/office/drawing/2014/main" id="{2AFB286C-5B74-81E1-78F5-AD4726CA8D9D}"/>
                  </a:ext>
                </a:extLst>
              </p:cNvPr>
              <p:cNvSpPr/>
              <p:nvPr/>
            </p:nvSpPr>
            <p:spPr>
              <a:xfrm>
                <a:off x="2433417" y="3008111"/>
                <a:ext cx="1464791" cy="1220659"/>
              </a:xfrm>
              <a:prstGeom prst="hexag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AAA5FDB6-2BA2-F0AF-9B4A-E5AF21B59DB2}"/>
                  </a:ext>
                </a:extLst>
              </p:cNvPr>
              <p:cNvSpPr/>
              <p:nvPr/>
            </p:nvSpPr>
            <p:spPr>
              <a:xfrm>
                <a:off x="3478262" y="4126234"/>
                <a:ext cx="216000" cy="216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F73DB1E7-9AA7-C473-EA4C-092785FB6904}"/>
                  </a:ext>
                </a:extLst>
              </p:cNvPr>
              <p:cNvSpPr/>
              <p:nvPr/>
            </p:nvSpPr>
            <p:spPr>
              <a:xfrm>
                <a:off x="2640613" y="4136889"/>
                <a:ext cx="180000" cy="1800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8" name="楕円 7">
                <a:extLst>
                  <a:ext uri="{FF2B5EF4-FFF2-40B4-BE49-F238E27FC236}">
                    <a16:creationId xmlns:a16="http://schemas.microsoft.com/office/drawing/2014/main" id="{E7430E95-3434-71D1-5491-E57EE19C1A97}"/>
                  </a:ext>
                </a:extLst>
              </p:cNvPr>
              <p:cNvSpPr/>
              <p:nvPr/>
            </p:nvSpPr>
            <p:spPr>
              <a:xfrm>
                <a:off x="3808495" y="3565458"/>
                <a:ext cx="144000" cy="144000"/>
              </a:xfrm>
              <a:prstGeom prst="ellipse">
                <a:avLst/>
              </a:prstGeom>
              <a:ln w="28575"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51BA658-4422-4096-52A3-695B6898A9DB}"/>
                  </a:ext>
                </a:extLst>
              </p:cNvPr>
              <p:cNvSpPr/>
              <p:nvPr/>
            </p:nvSpPr>
            <p:spPr>
              <a:xfrm>
                <a:off x="3442672" y="2879673"/>
                <a:ext cx="288000" cy="28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BF4EECF1-920C-CD95-D7CA-E28B92F1DE23}"/>
                  </a:ext>
                </a:extLst>
              </p:cNvPr>
              <p:cNvSpPr/>
              <p:nvPr/>
            </p:nvSpPr>
            <p:spPr>
              <a:xfrm>
                <a:off x="2377089" y="3556127"/>
                <a:ext cx="144000" cy="144000"/>
              </a:xfrm>
              <a:prstGeom prst="ellipse">
                <a:avLst/>
              </a:prstGeom>
              <a:ln w="28575"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8D23B946-F194-CFC0-182C-20BB39245B49}"/>
                  </a:ext>
                </a:extLst>
              </p:cNvPr>
              <p:cNvSpPr/>
              <p:nvPr/>
            </p:nvSpPr>
            <p:spPr>
              <a:xfrm>
                <a:off x="2663370" y="2950847"/>
                <a:ext cx="144000" cy="144000"/>
              </a:xfrm>
              <a:prstGeom prst="ellipse">
                <a:avLst/>
              </a:prstGeom>
              <a:ln w="28575"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985" name="グループ化 984" descr="\documentclass{article}&#10;\usepackage{amsmath,amsfonts,amssymb}&#10;\usepackage{mathtools}&#10;\usepackage{physics}&#10;\usepackage{bm}&#10;\pagestyle{empty}&#10;\begin{document}&#10;&#10;$\displaystyle \bm{a}_1 \in \mathcal{A}$&#10;&#10;\end{document}" title="IguanaTex Vector Display">
                <a:extLst>
                  <a:ext uri="{FF2B5EF4-FFF2-40B4-BE49-F238E27FC236}">
                    <a16:creationId xmlns:a16="http://schemas.microsoft.com/office/drawing/2014/main" id="{2E5C017A-8685-BBE7-30EF-6B8CF7BB3877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2"/>
                </p:custDataLst>
              </p:nvPr>
            </p:nvGrpSpPr>
            <p:grpSpPr>
              <a:xfrm>
                <a:off x="3717470" y="2659483"/>
                <a:ext cx="767261" cy="227555"/>
                <a:chOff x="5797195" y="4065336"/>
                <a:chExt cx="767261" cy="227555"/>
              </a:xfrm>
            </p:grpSpPr>
            <p:sp>
              <p:nvSpPr>
                <p:cNvPr id="981" name="フリーフォーム: 図形 980">
                  <a:extLst>
                    <a:ext uri="{FF2B5EF4-FFF2-40B4-BE49-F238E27FC236}">
                      <a16:creationId xmlns:a16="http://schemas.microsoft.com/office/drawing/2014/main" id="{3EEF3579-0640-1080-4EBC-03D87DA2439B}"/>
                    </a:ext>
                  </a:extLst>
                </p:cNvPr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5797195" y="4135795"/>
                  <a:ext cx="139059" cy="120041"/>
                </a:xfrm>
                <a:custGeom>
                  <a:avLst/>
                  <a:gdLst>
                    <a:gd name="connsiteX0" fmla="*/ 118052 w 139059"/>
                    <a:gd name="connsiteY0" fmla="*/ 35292 h 120041"/>
                    <a:gd name="connsiteX1" fmla="*/ 122068 w 139059"/>
                    <a:gd name="connsiteY1" fmla="*/ 15981 h 120041"/>
                    <a:gd name="connsiteX2" fmla="*/ 110270 w 139059"/>
                    <a:gd name="connsiteY2" fmla="*/ 4499 h 120041"/>
                    <a:gd name="connsiteX3" fmla="*/ 97469 w 139059"/>
                    <a:gd name="connsiteY3" fmla="*/ 11023 h 120041"/>
                    <a:gd name="connsiteX4" fmla="*/ 70862 w 139059"/>
                    <a:gd name="connsiteY4" fmla="*/ 63 h 120041"/>
                    <a:gd name="connsiteX5" fmla="*/ 77 w 139059"/>
                    <a:gd name="connsiteY5" fmla="*/ 77046 h 120041"/>
                    <a:gd name="connsiteX6" fmla="*/ 44004 w 139059"/>
                    <a:gd name="connsiteY6" fmla="*/ 120104 h 120041"/>
                    <a:gd name="connsiteX7" fmla="*/ 78894 w 139059"/>
                    <a:gd name="connsiteY7" fmla="*/ 106012 h 120041"/>
                    <a:gd name="connsiteX8" fmla="*/ 107760 w 139059"/>
                    <a:gd name="connsiteY8" fmla="*/ 120104 h 120041"/>
                    <a:gd name="connsiteX9" fmla="*/ 129598 w 139059"/>
                    <a:gd name="connsiteY9" fmla="*/ 105229 h 120041"/>
                    <a:gd name="connsiteX10" fmla="*/ 139136 w 139059"/>
                    <a:gd name="connsiteY10" fmla="*/ 79394 h 120041"/>
                    <a:gd name="connsiteX11" fmla="*/ 133112 w 139059"/>
                    <a:gd name="connsiteY11" fmla="*/ 75741 h 120041"/>
                    <a:gd name="connsiteX12" fmla="*/ 128092 w 139059"/>
                    <a:gd name="connsiteY12" fmla="*/ 77046 h 120041"/>
                    <a:gd name="connsiteX13" fmla="*/ 126084 w 139059"/>
                    <a:gd name="connsiteY13" fmla="*/ 84613 h 120041"/>
                    <a:gd name="connsiteX14" fmla="*/ 109015 w 139059"/>
                    <a:gd name="connsiteY14" fmla="*/ 110709 h 120041"/>
                    <a:gd name="connsiteX15" fmla="*/ 103242 w 139059"/>
                    <a:gd name="connsiteY15" fmla="*/ 101054 h 120041"/>
                    <a:gd name="connsiteX16" fmla="*/ 106756 w 139059"/>
                    <a:gd name="connsiteY16" fmla="*/ 82004 h 120041"/>
                    <a:gd name="connsiteX17" fmla="*/ 112278 w 139059"/>
                    <a:gd name="connsiteY17" fmla="*/ 58518 h 120041"/>
                    <a:gd name="connsiteX18" fmla="*/ 118052 w 139059"/>
                    <a:gd name="connsiteY18" fmla="*/ 35292 h 120041"/>
                    <a:gd name="connsiteX19" fmla="*/ 76384 w 139059"/>
                    <a:gd name="connsiteY19" fmla="*/ 93747 h 120041"/>
                    <a:gd name="connsiteX20" fmla="*/ 45259 w 139059"/>
                    <a:gd name="connsiteY20" fmla="*/ 110709 h 120041"/>
                    <a:gd name="connsiteX21" fmla="*/ 28441 w 139059"/>
                    <a:gd name="connsiteY21" fmla="*/ 90876 h 120041"/>
                    <a:gd name="connsiteX22" fmla="*/ 40991 w 139059"/>
                    <a:gd name="connsiteY22" fmla="*/ 35031 h 120041"/>
                    <a:gd name="connsiteX23" fmla="*/ 71364 w 139059"/>
                    <a:gd name="connsiteY23" fmla="*/ 9457 h 120041"/>
                    <a:gd name="connsiteX24" fmla="*/ 92198 w 139059"/>
                    <a:gd name="connsiteY24" fmla="*/ 24593 h 120041"/>
                    <a:gd name="connsiteX25" fmla="*/ 91695 w 139059"/>
                    <a:gd name="connsiteY25" fmla="*/ 28246 h 120041"/>
                    <a:gd name="connsiteX26" fmla="*/ 76384 w 139059"/>
                    <a:gd name="connsiteY26" fmla="*/ 93747 h 12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39059" h="120041">
                      <a:moveTo>
                        <a:pt x="118052" y="35292"/>
                      </a:moveTo>
                      <a:cubicBezTo>
                        <a:pt x="119558" y="28768"/>
                        <a:pt x="122068" y="18330"/>
                        <a:pt x="122068" y="15981"/>
                      </a:cubicBezTo>
                      <a:cubicBezTo>
                        <a:pt x="122068" y="7631"/>
                        <a:pt x="115541" y="4499"/>
                        <a:pt x="110270" y="4499"/>
                      </a:cubicBezTo>
                      <a:cubicBezTo>
                        <a:pt x="105501" y="4499"/>
                        <a:pt x="100481" y="7109"/>
                        <a:pt x="97469" y="11023"/>
                      </a:cubicBezTo>
                      <a:cubicBezTo>
                        <a:pt x="93704" y="6848"/>
                        <a:pt x="85420" y="63"/>
                        <a:pt x="70862" y="63"/>
                      </a:cubicBezTo>
                      <a:cubicBezTo>
                        <a:pt x="27186" y="63"/>
                        <a:pt x="77" y="41294"/>
                        <a:pt x="77" y="77046"/>
                      </a:cubicBezTo>
                      <a:cubicBezTo>
                        <a:pt x="77" y="109144"/>
                        <a:pt x="23170" y="120104"/>
                        <a:pt x="44004" y="120104"/>
                      </a:cubicBezTo>
                      <a:cubicBezTo>
                        <a:pt x="61825" y="120104"/>
                        <a:pt x="74878" y="109926"/>
                        <a:pt x="78894" y="106012"/>
                      </a:cubicBezTo>
                      <a:cubicBezTo>
                        <a:pt x="88432" y="120104"/>
                        <a:pt x="104999" y="120104"/>
                        <a:pt x="107760" y="120104"/>
                      </a:cubicBezTo>
                      <a:cubicBezTo>
                        <a:pt x="117048" y="120104"/>
                        <a:pt x="124327" y="114624"/>
                        <a:pt x="129598" y="105229"/>
                      </a:cubicBezTo>
                      <a:cubicBezTo>
                        <a:pt x="135873" y="94791"/>
                        <a:pt x="139136" y="80699"/>
                        <a:pt x="139136" y="79394"/>
                      </a:cubicBezTo>
                      <a:cubicBezTo>
                        <a:pt x="139136" y="75741"/>
                        <a:pt x="135371" y="75741"/>
                        <a:pt x="133112" y="75741"/>
                      </a:cubicBezTo>
                      <a:cubicBezTo>
                        <a:pt x="130351" y="75741"/>
                        <a:pt x="129347" y="75741"/>
                        <a:pt x="128092" y="77046"/>
                      </a:cubicBezTo>
                      <a:cubicBezTo>
                        <a:pt x="127590" y="77568"/>
                        <a:pt x="127590" y="78089"/>
                        <a:pt x="126084" y="84613"/>
                      </a:cubicBezTo>
                      <a:cubicBezTo>
                        <a:pt x="121064" y="105490"/>
                        <a:pt x="115290" y="110709"/>
                        <a:pt x="109015" y="110709"/>
                      </a:cubicBezTo>
                      <a:cubicBezTo>
                        <a:pt x="106254" y="110709"/>
                        <a:pt x="103242" y="109666"/>
                        <a:pt x="103242" y="101054"/>
                      </a:cubicBezTo>
                      <a:cubicBezTo>
                        <a:pt x="103242" y="96618"/>
                        <a:pt x="104246" y="92442"/>
                        <a:pt x="106756" y="82004"/>
                      </a:cubicBezTo>
                      <a:cubicBezTo>
                        <a:pt x="108513" y="74697"/>
                        <a:pt x="111023" y="64259"/>
                        <a:pt x="112278" y="58518"/>
                      </a:cubicBezTo>
                      <a:lnTo>
                        <a:pt x="118052" y="35292"/>
                      </a:lnTo>
                      <a:close/>
                      <a:moveTo>
                        <a:pt x="76384" y="93747"/>
                      </a:moveTo>
                      <a:cubicBezTo>
                        <a:pt x="69105" y="102620"/>
                        <a:pt x="57307" y="110709"/>
                        <a:pt x="45259" y="110709"/>
                      </a:cubicBezTo>
                      <a:cubicBezTo>
                        <a:pt x="29696" y="110709"/>
                        <a:pt x="28441" y="96618"/>
                        <a:pt x="28441" y="90876"/>
                      </a:cubicBezTo>
                      <a:cubicBezTo>
                        <a:pt x="28441" y="77307"/>
                        <a:pt x="36975" y="45209"/>
                        <a:pt x="40991" y="35031"/>
                      </a:cubicBezTo>
                      <a:cubicBezTo>
                        <a:pt x="48773" y="15981"/>
                        <a:pt x="61072" y="9457"/>
                        <a:pt x="71364" y="9457"/>
                      </a:cubicBezTo>
                      <a:cubicBezTo>
                        <a:pt x="86173" y="9457"/>
                        <a:pt x="92198" y="21722"/>
                        <a:pt x="92198" y="24593"/>
                      </a:cubicBezTo>
                      <a:lnTo>
                        <a:pt x="91695" y="28246"/>
                      </a:lnTo>
                      <a:lnTo>
                        <a:pt x="76384" y="9374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619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82" name="フリーフォーム: 図形 981">
                  <a:extLst>
                    <a:ext uri="{FF2B5EF4-FFF2-40B4-BE49-F238E27FC236}">
                      <a16:creationId xmlns:a16="http://schemas.microsoft.com/office/drawing/2014/main" id="{E4CC4FFE-9014-4802-B6F0-D13A2CE6D8C5}"/>
                    </a:ext>
                  </a:extLst>
                </p:cNvPr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963908" y="4171598"/>
                  <a:ext cx="63957" cy="121293"/>
                </a:xfrm>
                <a:custGeom>
                  <a:avLst/>
                  <a:gdLst>
                    <a:gd name="connsiteX0" fmla="*/ 39793 w 63957"/>
                    <a:gd name="connsiteY0" fmla="*/ 5179 h 121293"/>
                    <a:gd name="connsiteX1" fmla="*/ 34522 w 63957"/>
                    <a:gd name="connsiteY1" fmla="*/ 64 h 121293"/>
                    <a:gd name="connsiteX2" fmla="*/ 83 w 63957"/>
                    <a:gd name="connsiteY2" fmla="*/ 11755 h 121293"/>
                    <a:gd name="connsiteX3" fmla="*/ 83 w 63957"/>
                    <a:gd name="connsiteY3" fmla="*/ 18331 h 121293"/>
                    <a:gd name="connsiteX4" fmla="*/ 25561 w 63957"/>
                    <a:gd name="connsiteY4" fmla="*/ 13217 h 121293"/>
                    <a:gd name="connsiteX5" fmla="*/ 25561 w 63957"/>
                    <a:gd name="connsiteY5" fmla="*/ 106379 h 121293"/>
                    <a:gd name="connsiteX6" fmla="*/ 7990 w 63957"/>
                    <a:gd name="connsiteY6" fmla="*/ 114782 h 121293"/>
                    <a:gd name="connsiteX7" fmla="*/ 1313 w 63957"/>
                    <a:gd name="connsiteY7" fmla="*/ 114782 h 121293"/>
                    <a:gd name="connsiteX8" fmla="*/ 1313 w 63957"/>
                    <a:gd name="connsiteY8" fmla="*/ 121358 h 121293"/>
                    <a:gd name="connsiteX9" fmla="*/ 32589 w 63957"/>
                    <a:gd name="connsiteY9" fmla="*/ 120627 h 121293"/>
                    <a:gd name="connsiteX10" fmla="*/ 64040 w 63957"/>
                    <a:gd name="connsiteY10" fmla="*/ 121358 h 121293"/>
                    <a:gd name="connsiteX11" fmla="*/ 64040 w 63957"/>
                    <a:gd name="connsiteY11" fmla="*/ 114782 h 121293"/>
                    <a:gd name="connsiteX12" fmla="*/ 57364 w 63957"/>
                    <a:gd name="connsiteY12" fmla="*/ 114782 h 121293"/>
                    <a:gd name="connsiteX13" fmla="*/ 39793 w 63957"/>
                    <a:gd name="connsiteY13" fmla="*/ 106379 h 121293"/>
                    <a:gd name="connsiteX14" fmla="*/ 39793 w 63957"/>
                    <a:gd name="connsiteY14" fmla="*/ 5179 h 121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3957" h="121293">
                      <a:moveTo>
                        <a:pt x="39793" y="5179"/>
                      </a:moveTo>
                      <a:cubicBezTo>
                        <a:pt x="39793" y="247"/>
                        <a:pt x="39441" y="64"/>
                        <a:pt x="34522" y="64"/>
                      </a:cubicBezTo>
                      <a:cubicBezTo>
                        <a:pt x="23276" y="11573"/>
                        <a:pt x="7287" y="11755"/>
                        <a:pt x="83" y="11755"/>
                      </a:cubicBezTo>
                      <a:lnTo>
                        <a:pt x="83" y="18331"/>
                      </a:lnTo>
                      <a:cubicBezTo>
                        <a:pt x="4300" y="18331"/>
                        <a:pt x="15897" y="18331"/>
                        <a:pt x="25561" y="13217"/>
                      </a:cubicBezTo>
                      <a:lnTo>
                        <a:pt x="25561" y="106379"/>
                      </a:lnTo>
                      <a:cubicBezTo>
                        <a:pt x="25561" y="112407"/>
                        <a:pt x="25561" y="114782"/>
                        <a:pt x="7990" y="114782"/>
                      </a:cubicBezTo>
                      <a:lnTo>
                        <a:pt x="1313" y="114782"/>
                      </a:lnTo>
                      <a:lnTo>
                        <a:pt x="1313" y="121358"/>
                      </a:lnTo>
                      <a:cubicBezTo>
                        <a:pt x="4476" y="121175"/>
                        <a:pt x="26088" y="120627"/>
                        <a:pt x="32589" y="120627"/>
                      </a:cubicBezTo>
                      <a:cubicBezTo>
                        <a:pt x="38036" y="120627"/>
                        <a:pt x="60175" y="121175"/>
                        <a:pt x="64040" y="121358"/>
                      </a:cubicBezTo>
                      <a:lnTo>
                        <a:pt x="64040" y="114782"/>
                      </a:lnTo>
                      <a:lnTo>
                        <a:pt x="57364" y="114782"/>
                      </a:lnTo>
                      <a:cubicBezTo>
                        <a:pt x="39793" y="114782"/>
                        <a:pt x="39793" y="112407"/>
                        <a:pt x="39793" y="106379"/>
                      </a:cubicBezTo>
                      <a:lnTo>
                        <a:pt x="39793" y="517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619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83" name="フリーフォーム: 図形 982">
                  <a:extLst>
                    <a:ext uri="{FF2B5EF4-FFF2-40B4-BE49-F238E27FC236}">
                      <a16:creationId xmlns:a16="http://schemas.microsoft.com/office/drawing/2014/main" id="{F1F62EBA-EFA8-0ABF-2A21-ED7F75D97468}"/>
                    </a:ext>
                  </a:extLst>
                </p:cNvPr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6147920" y="4112831"/>
                  <a:ext cx="125505" cy="151356"/>
                </a:xfrm>
                <a:custGeom>
                  <a:avLst/>
                  <a:gdLst>
                    <a:gd name="connsiteX0" fmla="*/ 116810 w 125505"/>
                    <a:gd name="connsiteY0" fmla="*/ 80960 h 151356"/>
                    <a:gd name="connsiteX1" fmla="*/ 125595 w 125505"/>
                    <a:gd name="connsiteY1" fmla="*/ 75741 h 151356"/>
                    <a:gd name="connsiteX2" fmla="*/ 116810 w 125505"/>
                    <a:gd name="connsiteY2" fmla="*/ 70522 h 151356"/>
                    <a:gd name="connsiteX3" fmla="*/ 10382 w 125505"/>
                    <a:gd name="connsiteY3" fmla="*/ 70522 h 151356"/>
                    <a:gd name="connsiteX4" fmla="*/ 77652 w 125505"/>
                    <a:gd name="connsiteY4" fmla="*/ 10501 h 151356"/>
                    <a:gd name="connsiteX5" fmla="*/ 116810 w 125505"/>
                    <a:gd name="connsiteY5" fmla="*/ 10501 h 151356"/>
                    <a:gd name="connsiteX6" fmla="*/ 125595 w 125505"/>
                    <a:gd name="connsiteY6" fmla="*/ 5282 h 151356"/>
                    <a:gd name="connsiteX7" fmla="*/ 116810 w 125505"/>
                    <a:gd name="connsiteY7" fmla="*/ 63 h 151356"/>
                    <a:gd name="connsiteX8" fmla="*/ 77150 w 125505"/>
                    <a:gd name="connsiteY8" fmla="*/ 63 h 151356"/>
                    <a:gd name="connsiteX9" fmla="*/ 90 w 125505"/>
                    <a:gd name="connsiteY9" fmla="*/ 75741 h 151356"/>
                    <a:gd name="connsiteX10" fmla="*/ 77150 w 125505"/>
                    <a:gd name="connsiteY10" fmla="*/ 151419 h 151356"/>
                    <a:gd name="connsiteX11" fmla="*/ 116810 w 125505"/>
                    <a:gd name="connsiteY11" fmla="*/ 151419 h 151356"/>
                    <a:gd name="connsiteX12" fmla="*/ 125595 w 125505"/>
                    <a:gd name="connsiteY12" fmla="*/ 146200 h 151356"/>
                    <a:gd name="connsiteX13" fmla="*/ 116810 w 125505"/>
                    <a:gd name="connsiteY13" fmla="*/ 140981 h 151356"/>
                    <a:gd name="connsiteX14" fmla="*/ 77652 w 125505"/>
                    <a:gd name="connsiteY14" fmla="*/ 140981 h 151356"/>
                    <a:gd name="connsiteX15" fmla="*/ 10382 w 125505"/>
                    <a:gd name="connsiteY15" fmla="*/ 80960 h 151356"/>
                    <a:gd name="connsiteX16" fmla="*/ 116810 w 125505"/>
                    <a:gd name="connsiteY16" fmla="*/ 80960 h 1513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505" h="151356">
                      <a:moveTo>
                        <a:pt x="116810" y="80960"/>
                      </a:moveTo>
                      <a:cubicBezTo>
                        <a:pt x="121077" y="80960"/>
                        <a:pt x="125595" y="80960"/>
                        <a:pt x="125595" y="75741"/>
                      </a:cubicBezTo>
                      <a:cubicBezTo>
                        <a:pt x="125595" y="70522"/>
                        <a:pt x="121077" y="70522"/>
                        <a:pt x="116810" y="70522"/>
                      </a:cubicBezTo>
                      <a:lnTo>
                        <a:pt x="10382" y="70522"/>
                      </a:lnTo>
                      <a:cubicBezTo>
                        <a:pt x="13394" y="35553"/>
                        <a:pt x="42260" y="10501"/>
                        <a:pt x="77652" y="10501"/>
                      </a:cubicBezTo>
                      <a:lnTo>
                        <a:pt x="116810" y="10501"/>
                      </a:lnTo>
                      <a:cubicBezTo>
                        <a:pt x="121077" y="10501"/>
                        <a:pt x="125595" y="10501"/>
                        <a:pt x="125595" y="5282"/>
                      </a:cubicBezTo>
                      <a:cubicBezTo>
                        <a:pt x="125595" y="63"/>
                        <a:pt x="121077" y="63"/>
                        <a:pt x="116810" y="63"/>
                      </a:cubicBezTo>
                      <a:lnTo>
                        <a:pt x="77150" y="63"/>
                      </a:lnTo>
                      <a:cubicBezTo>
                        <a:pt x="34228" y="63"/>
                        <a:pt x="90" y="33987"/>
                        <a:pt x="90" y="75741"/>
                      </a:cubicBezTo>
                      <a:cubicBezTo>
                        <a:pt x="90" y="117494"/>
                        <a:pt x="34228" y="151419"/>
                        <a:pt x="77150" y="151419"/>
                      </a:cubicBezTo>
                      <a:lnTo>
                        <a:pt x="116810" y="151419"/>
                      </a:lnTo>
                      <a:cubicBezTo>
                        <a:pt x="121077" y="151419"/>
                        <a:pt x="125595" y="151419"/>
                        <a:pt x="125595" y="146200"/>
                      </a:cubicBezTo>
                      <a:cubicBezTo>
                        <a:pt x="125595" y="140981"/>
                        <a:pt x="121077" y="140981"/>
                        <a:pt x="116810" y="140981"/>
                      </a:cubicBezTo>
                      <a:lnTo>
                        <a:pt x="77652" y="140981"/>
                      </a:lnTo>
                      <a:cubicBezTo>
                        <a:pt x="42260" y="140981"/>
                        <a:pt x="13394" y="115929"/>
                        <a:pt x="10382" y="80960"/>
                      </a:cubicBezTo>
                      <a:lnTo>
                        <a:pt x="116810" y="8096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619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984" name="フリーフォーム: 図形 983">
                  <a:extLst>
                    <a:ext uri="{FF2B5EF4-FFF2-40B4-BE49-F238E27FC236}">
                      <a16:creationId xmlns:a16="http://schemas.microsoft.com/office/drawing/2014/main" id="{FB3CB236-A9B7-8F31-1930-1385802943AC}"/>
                    </a:ext>
                  </a:extLst>
                </p:cNvPr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6370928" y="4065336"/>
                  <a:ext cx="193528" cy="201460"/>
                </a:xfrm>
                <a:custGeom>
                  <a:avLst/>
                  <a:gdLst>
                    <a:gd name="connsiteX0" fmla="*/ 142674 w 193528"/>
                    <a:gd name="connsiteY0" fmla="*/ 145417 h 201460"/>
                    <a:gd name="connsiteX1" fmla="*/ 148196 w 193528"/>
                    <a:gd name="connsiteY1" fmla="*/ 178820 h 201460"/>
                    <a:gd name="connsiteX2" fmla="*/ 163005 w 193528"/>
                    <a:gd name="connsiteY2" fmla="*/ 196304 h 201460"/>
                    <a:gd name="connsiteX3" fmla="*/ 193629 w 193528"/>
                    <a:gd name="connsiteY3" fmla="*/ 179342 h 201460"/>
                    <a:gd name="connsiteX4" fmla="*/ 191370 w 193528"/>
                    <a:gd name="connsiteY4" fmla="*/ 177515 h 201460"/>
                    <a:gd name="connsiteX5" fmla="*/ 182082 w 193528"/>
                    <a:gd name="connsiteY5" fmla="*/ 180907 h 201460"/>
                    <a:gd name="connsiteX6" fmla="*/ 179321 w 193528"/>
                    <a:gd name="connsiteY6" fmla="*/ 181951 h 201460"/>
                    <a:gd name="connsiteX7" fmla="*/ 167775 w 193528"/>
                    <a:gd name="connsiteY7" fmla="*/ 159248 h 201460"/>
                    <a:gd name="connsiteX8" fmla="*/ 161750 w 193528"/>
                    <a:gd name="connsiteY8" fmla="*/ 104446 h 201460"/>
                    <a:gd name="connsiteX9" fmla="*/ 158989 w 193528"/>
                    <a:gd name="connsiteY9" fmla="*/ 24593 h 201460"/>
                    <a:gd name="connsiteX10" fmla="*/ 159240 w 193528"/>
                    <a:gd name="connsiteY10" fmla="*/ 5282 h 201460"/>
                    <a:gd name="connsiteX11" fmla="*/ 156479 w 193528"/>
                    <a:gd name="connsiteY11" fmla="*/ 63 h 201460"/>
                    <a:gd name="connsiteX12" fmla="*/ 138155 w 193528"/>
                    <a:gd name="connsiteY12" fmla="*/ 11545 h 201460"/>
                    <a:gd name="connsiteX13" fmla="*/ 136398 w 193528"/>
                    <a:gd name="connsiteY13" fmla="*/ 14416 h 201460"/>
                    <a:gd name="connsiteX14" fmla="*/ 84941 w 193528"/>
                    <a:gd name="connsiteY14" fmla="*/ 111231 h 201460"/>
                    <a:gd name="connsiteX15" fmla="*/ 30472 w 193528"/>
                    <a:gd name="connsiteY15" fmla="*/ 177515 h 201460"/>
                    <a:gd name="connsiteX16" fmla="*/ 11144 w 193528"/>
                    <a:gd name="connsiteY16" fmla="*/ 161857 h 201460"/>
                    <a:gd name="connsiteX17" fmla="*/ 9387 w 193528"/>
                    <a:gd name="connsiteY17" fmla="*/ 159770 h 201460"/>
                    <a:gd name="connsiteX18" fmla="*/ 100 w 193528"/>
                    <a:gd name="connsiteY18" fmla="*/ 179602 h 201460"/>
                    <a:gd name="connsiteX19" fmla="*/ 22691 w 193528"/>
                    <a:gd name="connsiteY19" fmla="*/ 201523 h 201460"/>
                    <a:gd name="connsiteX20" fmla="*/ 74399 w 193528"/>
                    <a:gd name="connsiteY20" fmla="*/ 145417 h 201460"/>
                    <a:gd name="connsiteX21" fmla="*/ 142674 w 193528"/>
                    <a:gd name="connsiteY21" fmla="*/ 145417 h 201460"/>
                    <a:gd name="connsiteX22" fmla="*/ 137653 w 193528"/>
                    <a:gd name="connsiteY22" fmla="*/ 32161 h 201460"/>
                    <a:gd name="connsiteX23" fmla="*/ 137653 w 193528"/>
                    <a:gd name="connsiteY23" fmla="*/ 47296 h 201460"/>
                    <a:gd name="connsiteX24" fmla="*/ 138908 w 193528"/>
                    <a:gd name="connsiteY24" fmla="*/ 92703 h 201460"/>
                    <a:gd name="connsiteX25" fmla="*/ 141418 w 193528"/>
                    <a:gd name="connsiteY25" fmla="*/ 131064 h 201460"/>
                    <a:gd name="connsiteX26" fmla="*/ 95484 w 193528"/>
                    <a:gd name="connsiteY26" fmla="*/ 131064 h 201460"/>
                    <a:gd name="connsiteX27" fmla="*/ 81176 w 193528"/>
                    <a:gd name="connsiteY27" fmla="*/ 135239 h 201460"/>
                    <a:gd name="connsiteX28" fmla="*/ 114811 w 193528"/>
                    <a:gd name="connsiteY28" fmla="*/ 77046 h 201460"/>
                    <a:gd name="connsiteX29" fmla="*/ 137402 w 193528"/>
                    <a:gd name="connsiteY29" fmla="*/ 32161 h 201460"/>
                    <a:gd name="connsiteX30" fmla="*/ 137653 w 193528"/>
                    <a:gd name="connsiteY30" fmla="*/ 32161 h 201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93528" h="201460">
                      <a:moveTo>
                        <a:pt x="142674" y="145417"/>
                      </a:moveTo>
                      <a:cubicBezTo>
                        <a:pt x="143929" y="161857"/>
                        <a:pt x="146941" y="173861"/>
                        <a:pt x="148196" y="178820"/>
                      </a:cubicBezTo>
                      <a:cubicBezTo>
                        <a:pt x="150957" y="190563"/>
                        <a:pt x="152212" y="196304"/>
                        <a:pt x="163005" y="196304"/>
                      </a:cubicBezTo>
                      <a:cubicBezTo>
                        <a:pt x="174301" y="196304"/>
                        <a:pt x="193629" y="184561"/>
                        <a:pt x="193629" y="179342"/>
                      </a:cubicBezTo>
                      <a:cubicBezTo>
                        <a:pt x="193629" y="178037"/>
                        <a:pt x="192625" y="177515"/>
                        <a:pt x="191370" y="177515"/>
                      </a:cubicBezTo>
                      <a:cubicBezTo>
                        <a:pt x="188106" y="177515"/>
                        <a:pt x="182835" y="180385"/>
                        <a:pt x="182082" y="180907"/>
                      </a:cubicBezTo>
                      <a:cubicBezTo>
                        <a:pt x="180325" y="181951"/>
                        <a:pt x="179823" y="181951"/>
                        <a:pt x="179321" y="181951"/>
                      </a:cubicBezTo>
                      <a:cubicBezTo>
                        <a:pt x="172293" y="181951"/>
                        <a:pt x="170787" y="174905"/>
                        <a:pt x="167775" y="159248"/>
                      </a:cubicBezTo>
                      <a:cubicBezTo>
                        <a:pt x="166017" y="150636"/>
                        <a:pt x="163758" y="140198"/>
                        <a:pt x="161750" y="104446"/>
                      </a:cubicBezTo>
                      <a:cubicBezTo>
                        <a:pt x="159993" y="77829"/>
                        <a:pt x="158989" y="51211"/>
                        <a:pt x="158989" y="24593"/>
                      </a:cubicBezTo>
                      <a:cubicBezTo>
                        <a:pt x="158989" y="18330"/>
                        <a:pt x="159240" y="11545"/>
                        <a:pt x="159240" y="5282"/>
                      </a:cubicBezTo>
                      <a:cubicBezTo>
                        <a:pt x="159240" y="1107"/>
                        <a:pt x="159240" y="63"/>
                        <a:pt x="156479" y="63"/>
                      </a:cubicBezTo>
                      <a:cubicBezTo>
                        <a:pt x="152965" y="63"/>
                        <a:pt x="142674" y="4499"/>
                        <a:pt x="138155" y="11545"/>
                      </a:cubicBezTo>
                      <a:lnTo>
                        <a:pt x="136398" y="14416"/>
                      </a:lnTo>
                      <a:cubicBezTo>
                        <a:pt x="116568" y="58518"/>
                        <a:pt x="97994" y="90094"/>
                        <a:pt x="84941" y="111231"/>
                      </a:cubicBezTo>
                      <a:cubicBezTo>
                        <a:pt x="70132" y="134979"/>
                        <a:pt x="44026" y="177515"/>
                        <a:pt x="30472" y="177515"/>
                      </a:cubicBezTo>
                      <a:cubicBezTo>
                        <a:pt x="21185" y="177515"/>
                        <a:pt x="13403" y="171252"/>
                        <a:pt x="11144" y="161857"/>
                      </a:cubicBezTo>
                      <a:cubicBezTo>
                        <a:pt x="10893" y="161335"/>
                        <a:pt x="10391" y="159770"/>
                        <a:pt x="9387" y="159770"/>
                      </a:cubicBezTo>
                      <a:cubicBezTo>
                        <a:pt x="5622" y="159770"/>
                        <a:pt x="100" y="172296"/>
                        <a:pt x="100" y="179602"/>
                      </a:cubicBezTo>
                      <a:cubicBezTo>
                        <a:pt x="100" y="190041"/>
                        <a:pt x="10893" y="201523"/>
                        <a:pt x="22691" y="201523"/>
                      </a:cubicBezTo>
                      <a:cubicBezTo>
                        <a:pt x="40010" y="201523"/>
                        <a:pt x="68877" y="154550"/>
                        <a:pt x="74399" y="145417"/>
                      </a:cubicBezTo>
                      <a:lnTo>
                        <a:pt x="142674" y="145417"/>
                      </a:lnTo>
                      <a:close/>
                      <a:moveTo>
                        <a:pt x="137653" y="32161"/>
                      </a:moveTo>
                      <a:lnTo>
                        <a:pt x="137653" y="47296"/>
                      </a:lnTo>
                      <a:cubicBezTo>
                        <a:pt x="137653" y="62432"/>
                        <a:pt x="138155" y="77568"/>
                        <a:pt x="138908" y="92703"/>
                      </a:cubicBezTo>
                      <a:cubicBezTo>
                        <a:pt x="139159" y="97922"/>
                        <a:pt x="140163" y="117494"/>
                        <a:pt x="141418" y="131064"/>
                      </a:cubicBezTo>
                      <a:lnTo>
                        <a:pt x="95484" y="131064"/>
                      </a:lnTo>
                      <a:cubicBezTo>
                        <a:pt x="91467" y="131064"/>
                        <a:pt x="87702" y="131064"/>
                        <a:pt x="81176" y="135239"/>
                      </a:cubicBezTo>
                      <a:cubicBezTo>
                        <a:pt x="98747" y="107056"/>
                        <a:pt x="113305" y="79916"/>
                        <a:pt x="114811" y="77046"/>
                      </a:cubicBezTo>
                      <a:cubicBezTo>
                        <a:pt x="127362" y="53820"/>
                        <a:pt x="134139" y="38685"/>
                        <a:pt x="137402" y="32161"/>
                      </a:cubicBezTo>
                      <a:lnTo>
                        <a:pt x="137653" y="3216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619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996" name="グループ化 995" descr="\documentclass{article}&#10;\usepackage{amsmath,amsfonts,amssymb}&#10;\usepackage{mathtools}&#10;\usepackage{physics}&#10;\usepackage{bm}&#10;\pagestyle{empty}&#10;\begin{document}&#10;&#10;$\displaystyle \bm{a}_2$&#10;&#10;\end{document}" title="IguanaTex Vector Display">
                <a:extLst>
                  <a:ext uri="{FF2B5EF4-FFF2-40B4-BE49-F238E27FC236}">
                    <a16:creationId xmlns:a16="http://schemas.microsoft.com/office/drawing/2014/main" id="{56538825-F601-F431-75BB-B2D7760A03E2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3"/>
                </p:custDataLst>
              </p:nvPr>
            </p:nvGrpSpPr>
            <p:grpSpPr>
              <a:xfrm>
                <a:off x="3685333" y="4372948"/>
                <a:ext cx="250124" cy="152336"/>
                <a:chOff x="4483688" y="5899435"/>
                <a:chExt cx="250124" cy="152336"/>
              </a:xfrm>
              <a:solidFill>
                <a:schemeClr val="accent1"/>
              </a:solidFill>
            </p:grpSpPr>
            <p:sp>
              <p:nvSpPr>
                <p:cNvPr id="994" name="フリーフォーム: 図形 993">
                  <a:extLst>
                    <a:ext uri="{FF2B5EF4-FFF2-40B4-BE49-F238E27FC236}">
                      <a16:creationId xmlns:a16="http://schemas.microsoft.com/office/drawing/2014/main" id="{A678A2BD-DC4D-8CE9-70BD-CAA4F4676973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4483688" y="5899435"/>
                  <a:ext cx="147199" cy="116403"/>
                </a:xfrm>
                <a:custGeom>
                  <a:avLst/>
                  <a:gdLst>
                    <a:gd name="connsiteX0" fmla="*/ 124957 w 147199"/>
                    <a:gd name="connsiteY0" fmla="*/ 34225 h 116403"/>
                    <a:gd name="connsiteX1" fmla="*/ 129209 w 147199"/>
                    <a:gd name="connsiteY1" fmla="*/ 15499 h 116403"/>
                    <a:gd name="connsiteX2" fmla="*/ 116721 w 147199"/>
                    <a:gd name="connsiteY2" fmla="*/ 4365 h 116403"/>
                    <a:gd name="connsiteX3" fmla="*/ 103170 w 147199"/>
                    <a:gd name="connsiteY3" fmla="*/ 10691 h 116403"/>
                    <a:gd name="connsiteX4" fmla="*/ 75005 w 147199"/>
                    <a:gd name="connsiteY4" fmla="*/ 63 h 116403"/>
                    <a:gd name="connsiteX5" fmla="*/ 77 w 147199"/>
                    <a:gd name="connsiteY5" fmla="*/ 74713 h 116403"/>
                    <a:gd name="connsiteX6" fmla="*/ 46575 w 147199"/>
                    <a:gd name="connsiteY6" fmla="*/ 116466 h 116403"/>
                    <a:gd name="connsiteX7" fmla="*/ 83508 w 147199"/>
                    <a:gd name="connsiteY7" fmla="*/ 102801 h 116403"/>
                    <a:gd name="connsiteX8" fmla="*/ 114064 w 147199"/>
                    <a:gd name="connsiteY8" fmla="*/ 116466 h 116403"/>
                    <a:gd name="connsiteX9" fmla="*/ 137180 w 147199"/>
                    <a:gd name="connsiteY9" fmla="*/ 102042 h 116403"/>
                    <a:gd name="connsiteX10" fmla="*/ 147277 w 147199"/>
                    <a:gd name="connsiteY10" fmla="*/ 76990 h 116403"/>
                    <a:gd name="connsiteX11" fmla="*/ 140900 w 147199"/>
                    <a:gd name="connsiteY11" fmla="*/ 73448 h 116403"/>
                    <a:gd name="connsiteX12" fmla="*/ 135586 w 147199"/>
                    <a:gd name="connsiteY12" fmla="*/ 74713 h 116403"/>
                    <a:gd name="connsiteX13" fmla="*/ 133460 w 147199"/>
                    <a:gd name="connsiteY13" fmla="*/ 82051 h 116403"/>
                    <a:gd name="connsiteX14" fmla="*/ 115392 w 147199"/>
                    <a:gd name="connsiteY14" fmla="*/ 107356 h 116403"/>
                    <a:gd name="connsiteX15" fmla="*/ 109281 w 147199"/>
                    <a:gd name="connsiteY15" fmla="*/ 97994 h 116403"/>
                    <a:gd name="connsiteX16" fmla="*/ 113001 w 147199"/>
                    <a:gd name="connsiteY16" fmla="*/ 79521 h 116403"/>
                    <a:gd name="connsiteX17" fmla="*/ 118846 w 147199"/>
                    <a:gd name="connsiteY17" fmla="*/ 56746 h 116403"/>
                    <a:gd name="connsiteX18" fmla="*/ 124957 w 147199"/>
                    <a:gd name="connsiteY18" fmla="*/ 34225 h 116403"/>
                    <a:gd name="connsiteX19" fmla="*/ 80851 w 147199"/>
                    <a:gd name="connsiteY19" fmla="*/ 90908 h 116403"/>
                    <a:gd name="connsiteX20" fmla="*/ 47903 w 147199"/>
                    <a:gd name="connsiteY20" fmla="*/ 107356 h 116403"/>
                    <a:gd name="connsiteX21" fmla="*/ 30101 w 147199"/>
                    <a:gd name="connsiteY21" fmla="*/ 88125 h 116403"/>
                    <a:gd name="connsiteX22" fmla="*/ 43386 w 147199"/>
                    <a:gd name="connsiteY22" fmla="*/ 33972 h 116403"/>
                    <a:gd name="connsiteX23" fmla="*/ 75537 w 147199"/>
                    <a:gd name="connsiteY23" fmla="*/ 9173 h 116403"/>
                    <a:gd name="connsiteX24" fmla="*/ 97590 w 147199"/>
                    <a:gd name="connsiteY24" fmla="*/ 23850 h 116403"/>
                    <a:gd name="connsiteX25" fmla="*/ 97059 w 147199"/>
                    <a:gd name="connsiteY25" fmla="*/ 27392 h 116403"/>
                    <a:gd name="connsiteX26" fmla="*/ 80851 w 147199"/>
                    <a:gd name="connsiteY26" fmla="*/ 90908 h 11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7199" h="116403">
                      <a:moveTo>
                        <a:pt x="124957" y="34225"/>
                      </a:moveTo>
                      <a:cubicBezTo>
                        <a:pt x="126552" y="27898"/>
                        <a:pt x="129209" y="17776"/>
                        <a:pt x="129209" y="15499"/>
                      </a:cubicBezTo>
                      <a:cubicBezTo>
                        <a:pt x="129209" y="7401"/>
                        <a:pt x="122300" y="4365"/>
                        <a:pt x="116721" y="4365"/>
                      </a:cubicBezTo>
                      <a:cubicBezTo>
                        <a:pt x="111672" y="4365"/>
                        <a:pt x="106358" y="6895"/>
                        <a:pt x="103170" y="10691"/>
                      </a:cubicBezTo>
                      <a:cubicBezTo>
                        <a:pt x="99184" y="6642"/>
                        <a:pt x="90416" y="63"/>
                        <a:pt x="75005" y="63"/>
                      </a:cubicBezTo>
                      <a:cubicBezTo>
                        <a:pt x="28773" y="63"/>
                        <a:pt x="77" y="40045"/>
                        <a:pt x="77" y="74713"/>
                      </a:cubicBezTo>
                      <a:cubicBezTo>
                        <a:pt x="77" y="105838"/>
                        <a:pt x="24521" y="116466"/>
                        <a:pt x="46575" y="116466"/>
                      </a:cubicBezTo>
                      <a:cubicBezTo>
                        <a:pt x="65440" y="116466"/>
                        <a:pt x="79256" y="106597"/>
                        <a:pt x="83508" y="102801"/>
                      </a:cubicBezTo>
                      <a:cubicBezTo>
                        <a:pt x="93604" y="116466"/>
                        <a:pt x="111141" y="116466"/>
                        <a:pt x="114064" y="116466"/>
                      </a:cubicBezTo>
                      <a:cubicBezTo>
                        <a:pt x="123895" y="116466"/>
                        <a:pt x="131600" y="111152"/>
                        <a:pt x="137180" y="102042"/>
                      </a:cubicBezTo>
                      <a:cubicBezTo>
                        <a:pt x="143822" y="91920"/>
                        <a:pt x="147277" y="78256"/>
                        <a:pt x="147277" y="76990"/>
                      </a:cubicBezTo>
                      <a:cubicBezTo>
                        <a:pt x="147277" y="73448"/>
                        <a:pt x="143291" y="73448"/>
                        <a:pt x="140900" y="73448"/>
                      </a:cubicBezTo>
                      <a:cubicBezTo>
                        <a:pt x="137977" y="73448"/>
                        <a:pt x="136914" y="73448"/>
                        <a:pt x="135586" y="74713"/>
                      </a:cubicBezTo>
                      <a:cubicBezTo>
                        <a:pt x="135054" y="75219"/>
                        <a:pt x="135054" y="75725"/>
                        <a:pt x="133460" y="82051"/>
                      </a:cubicBezTo>
                      <a:cubicBezTo>
                        <a:pt x="128146" y="102295"/>
                        <a:pt x="122035" y="107356"/>
                        <a:pt x="115392" y="107356"/>
                      </a:cubicBezTo>
                      <a:cubicBezTo>
                        <a:pt x="112469" y="107356"/>
                        <a:pt x="109281" y="106344"/>
                        <a:pt x="109281" y="97994"/>
                      </a:cubicBezTo>
                      <a:cubicBezTo>
                        <a:pt x="109281" y="93692"/>
                        <a:pt x="110344" y="89643"/>
                        <a:pt x="113001" y="79521"/>
                      </a:cubicBezTo>
                      <a:cubicBezTo>
                        <a:pt x="114861" y="72435"/>
                        <a:pt x="117518" y="62313"/>
                        <a:pt x="118846" y="56746"/>
                      </a:cubicBezTo>
                      <a:lnTo>
                        <a:pt x="124957" y="34225"/>
                      </a:lnTo>
                      <a:close/>
                      <a:moveTo>
                        <a:pt x="80851" y="90908"/>
                      </a:moveTo>
                      <a:cubicBezTo>
                        <a:pt x="73145" y="99512"/>
                        <a:pt x="60657" y="107356"/>
                        <a:pt x="47903" y="107356"/>
                      </a:cubicBezTo>
                      <a:cubicBezTo>
                        <a:pt x="31430" y="107356"/>
                        <a:pt x="30101" y="93692"/>
                        <a:pt x="30101" y="88125"/>
                      </a:cubicBezTo>
                      <a:cubicBezTo>
                        <a:pt x="30101" y="74966"/>
                        <a:pt x="39135" y="43841"/>
                        <a:pt x="43386" y="33972"/>
                      </a:cubicBezTo>
                      <a:cubicBezTo>
                        <a:pt x="51623" y="15499"/>
                        <a:pt x="64643" y="9173"/>
                        <a:pt x="75537" y="9173"/>
                      </a:cubicBezTo>
                      <a:cubicBezTo>
                        <a:pt x="91213" y="9173"/>
                        <a:pt x="97590" y="21066"/>
                        <a:pt x="97590" y="23850"/>
                      </a:cubicBezTo>
                      <a:lnTo>
                        <a:pt x="97059" y="27392"/>
                      </a:lnTo>
                      <a:lnTo>
                        <a:pt x="80851" y="90908"/>
                      </a:lnTo>
                      <a:close/>
                    </a:path>
                  </a:pathLst>
                </a:custGeom>
                <a:grpFill/>
                <a:ln w="266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  <p:sp>
              <p:nvSpPr>
                <p:cNvPr id="995" name="フリーフォーム: 図形 994">
                  <a:extLst>
                    <a:ext uri="{FF2B5EF4-FFF2-40B4-BE49-F238E27FC236}">
                      <a16:creationId xmlns:a16="http://schemas.microsoft.com/office/drawing/2014/main" id="{8D98DD85-929E-03BE-4785-29AF56F5C385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4651604" y="5934153"/>
                  <a:ext cx="82208" cy="117618"/>
                </a:xfrm>
                <a:custGeom>
                  <a:avLst/>
                  <a:gdLst>
                    <a:gd name="connsiteX0" fmla="*/ 82292 w 82208"/>
                    <a:gd name="connsiteY0" fmla="*/ 85444 h 117618"/>
                    <a:gd name="connsiteX1" fmla="*/ 75968 w 82208"/>
                    <a:gd name="connsiteY1" fmla="*/ 85444 h 117618"/>
                    <a:gd name="connsiteX2" fmla="*/ 71132 w 82208"/>
                    <a:gd name="connsiteY2" fmla="*/ 101563 h 117618"/>
                    <a:gd name="connsiteX3" fmla="*/ 52719 w 82208"/>
                    <a:gd name="connsiteY3" fmla="*/ 102626 h 117618"/>
                    <a:gd name="connsiteX4" fmla="*/ 18496 w 82208"/>
                    <a:gd name="connsiteY4" fmla="*/ 102626 h 117618"/>
                    <a:gd name="connsiteX5" fmla="*/ 55695 w 82208"/>
                    <a:gd name="connsiteY5" fmla="*/ 72867 h 117618"/>
                    <a:gd name="connsiteX6" fmla="*/ 82292 w 82208"/>
                    <a:gd name="connsiteY6" fmla="*/ 34606 h 117618"/>
                    <a:gd name="connsiteX7" fmla="*/ 38769 w 82208"/>
                    <a:gd name="connsiteY7" fmla="*/ 64 h 117618"/>
                    <a:gd name="connsiteX8" fmla="*/ 83 w 82208"/>
                    <a:gd name="connsiteY8" fmla="*/ 31772 h 117618"/>
                    <a:gd name="connsiteX9" fmla="*/ 9941 w 82208"/>
                    <a:gd name="connsiteY9" fmla="*/ 41691 h 117618"/>
                    <a:gd name="connsiteX10" fmla="*/ 19798 w 82208"/>
                    <a:gd name="connsiteY10" fmla="*/ 32303 h 117618"/>
                    <a:gd name="connsiteX11" fmla="*/ 8825 w 82208"/>
                    <a:gd name="connsiteY11" fmla="*/ 22915 h 117618"/>
                    <a:gd name="connsiteX12" fmla="*/ 35980 w 82208"/>
                    <a:gd name="connsiteY12" fmla="*/ 6441 h 117618"/>
                    <a:gd name="connsiteX13" fmla="*/ 64250 w 82208"/>
                    <a:gd name="connsiteY13" fmla="*/ 34606 h 117618"/>
                    <a:gd name="connsiteX14" fmla="*/ 46767 w 82208"/>
                    <a:gd name="connsiteY14" fmla="*/ 68616 h 117618"/>
                    <a:gd name="connsiteX15" fmla="*/ 1943 w 82208"/>
                    <a:gd name="connsiteY15" fmla="*/ 110774 h 117618"/>
                    <a:gd name="connsiteX16" fmla="*/ 83 w 82208"/>
                    <a:gd name="connsiteY16" fmla="*/ 117682 h 117618"/>
                    <a:gd name="connsiteX17" fmla="*/ 76712 w 82208"/>
                    <a:gd name="connsiteY17" fmla="*/ 117682 h 117618"/>
                    <a:gd name="connsiteX18" fmla="*/ 82292 w 82208"/>
                    <a:gd name="connsiteY18" fmla="*/ 85444 h 117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82208" h="117618">
                      <a:moveTo>
                        <a:pt x="82292" y="85444"/>
                      </a:moveTo>
                      <a:lnTo>
                        <a:pt x="75968" y="85444"/>
                      </a:lnTo>
                      <a:cubicBezTo>
                        <a:pt x="75410" y="89341"/>
                        <a:pt x="73550" y="99792"/>
                        <a:pt x="71132" y="101563"/>
                      </a:cubicBezTo>
                      <a:cubicBezTo>
                        <a:pt x="69644" y="102626"/>
                        <a:pt x="55323" y="102626"/>
                        <a:pt x="52719" y="102626"/>
                      </a:cubicBezTo>
                      <a:lnTo>
                        <a:pt x="18496" y="102626"/>
                      </a:lnTo>
                      <a:cubicBezTo>
                        <a:pt x="38025" y="86152"/>
                        <a:pt x="44535" y="81192"/>
                        <a:pt x="55695" y="72867"/>
                      </a:cubicBezTo>
                      <a:cubicBezTo>
                        <a:pt x="69458" y="62416"/>
                        <a:pt x="82292" y="51434"/>
                        <a:pt x="82292" y="34606"/>
                      </a:cubicBezTo>
                      <a:cubicBezTo>
                        <a:pt x="82292" y="13172"/>
                        <a:pt x="62577" y="64"/>
                        <a:pt x="38769" y="64"/>
                      </a:cubicBezTo>
                      <a:cubicBezTo>
                        <a:pt x="15706" y="64"/>
                        <a:pt x="83" y="15475"/>
                        <a:pt x="83" y="31772"/>
                      </a:cubicBezTo>
                      <a:cubicBezTo>
                        <a:pt x="83" y="40805"/>
                        <a:pt x="8081" y="41691"/>
                        <a:pt x="9941" y="41691"/>
                      </a:cubicBezTo>
                      <a:cubicBezTo>
                        <a:pt x="14404" y="41691"/>
                        <a:pt x="19798" y="38680"/>
                        <a:pt x="19798" y="32303"/>
                      </a:cubicBezTo>
                      <a:cubicBezTo>
                        <a:pt x="19798" y="29115"/>
                        <a:pt x="18496" y="22915"/>
                        <a:pt x="8825" y="22915"/>
                      </a:cubicBezTo>
                      <a:cubicBezTo>
                        <a:pt x="14590" y="10338"/>
                        <a:pt x="27238" y="6441"/>
                        <a:pt x="35980" y="6441"/>
                      </a:cubicBezTo>
                      <a:cubicBezTo>
                        <a:pt x="54579" y="6441"/>
                        <a:pt x="64250" y="20258"/>
                        <a:pt x="64250" y="34606"/>
                      </a:cubicBezTo>
                      <a:cubicBezTo>
                        <a:pt x="64250" y="50017"/>
                        <a:pt x="52719" y="62239"/>
                        <a:pt x="46767" y="68616"/>
                      </a:cubicBezTo>
                      <a:lnTo>
                        <a:pt x="1943" y="110774"/>
                      </a:lnTo>
                      <a:cubicBezTo>
                        <a:pt x="83" y="112368"/>
                        <a:pt x="83" y="112723"/>
                        <a:pt x="83" y="117682"/>
                      </a:cubicBezTo>
                      <a:lnTo>
                        <a:pt x="76712" y="117682"/>
                      </a:lnTo>
                      <a:lnTo>
                        <a:pt x="82292" y="85444"/>
                      </a:lnTo>
                      <a:close/>
                    </a:path>
                  </a:pathLst>
                </a:custGeom>
                <a:grpFill/>
                <a:ln w="2667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ja-JP" altLang="en-US"/>
                </a:p>
              </p:txBody>
            </p:sp>
          </p:grpSp>
          <p:grpSp>
            <p:nvGrpSpPr>
              <p:cNvPr id="1005" name="グループ化 1004" descr="\documentclass{article}&#10;\usepackage{amsmath,amsfonts,amssymb}&#10;\usepackage{mathtools}&#10;\usepackage{physics}&#10;\usepackage{bm}&#10;\pagestyle{empty}&#10;\begin{document}&#10;&#10;$\displaystyle \bm{a}_3$&#10;&#10;\end{document}" title="IguanaTex Vector Display">
                <a:extLst>
                  <a:ext uri="{FF2B5EF4-FFF2-40B4-BE49-F238E27FC236}">
                    <a16:creationId xmlns:a16="http://schemas.microsoft.com/office/drawing/2014/main" id="{EB71E442-E642-D458-B760-208D3DC43AB5}"/>
                  </a:ext>
                </a:extLst>
              </p:cNvPr>
              <p:cNvGrpSpPr>
                <a:grpSpLocks noChangeAspect="1"/>
              </p:cNvGrpSpPr>
              <p:nvPr>
                <p:custDataLst>
                  <p:tags r:id="rId4"/>
                </p:custDataLst>
              </p:nvPr>
            </p:nvGrpSpPr>
            <p:grpSpPr>
              <a:xfrm>
                <a:off x="2419477" y="4360246"/>
                <a:ext cx="251798" cy="155878"/>
                <a:chOff x="6011340" y="5892717"/>
                <a:chExt cx="251798" cy="155878"/>
              </a:xfrm>
              <a:solidFill>
                <a:srgbClr val="7030A0"/>
              </a:solidFill>
            </p:grpSpPr>
            <p:sp>
              <p:nvSpPr>
                <p:cNvPr id="1003" name="フリーフォーム: 図形 1002">
                  <a:extLst>
                    <a:ext uri="{FF2B5EF4-FFF2-40B4-BE49-F238E27FC236}">
                      <a16:creationId xmlns:a16="http://schemas.microsoft.com/office/drawing/2014/main" id="{C52BC88E-0C76-4ABF-7A2E-3121ED8F3241}"/>
                    </a:ext>
                  </a:extLst>
                </p:cNvPr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6011340" y="5892717"/>
                  <a:ext cx="147199" cy="116403"/>
                </a:xfrm>
                <a:custGeom>
                  <a:avLst/>
                  <a:gdLst>
                    <a:gd name="connsiteX0" fmla="*/ 124957 w 147199"/>
                    <a:gd name="connsiteY0" fmla="*/ 34225 h 116403"/>
                    <a:gd name="connsiteX1" fmla="*/ 129209 w 147199"/>
                    <a:gd name="connsiteY1" fmla="*/ 15499 h 116403"/>
                    <a:gd name="connsiteX2" fmla="*/ 116721 w 147199"/>
                    <a:gd name="connsiteY2" fmla="*/ 4365 h 116403"/>
                    <a:gd name="connsiteX3" fmla="*/ 103170 w 147199"/>
                    <a:gd name="connsiteY3" fmla="*/ 10691 h 116403"/>
                    <a:gd name="connsiteX4" fmla="*/ 75005 w 147199"/>
                    <a:gd name="connsiteY4" fmla="*/ 63 h 116403"/>
                    <a:gd name="connsiteX5" fmla="*/ 77 w 147199"/>
                    <a:gd name="connsiteY5" fmla="*/ 74713 h 116403"/>
                    <a:gd name="connsiteX6" fmla="*/ 46575 w 147199"/>
                    <a:gd name="connsiteY6" fmla="*/ 116466 h 116403"/>
                    <a:gd name="connsiteX7" fmla="*/ 83508 w 147199"/>
                    <a:gd name="connsiteY7" fmla="*/ 102801 h 116403"/>
                    <a:gd name="connsiteX8" fmla="*/ 114064 w 147199"/>
                    <a:gd name="connsiteY8" fmla="*/ 116466 h 116403"/>
                    <a:gd name="connsiteX9" fmla="*/ 137180 w 147199"/>
                    <a:gd name="connsiteY9" fmla="*/ 102042 h 116403"/>
                    <a:gd name="connsiteX10" fmla="*/ 147277 w 147199"/>
                    <a:gd name="connsiteY10" fmla="*/ 76990 h 116403"/>
                    <a:gd name="connsiteX11" fmla="*/ 140900 w 147199"/>
                    <a:gd name="connsiteY11" fmla="*/ 73448 h 116403"/>
                    <a:gd name="connsiteX12" fmla="*/ 135586 w 147199"/>
                    <a:gd name="connsiteY12" fmla="*/ 74713 h 116403"/>
                    <a:gd name="connsiteX13" fmla="*/ 133460 w 147199"/>
                    <a:gd name="connsiteY13" fmla="*/ 82051 h 116403"/>
                    <a:gd name="connsiteX14" fmla="*/ 115392 w 147199"/>
                    <a:gd name="connsiteY14" fmla="*/ 107356 h 116403"/>
                    <a:gd name="connsiteX15" fmla="*/ 109281 w 147199"/>
                    <a:gd name="connsiteY15" fmla="*/ 97994 h 116403"/>
                    <a:gd name="connsiteX16" fmla="*/ 113001 w 147199"/>
                    <a:gd name="connsiteY16" fmla="*/ 79521 h 116403"/>
                    <a:gd name="connsiteX17" fmla="*/ 118846 w 147199"/>
                    <a:gd name="connsiteY17" fmla="*/ 56746 h 116403"/>
                    <a:gd name="connsiteX18" fmla="*/ 124957 w 147199"/>
                    <a:gd name="connsiteY18" fmla="*/ 34225 h 116403"/>
                    <a:gd name="connsiteX19" fmla="*/ 80851 w 147199"/>
                    <a:gd name="connsiteY19" fmla="*/ 90908 h 116403"/>
                    <a:gd name="connsiteX20" fmla="*/ 47903 w 147199"/>
                    <a:gd name="connsiteY20" fmla="*/ 107356 h 116403"/>
                    <a:gd name="connsiteX21" fmla="*/ 30101 w 147199"/>
                    <a:gd name="connsiteY21" fmla="*/ 88125 h 116403"/>
                    <a:gd name="connsiteX22" fmla="*/ 43386 w 147199"/>
                    <a:gd name="connsiteY22" fmla="*/ 33972 h 116403"/>
                    <a:gd name="connsiteX23" fmla="*/ 75537 w 147199"/>
                    <a:gd name="connsiteY23" fmla="*/ 9173 h 116403"/>
                    <a:gd name="connsiteX24" fmla="*/ 97590 w 147199"/>
                    <a:gd name="connsiteY24" fmla="*/ 23850 h 116403"/>
                    <a:gd name="connsiteX25" fmla="*/ 97059 w 147199"/>
                    <a:gd name="connsiteY25" fmla="*/ 27392 h 116403"/>
                    <a:gd name="connsiteX26" fmla="*/ 80851 w 147199"/>
                    <a:gd name="connsiteY26" fmla="*/ 90908 h 1164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7199" h="116403">
                      <a:moveTo>
                        <a:pt x="124957" y="34225"/>
                      </a:moveTo>
                      <a:cubicBezTo>
                        <a:pt x="126552" y="27898"/>
                        <a:pt x="129209" y="17776"/>
                        <a:pt x="129209" y="15499"/>
                      </a:cubicBezTo>
                      <a:cubicBezTo>
                        <a:pt x="129209" y="7401"/>
                        <a:pt x="122300" y="4365"/>
                        <a:pt x="116721" y="4365"/>
                      </a:cubicBezTo>
                      <a:cubicBezTo>
                        <a:pt x="111672" y="4365"/>
                        <a:pt x="106358" y="6895"/>
                        <a:pt x="103170" y="10691"/>
                      </a:cubicBezTo>
                      <a:cubicBezTo>
                        <a:pt x="99184" y="6642"/>
                        <a:pt x="90416" y="63"/>
                        <a:pt x="75005" y="63"/>
                      </a:cubicBezTo>
                      <a:cubicBezTo>
                        <a:pt x="28773" y="63"/>
                        <a:pt x="77" y="40045"/>
                        <a:pt x="77" y="74713"/>
                      </a:cubicBezTo>
                      <a:cubicBezTo>
                        <a:pt x="77" y="105838"/>
                        <a:pt x="24521" y="116466"/>
                        <a:pt x="46575" y="116466"/>
                      </a:cubicBezTo>
                      <a:cubicBezTo>
                        <a:pt x="65440" y="116466"/>
                        <a:pt x="79256" y="106597"/>
                        <a:pt x="83508" y="102801"/>
                      </a:cubicBezTo>
                      <a:cubicBezTo>
                        <a:pt x="93604" y="116466"/>
                        <a:pt x="111141" y="116466"/>
                        <a:pt x="114064" y="116466"/>
                      </a:cubicBezTo>
                      <a:cubicBezTo>
                        <a:pt x="123895" y="116466"/>
                        <a:pt x="131600" y="111152"/>
                        <a:pt x="137180" y="102042"/>
                      </a:cubicBezTo>
                      <a:cubicBezTo>
                        <a:pt x="143822" y="91920"/>
                        <a:pt x="147277" y="78256"/>
                        <a:pt x="147277" y="76990"/>
                      </a:cubicBezTo>
                      <a:cubicBezTo>
                        <a:pt x="147277" y="73448"/>
                        <a:pt x="143291" y="73448"/>
                        <a:pt x="140900" y="73448"/>
                      </a:cubicBezTo>
                      <a:cubicBezTo>
                        <a:pt x="137977" y="73448"/>
                        <a:pt x="136914" y="73448"/>
                        <a:pt x="135586" y="74713"/>
                      </a:cubicBezTo>
                      <a:cubicBezTo>
                        <a:pt x="135054" y="75219"/>
                        <a:pt x="135054" y="75725"/>
                        <a:pt x="133460" y="82051"/>
                      </a:cubicBezTo>
                      <a:cubicBezTo>
                        <a:pt x="128146" y="102295"/>
                        <a:pt x="122035" y="107356"/>
                        <a:pt x="115392" y="107356"/>
                      </a:cubicBezTo>
                      <a:cubicBezTo>
                        <a:pt x="112469" y="107356"/>
                        <a:pt x="109281" y="106344"/>
                        <a:pt x="109281" y="97994"/>
                      </a:cubicBezTo>
                      <a:cubicBezTo>
                        <a:pt x="109281" y="93692"/>
                        <a:pt x="110344" y="89643"/>
                        <a:pt x="113001" y="79521"/>
                      </a:cubicBezTo>
                      <a:cubicBezTo>
                        <a:pt x="114861" y="72435"/>
                        <a:pt x="117518" y="62313"/>
                        <a:pt x="118846" y="56746"/>
                      </a:cubicBezTo>
                      <a:lnTo>
                        <a:pt x="124957" y="34225"/>
                      </a:lnTo>
                      <a:close/>
                      <a:moveTo>
                        <a:pt x="80851" y="90908"/>
                      </a:moveTo>
                      <a:cubicBezTo>
                        <a:pt x="73145" y="99512"/>
                        <a:pt x="60657" y="107356"/>
                        <a:pt x="47903" y="107356"/>
                      </a:cubicBezTo>
                      <a:cubicBezTo>
                        <a:pt x="31430" y="107356"/>
                        <a:pt x="30101" y="93692"/>
                        <a:pt x="30101" y="88125"/>
                      </a:cubicBezTo>
                      <a:cubicBezTo>
                        <a:pt x="30101" y="74966"/>
                        <a:pt x="39135" y="43841"/>
                        <a:pt x="43386" y="33972"/>
                      </a:cubicBezTo>
                      <a:cubicBezTo>
                        <a:pt x="51623" y="15499"/>
                        <a:pt x="64643" y="9173"/>
                        <a:pt x="75537" y="9173"/>
                      </a:cubicBezTo>
                      <a:cubicBezTo>
                        <a:pt x="91213" y="9173"/>
                        <a:pt x="97590" y="21066"/>
                        <a:pt x="97590" y="23850"/>
                      </a:cubicBezTo>
                      <a:lnTo>
                        <a:pt x="97059" y="27392"/>
                      </a:lnTo>
                      <a:lnTo>
                        <a:pt x="80851" y="90908"/>
                      </a:lnTo>
                      <a:close/>
                    </a:path>
                  </a:pathLst>
                </a:custGeom>
                <a:grpFill/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04" name="フリーフォーム: 図形 1003">
                  <a:extLst>
                    <a:ext uri="{FF2B5EF4-FFF2-40B4-BE49-F238E27FC236}">
                      <a16:creationId xmlns:a16="http://schemas.microsoft.com/office/drawing/2014/main" id="{610454C7-EA69-7635-19FC-823F8FE8AC34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6177582" y="5927435"/>
                  <a:ext cx="85556" cy="121160"/>
                </a:xfrm>
                <a:custGeom>
                  <a:avLst/>
                  <a:gdLst>
                    <a:gd name="connsiteX0" fmla="*/ 40815 w 85556"/>
                    <a:gd name="connsiteY0" fmla="*/ 58519 h 121160"/>
                    <a:gd name="connsiteX1" fmla="*/ 65738 w 85556"/>
                    <a:gd name="connsiteY1" fmla="*/ 87038 h 121160"/>
                    <a:gd name="connsiteX2" fmla="*/ 41559 w 85556"/>
                    <a:gd name="connsiteY2" fmla="*/ 115557 h 121160"/>
                    <a:gd name="connsiteX3" fmla="*/ 9941 w 85556"/>
                    <a:gd name="connsiteY3" fmla="*/ 103157 h 121160"/>
                    <a:gd name="connsiteX4" fmla="*/ 20728 w 85556"/>
                    <a:gd name="connsiteY4" fmla="*/ 93238 h 121160"/>
                    <a:gd name="connsiteX5" fmla="*/ 10499 w 85556"/>
                    <a:gd name="connsiteY5" fmla="*/ 83495 h 121160"/>
                    <a:gd name="connsiteX6" fmla="*/ 83 w 85556"/>
                    <a:gd name="connsiteY6" fmla="*/ 93769 h 121160"/>
                    <a:gd name="connsiteX7" fmla="*/ 41931 w 85556"/>
                    <a:gd name="connsiteY7" fmla="*/ 121225 h 121160"/>
                    <a:gd name="connsiteX8" fmla="*/ 85640 w 85556"/>
                    <a:gd name="connsiteY8" fmla="*/ 87038 h 121160"/>
                    <a:gd name="connsiteX9" fmla="*/ 53277 w 85556"/>
                    <a:gd name="connsiteY9" fmla="*/ 55331 h 121160"/>
                    <a:gd name="connsiteX10" fmla="*/ 79874 w 85556"/>
                    <a:gd name="connsiteY10" fmla="*/ 24509 h 121160"/>
                    <a:gd name="connsiteX11" fmla="*/ 42303 w 85556"/>
                    <a:gd name="connsiteY11" fmla="*/ 64 h 121160"/>
                    <a:gd name="connsiteX12" fmla="*/ 5849 w 85556"/>
                    <a:gd name="connsiteY12" fmla="*/ 23800 h 121160"/>
                    <a:gd name="connsiteX13" fmla="*/ 15520 w 85556"/>
                    <a:gd name="connsiteY13" fmla="*/ 33189 h 121160"/>
                    <a:gd name="connsiteX14" fmla="*/ 25006 w 85556"/>
                    <a:gd name="connsiteY14" fmla="*/ 24155 h 121160"/>
                    <a:gd name="connsiteX15" fmla="*/ 15520 w 85556"/>
                    <a:gd name="connsiteY15" fmla="*/ 14944 h 121160"/>
                    <a:gd name="connsiteX16" fmla="*/ 41745 w 85556"/>
                    <a:gd name="connsiteY16" fmla="*/ 5201 h 121160"/>
                    <a:gd name="connsiteX17" fmla="*/ 61833 w 85556"/>
                    <a:gd name="connsiteY17" fmla="*/ 24509 h 121160"/>
                    <a:gd name="connsiteX18" fmla="*/ 54393 w 85556"/>
                    <a:gd name="connsiteY18" fmla="*/ 45588 h 121160"/>
                    <a:gd name="connsiteX19" fmla="*/ 33748 w 85556"/>
                    <a:gd name="connsiteY19" fmla="*/ 53205 h 121160"/>
                    <a:gd name="connsiteX20" fmla="*/ 27796 w 85556"/>
                    <a:gd name="connsiteY20" fmla="*/ 53736 h 121160"/>
                    <a:gd name="connsiteX21" fmla="*/ 25936 w 85556"/>
                    <a:gd name="connsiteY21" fmla="*/ 56039 h 121160"/>
                    <a:gd name="connsiteX22" fmla="*/ 30772 w 85556"/>
                    <a:gd name="connsiteY22" fmla="*/ 58519 h 121160"/>
                    <a:gd name="connsiteX23" fmla="*/ 40815 w 85556"/>
                    <a:gd name="connsiteY23" fmla="*/ 58519 h 121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5556" h="121160">
                      <a:moveTo>
                        <a:pt x="40815" y="58519"/>
                      </a:moveTo>
                      <a:cubicBezTo>
                        <a:pt x="55323" y="58519"/>
                        <a:pt x="65738" y="68084"/>
                        <a:pt x="65738" y="87038"/>
                      </a:cubicBezTo>
                      <a:cubicBezTo>
                        <a:pt x="65738" y="109003"/>
                        <a:pt x="52347" y="115557"/>
                        <a:pt x="41559" y="115557"/>
                      </a:cubicBezTo>
                      <a:cubicBezTo>
                        <a:pt x="34120" y="115557"/>
                        <a:pt x="17752" y="113608"/>
                        <a:pt x="9941" y="103157"/>
                      </a:cubicBezTo>
                      <a:cubicBezTo>
                        <a:pt x="18682" y="102803"/>
                        <a:pt x="20728" y="96958"/>
                        <a:pt x="20728" y="93238"/>
                      </a:cubicBezTo>
                      <a:cubicBezTo>
                        <a:pt x="20728" y="87569"/>
                        <a:pt x="16264" y="83495"/>
                        <a:pt x="10499" y="83495"/>
                      </a:cubicBezTo>
                      <a:cubicBezTo>
                        <a:pt x="5291" y="83495"/>
                        <a:pt x="83" y="86507"/>
                        <a:pt x="83" y="93769"/>
                      </a:cubicBezTo>
                      <a:cubicBezTo>
                        <a:pt x="83" y="110420"/>
                        <a:pt x="19426" y="121225"/>
                        <a:pt x="41931" y="121225"/>
                      </a:cubicBezTo>
                      <a:cubicBezTo>
                        <a:pt x="67784" y="121225"/>
                        <a:pt x="85640" y="104751"/>
                        <a:pt x="85640" y="87038"/>
                      </a:cubicBezTo>
                      <a:cubicBezTo>
                        <a:pt x="85640" y="73221"/>
                        <a:pt x="73736" y="59405"/>
                        <a:pt x="53277" y="55331"/>
                      </a:cubicBezTo>
                      <a:cubicBezTo>
                        <a:pt x="72806" y="48599"/>
                        <a:pt x="79874" y="35314"/>
                        <a:pt x="79874" y="24509"/>
                      </a:cubicBezTo>
                      <a:cubicBezTo>
                        <a:pt x="79874" y="10515"/>
                        <a:pt x="62948" y="64"/>
                        <a:pt x="42303" y="64"/>
                      </a:cubicBezTo>
                      <a:cubicBezTo>
                        <a:pt x="21658" y="64"/>
                        <a:pt x="5849" y="9630"/>
                        <a:pt x="5849" y="23800"/>
                      </a:cubicBezTo>
                      <a:cubicBezTo>
                        <a:pt x="5849" y="29823"/>
                        <a:pt x="9941" y="33189"/>
                        <a:pt x="15520" y="33189"/>
                      </a:cubicBezTo>
                      <a:cubicBezTo>
                        <a:pt x="21286" y="33189"/>
                        <a:pt x="25006" y="29115"/>
                        <a:pt x="25006" y="24155"/>
                      </a:cubicBezTo>
                      <a:cubicBezTo>
                        <a:pt x="25006" y="19018"/>
                        <a:pt x="21286" y="15298"/>
                        <a:pt x="15520" y="14944"/>
                      </a:cubicBezTo>
                      <a:cubicBezTo>
                        <a:pt x="22030" y="7150"/>
                        <a:pt x="34864" y="5201"/>
                        <a:pt x="41745" y="5201"/>
                      </a:cubicBezTo>
                      <a:cubicBezTo>
                        <a:pt x="50115" y="5201"/>
                        <a:pt x="61833" y="9098"/>
                        <a:pt x="61833" y="24509"/>
                      </a:cubicBezTo>
                      <a:cubicBezTo>
                        <a:pt x="61833" y="31949"/>
                        <a:pt x="59229" y="40097"/>
                        <a:pt x="54393" y="45588"/>
                      </a:cubicBezTo>
                      <a:cubicBezTo>
                        <a:pt x="48255" y="52319"/>
                        <a:pt x="43047" y="52674"/>
                        <a:pt x="33748" y="53205"/>
                      </a:cubicBezTo>
                      <a:cubicBezTo>
                        <a:pt x="29098" y="53559"/>
                        <a:pt x="28726" y="53559"/>
                        <a:pt x="27796" y="53736"/>
                      </a:cubicBezTo>
                      <a:cubicBezTo>
                        <a:pt x="27424" y="53736"/>
                        <a:pt x="25936" y="54091"/>
                        <a:pt x="25936" y="56039"/>
                      </a:cubicBezTo>
                      <a:cubicBezTo>
                        <a:pt x="25936" y="58519"/>
                        <a:pt x="27610" y="58519"/>
                        <a:pt x="30772" y="58519"/>
                      </a:cubicBezTo>
                      <a:lnTo>
                        <a:pt x="40815" y="58519"/>
                      </a:lnTo>
                      <a:close/>
                    </a:path>
                  </a:pathLst>
                </a:custGeom>
                <a:grpFill/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cxnSp>
            <p:nvCxnSpPr>
              <p:cNvPr id="30" name="直線矢印コネクタ 29">
                <a:extLst>
                  <a:ext uri="{FF2B5EF4-FFF2-40B4-BE49-F238E27FC236}">
                    <a16:creationId xmlns:a16="http://schemas.microsoft.com/office/drawing/2014/main" id="{C1717D29-D795-86DB-35A3-9F3EA79B04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2764" y="3209731"/>
                <a:ext cx="1277269" cy="441058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88" name="グループ化 987">
                <a:extLst>
                  <a:ext uri="{FF2B5EF4-FFF2-40B4-BE49-F238E27FC236}">
                    <a16:creationId xmlns:a16="http://schemas.microsoft.com/office/drawing/2014/main" id="{2C8D817E-E899-6203-9981-69CC0203B9D3}"/>
                  </a:ext>
                </a:extLst>
              </p:cNvPr>
              <p:cNvGrpSpPr/>
              <p:nvPr/>
            </p:nvGrpSpPr>
            <p:grpSpPr>
              <a:xfrm>
                <a:off x="4119203" y="3418891"/>
                <a:ext cx="1619122" cy="150412"/>
                <a:chOff x="4119203" y="3418891"/>
                <a:chExt cx="1619122" cy="150412"/>
              </a:xfrm>
            </p:grpSpPr>
            <p:sp>
              <p:nvSpPr>
                <p:cNvPr id="1073" name="フリーフォーム: 図形 1072">
                  <a:extLst>
                    <a:ext uri="{FF2B5EF4-FFF2-40B4-BE49-F238E27FC236}">
                      <a16:creationId xmlns:a16="http://schemas.microsoft.com/office/drawing/2014/main" id="{91816560-D17F-EC8C-7457-0D6121DA7EF7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4119203" y="3445268"/>
                  <a:ext cx="104114" cy="92624"/>
                </a:xfrm>
                <a:custGeom>
                  <a:avLst/>
                  <a:gdLst>
                    <a:gd name="connsiteX0" fmla="*/ 119011 w 140190"/>
                    <a:gd name="connsiteY0" fmla="*/ 36665 h 124718"/>
                    <a:gd name="connsiteX1" fmla="*/ 123059 w 140190"/>
                    <a:gd name="connsiteY1" fmla="*/ 16601 h 124718"/>
                    <a:gd name="connsiteX2" fmla="*/ 111166 w 140190"/>
                    <a:gd name="connsiteY2" fmla="*/ 4672 h 124718"/>
                    <a:gd name="connsiteX3" fmla="*/ 98260 w 140190"/>
                    <a:gd name="connsiteY3" fmla="*/ 11450 h 124718"/>
                    <a:gd name="connsiteX4" fmla="*/ 71437 w 140190"/>
                    <a:gd name="connsiteY4" fmla="*/ 63 h 124718"/>
                    <a:gd name="connsiteX5" fmla="*/ 77 w 140190"/>
                    <a:gd name="connsiteY5" fmla="*/ 80045 h 124718"/>
                    <a:gd name="connsiteX6" fmla="*/ 44361 w 140190"/>
                    <a:gd name="connsiteY6" fmla="*/ 124781 h 124718"/>
                    <a:gd name="connsiteX7" fmla="*/ 79535 w 140190"/>
                    <a:gd name="connsiteY7" fmla="*/ 110140 h 124718"/>
                    <a:gd name="connsiteX8" fmla="*/ 108636 w 140190"/>
                    <a:gd name="connsiteY8" fmla="*/ 124781 h 124718"/>
                    <a:gd name="connsiteX9" fmla="*/ 130651 w 140190"/>
                    <a:gd name="connsiteY9" fmla="*/ 109327 h 124718"/>
                    <a:gd name="connsiteX10" fmla="*/ 140267 w 140190"/>
                    <a:gd name="connsiteY10" fmla="*/ 82485 h 124718"/>
                    <a:gd name="connsiteX11" fmla="*/ 134194 w 140190"/>
                    <a:gd name="connsiteY11" fmla="*/ 78689 h 124718"/>
                    <a:gd name="connsiteX12" fmla="*/ 129133 w 140190"/>
                    <a:gd name="connsiteY12" fmla="*/ 80045 h 124718"/>
                    <a:gd name="connsiteX13" fmla="*/ 127108 w 140190"/>
                    <a:gd name="connsiteY13" fmla="*/ 87908 h 124718"/>
                    <a:gd name="connsiteX14" fmla="*/ 109901 w 140190"/>
                    <a:gd name="connsiteY14" fmla="*/ 115020 h 124718"/>
                    <a:gd name="connsiteX15" fmla="*/ 104081 w 140190"/>
                    <a:gd name="connsiteY15" fmla="*/ 104989 h 124718"/>
                    <a:gd name="connsiteX16" fmla="*/ 107623 w 140190"/>
                    <a:gd name="connsiteY16" fmla="*/ 85196 h 124718"/>
                    <a:gd name="connsiteX17" fmla="*/ 113190 w 140190"/>
                    <a:gd name="connsiteY17" fmla="*/ 60795 h 124718"/>
                    <a:gd name="connsiteX18" fmla="*/ 119011 w 140190"/>
                    <a:gd name="connsiteY18" fmla="*/ 36665 h 124718"/>
                    <a:gd name="connsiteX19" fmla="*/ 77004 w 140190"/>
                    <a:gd name="connsiteY19" fmla="*/ 97397 h 124718"/>
                    <a:gd name="connsiteX20" fmla="*/ 45626 w 140190"/>
                    <a:gd name="connsiteY20" fmla="*/ 115020 h 124718"/>
                    <a:gd name="connsiteX21" fmla="*/ 28671 w 140190"/>
                    <a:gd name="connsiteY21" fmla="*/ 94415 h 124718"/>
                    <a:gd name="connsiteX22" fmla="*/ 41324 w 140190"/>
                    <a:gd name="connsiteY22" fmla="*/ 36394 h 124718"/>
                    <a:gd name="connsiteX23" fmla="*/ 71943 w 140190"/>
                    <a:gd name="connsiteY23" fmla="*/ 9823 h 124718"/>
                    <a:gd name="connsiteX24" fmla="*/ 92946 w 140190"/>
                    <a:gd name="connsiteY24" fmla="*/ 25549 h 124718"/>
                    <a:gd name="connsiteX25" fmla="*/ 92440 w 140190"/>
                    <a:gd name="connsiteY25" fmla="*/ 29344 h 124718"/>
                    <a:gd name="connsiteX26" fmla="*/ 77004 w 140190"/>
                    <a:gd name="connsiteY26" fmla="*/ 97397 h 124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0190" h="124718">
                      <a:moveTo>
                        <a:pt x="119011" y="36665"/>
                      </a:moveTo>
                      <a:cubicBezTo>
                        <a:pt x="120529" y="29887"/>
                        <a:pt x="123059" y="19042"/>
                        <a:pt x="123059" y="16601"/>
                      </a:cubicBezTo>
                      <a:cubicBezTo>
                        <a:pt x="123059" y="7925"/>
                        <a:pt x="116480" y="4672"/>
                        <a:pt x="111166" y="4672"/>
                      </a:cubicBezTo>
                      <a:cubicBezTo>
                        <a:pt x="106358" y="4672"/>
                        <a:pt x="101297" y="7383"/>
                        <a:pt x="98260" y="11450"/>
                      </a:cubicBezTo>
                      <a:cubicBezTo>
                        <a:pt x="94465" y="7112"/>
                        <a:pt x="86114" y="63"/>
                        <a:pt x="71437" y="63"/>
                      </a:cubicBezTo>
                      <a:cubicBezTo>
                        <a:pt x="27406" y="63"/>
                        <a:pt x="77" y="42901"/>
                        <a:pt x="77" y="80045"/>
                      </a:cubicBezTo>
                      <a:cubicBezTo>
                        <a:pt x="77" y="113393"/>
                        <a:pt x="23357" y="124781"/>
                        <a:pt x="44361" y="124781"/>
                      </a:cubicBezTo>
                      <a:cubicBezTo>
                        <a:pt x="62327" y="124781"/>
                        <a:pt x="75486" y="114207"/>
                        <a:pt x="79535" y="110140"/>
                      </a:cubicBezTo>
                      <a:cubicBezTo>
                        <a:pt x="89151" y="124781"/>
                        <a:pt x="105852" y="124781"/>
                        <a:pt x="108636" y="124781"/>
                      </a:cubicBezTo>
                      <a:cubicBezTo>
                        <a:pt x="117998" y="124781"/>
                        <a:pt x="125337" y="119087"/>
                        <a:pt x="130651" y="109327"/>
                      </a:cubicBezTo>
                      <a:cubicBezTo>
                        <a:pt x="136977" y="98482"/>
                        <a:pt x="140267" y="83841"/>
                        <a:pt x="140267" y="82485"/>
                      </a:cubicBezTo>
                      <a:cubicBezTo>
                        <a:pt x="140267" y="78689"/>
                        <a:pt x="136471" y="78689"/>
                        <a:pt x="134194" y="78689"/>
                      </a:cubicBezTo>
                      <a:cubicBezTo>
                        <a:pt x="131410" y="78689"/>
                        <a:pt x="130398" y="78689"/>
                        <a:pt x="129133" y="80045"/>
                      </a:cubicBezTo>
                      <a:cubicBezTo>
                        <a:pt x="128627" y="80587"/>
                        <a:pt x="128627" y="81129"/>
                        <a:pt x="127108" y="87908"/>
                      </a:cubicBezTo>
                      <a:cubicBezTo>
                        <a:pt x="122047" y="109598"/>
                        <a:pt x="116227" y="115020"/>
                        <a:pt x="109901" y="115020"/>
                      </a:cubicBezTo>
                      <a:cubicBezTo>
                        <a:pt x="107117" y="115020"/>
                        <a:pt x="104081" y="113936"/>
                        <a:pt x="104081" y="104989"/>
                      </a:cubicBezTo>
                      <a:cubicBezTo>
                        <a:pt x="104081" y="100379"/>
                        <a:pt x="105093" y="96041"/>
                        <a:pt x="107623" y="85196"/>
                      </a:cubicBezTo>
                      <a:cubicBezTo>
                        <a:pt x="109395" y="77605"/>
                        <a:pt x="111925" y="66760"/>
                        <a:pt x="113190" y="60795"/>
                      </a:cubicBezTo>
                      <a:lnTo>
                        <a:pt x="119011" y="36665"/>
                      </a:lnTo>
                      <a:close/>
                      <a:moveTo>
                        <a:pt x="77004" y="97397"/>
                      </a:moveTo>
                      <a:cubicBezTo>
                        <a:pt x="69666" y="106615"/>
                        <a:pt x="57772" y="115020"/>
                        <a:pt x="45626" y="115020"/>
                      </a:cubicBezTo>
                      <a:cubicBezTo>
                        <a:pt x="29937" y="115020"/>
                        <a:pt x="28671" y="100379"/>
                        <a:pt x="28671" y="94415"/>
                      </a:cubicBezTo>
                      <a:cubicBezTo>
                        <a:pt x="28671" y="80316"/>
                        <a:pt x="37275" y="46968"/>
                        <a:pt x="41324" y="36394"/>
                      </a:cubicBezTo>
                      <a:cubicBezTo>
                        <a:pt x="49169" y="16601"/>
                        <a:pt x="61568" y="9823"/>
                        <a:pt x="71943" y="9823"/>
                      </a:cubicBezTo>
                      <a:cubicBezTo>
                        <a:pt x="86873" y="9823"/>
                        <a:pt x="92946" y="22566"/>
                        <a:pt x="92946" y="25549"/>
                      </a:cubicBezTo>
                      <a:lnTo>
                        <a:pt x="92440" y="29344"/>
                      </a:lnTo>
                      <a:lnTo>
                        <a:pt x="77004" y="973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4" name="フリーフォーム: 図形 1073">
                  <a:extLst>
                    <a:ext uri="{FF2B5EF4-FFF2-40B4-BE49-F238E27FC236}">
                      <a16:creationId xmlns:a16="http://schemas.microsoft.com/office/drawing/2014/main" id="{3CB86BFC-01F1-8ABA-8C2D-E1CF1DC9E300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4244021" y="3472894"/>
                  <a:ext cx="47885" cy="93590"/>
                </a:xfrm>
                <a:custGeom>
                  <a:avLst/>
                  <a:gdLst>
                    <a:gd name="connsiteX0" fmla="*/ 40116 w 64477"/>
                    <a:gd name="connsiteY0" fmla="*/ 5378 h 126019"/>
                    <a:gd name="connsiteX1" fmla="*/ 34802 w 64477"/>
                    <a:gd name="connsiteY1" fmla="*/ 64 h 126019"/>
                    <a:gd name="connsiteX2" fmla="*/ 83 w 64477"/>
                    <a:gd name="connsiteY2" fmla="*/ 12211 h 126019"/>
                    <a:gd name="connsiteX3" fmla="*/ 83 w 64477"/>
                    <a:gd name="connsiteY3" fmla="*/ 19043 h 126019"/>
                    <a:gd name="connsiteX4" fmla="*/ 25768 w 64477"/>
                    <a:gd name="connsiteY4" fmla="*/ 13729 h 126019"/>
                    <a:gd name="connsiteX5" fmla="*/ 25768 w 64477"/>
                    <a:gd name="connsiteY5" fmla="*/ 110521 h 126019"/>
                    <a:gd name="connsiteX6" fmla="*/ 8054 w 64477"/>
                    <a:gd name="connsiteY6" fmla="*/ 119251 h 126019"/>
                    <a:gd name="connsiteX7" fmla="*/ 1323 w 64477"/>
                    <a:gd name="connsiteY7" fmla="*/ 119251 h 126019"/>
                    <a:gd name="connsiteX8" fmla="*/ 1323 w 64477"/>
                    <a:gd name="connsiteY8" fmla="*/ 126084 h 126019"/>
                    <a:gd name="connsiteX9" fmla="*/ 32853 w 64477"/>
                    <a:gd name="connsiteY9" fmla="*/ 125325 h 126019"/>
                    <a:gd name="connsiteX10" fmla="*/ 64560 w 64477"/>
                    <a:gd name="connsiteY10" fmla="*/ 126084 h 126019"/>
                    <a:gd name="connsiteX11" fmla="*/ 64560 w 64477"/>
                    <a:gd name="connsiteY11" fmla="*/ 119251 h 126019"/>
                    <a:gd name="connsiteX12" fmla="*/ 57829 w 64477"/>
                    <a:gd name="connsiteY12" fmla="*/ 119251 h 126019"/>
                    <a:gd name="connsiteX13" fmla="*/ 40116 w 64477"/>
                    <a:gd name="connsiteY13" fmla="*/ 110521 h 126019"/>
                    <a:gd name="connsiteX14" fmla="*/ 40116 w 64477"/>
                    <a:gd name="connsiteY14" fmla="*/ 5378 h 12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4477" h="126019">
                      <a:moveTo>
                        <a:pt x="40116" y="5378"/>
                      </a:moveTo>
                      <a:cubicBezTo>
                        <a:pt x="40116" y="254"/>
                        <a:pt x="39761" y="64"/>
                        <a:pt x="34802" y="64"/>
                      </a:cubicBezTo>
                      <a:cubicBezTo>
                        <a:pt x="23465" y="12021"/>
                        <a:pt x="7346" y="12211"/>
                        <a:pt x="83" y="12211"/>
                      </a:cubicBezTo>
                      <a:lnTo>
                        <a:pt x="83" y="19043"/>
                      </a:lnTo>
                      <a:cubicBezTo>
                        <a:pt x="4334" y="19043"/>
                        <a:pt x="16025" y="19043"/>
                        <a:pt x="25768" y="13729"/>
                      </a:cubicBezTo>
                      <a:lnTo>
                        <a:pt x="25768" y="110521"/>
                      </a:lnTo>
                      <a:cubicBezTo>
                        <a:pt x="25768" y="116784"/>
                        <a:pt x="25768" y="119251"/>
                        <a:pt x="8054" y="119251"/>
                      </a:cubicBezTo>
                      <a:lnTo>
                        <a:pt x="1323" y="119251"/>
                      </a:lnTo>
                      <a:lnTo>
                        <a:pt x="1323" y="126084"/>
                      </a:lnTo>
                      <a:cubicBezTo>
                        <a:pt x="4511" y="125894"/>
                        <a:pt x="26299" y="125325"/>
                        <a:pt x="32853" y="125325"/>
                      </a:cubicBezTo>
                      <a:cubicBezTo>
                        <a:pt x="38344" y="125325"/>
                        <a:pt x="60663" y="125894"/>
                        <a:pt x="64560" y="126084"/>
                      </a:cubicBezTo>
                      <a:lnTo>
                        <a:pt x="64560" y="119251"/>
                      </a:lnTo>
                      <a:lnTo>
                        <a:pt x="57829" y="119251"/>
                      </a:lnTo>
                      <a:cubicBezTo>
                        <a:pt x="40116" y="119251"/>
                        <a:pt x="40116" y="116784"/>
                        <a:pt x="40116" y="110521"/>
                      </a:cubicBezTo>
                      <a:lnTo>
                        <a:pt x="40116" y="53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5" name="フリーフォーム: 図形 1074">
                  <a:extLst>
                    <a:ext uri="{FF2B5EF4-FFF2-40B4-BE49-F238E27FC236}">
                      <a16:creationId xmlns:a16="http://schemas.microsoft.com/office/drawing/2014/main" id="{2E764FA2-A876-3FE9-3573-B29C24CBCA5F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4319441" y="3447282"/>
                  <a:ext cx="93590" cy="91214"/>
                </a:xfrm>
                <a:custGeom>
                  <a:avLst/>
                  <a:gdLst>
                    <a:gd name="connsiteX0" fmla="*/ 77268 w 126019"/>
                    <a:gd name="connsiteY0" fmla="*/ 38020 h 122820"/>
                    <a:gd name="connsiteX1" fmla="*/ 102320 w 126019"/>
                    <a:gd name="connsiteY1" fmla="*/ 6028 h 122820"/>
                    <a:gd name="connsiteX2" fmla="*/ 114973 w 126019"/>
                    <a:gd name="connsiteY2" fmla="*/ 9552 h 122820"/>
                    <a:gd name="connsiteX3" fmla="*/ 102826 w 126019"/>
                    <a:gd name="connsiteY3" fmla="*/ 24193 h 122820"/>
                    <a:gd name="connsiteX4" fmla="*/ 112442 w 126019"/>
                    <a:gd name="connsiteY4" fmla="*/ 33682 h 122820"/>
                    <a:gd name="connsiteX5" fmla="*/ 126107 w 126019"/>
                    <a:gd name="connsiteY5" fmla="*/ 17957 h 122820"/>
                    <a:gd name="connsiteX6" fmla="*/ 102573 w 126019"/>
                    <a:gd name="connsiteY6" fmla="*/ 63 h 122820"/>
                    <a:gd name="connsiteX7" fmla="*/ 76003 w 126019"/>
                    <a:gd name="connsiteY7" fmla="*/ 20668 h 122820"/>
                    <a:gd name="connsiteX8" fmla="*/ 48673 w 126019"/>
                    <a:gd name="connsiteY8" fmla="*/ 63 h 122820"/>
                    <a:gd name="connsiteX9" fmla="*/ 7932 w 126019"/>
                    <a:gd name="connsiteY9" fmla="*/ 41816 h 122820"/>
                    <a:gd name="connsiteX10" fmla="*/ 10969 w 126019"/>
                    <a:gd name="connsiteY10" fmla="*/ 44527 h 122820"/>
                    <a:gd name="connsiteX11" fmla="*/ 14258 w 126019"/>
                    <a:gd name="connsiteY11" fmla="*/ 41545 h 122820"/>
                    <a:gd name="connsiteX12" fmla="*/ 48167 w 126019"/>
                    <a:gd name="connsiteY12" fmla="*/ 6028 h 122820"/>
                    <a:gd name="connsiteX13" fmla="*/ 61832 w 126019"/>
                    <a:gd name="connsiteY13" fmla="*/ 24193 h 122820"/>
                    <a:gd name="connsiteX14" fmla="*/ 48167 w 126019"/>
                    <a:gd name="connsiteY14" fmla="*/ 88721 h 122820"/>
                    <a:gd name="connsiteX15" fmla="*/ 24127 w 126019"/>
                    <a:gd name="connsiteY15" fmla="*/ 116918 h 122820"/>
                    <a:gd name="connsiteX16" fmla="*/ 11475 w 126019"/>
                    <a:gd name="connsiteY16" fmla="*/ 113394 h 122820"/>
                    <a:gd name="connsiteX17" fmla="*/ 23368 w 126019"/>
                    <a:gd name="connsiteY17" fmla="*/ 98753 h 122820"/>
                    <a:gd name="connsiteX18" fmla="*/ 14005 w 126019"/>
                    <a:gd name="connsiteY18" fmla="*/ 89263 h 122820"/>
                    <a:gd name="connsiteX19" fmla="*/ 87 w 126019"/>
                    <a:gd name="connsiteY19" fmla="*/ 104989 h 122820"/>
                    <a:gd name="connsiteX20" fmla="*/ 23874 w 126019"/>
                    <a:gd name="connsiteY20" fmla="*/ 122883 h 122820"/>
                    <a:gd name="connsiteX21" fmla="*/ 50445 w 126019"/>
                    <a:gd name="connsiteY21" fmla="*/ 102277 h 122820"/>
                    <a:gd name="connsiteX22" fmla="*/ 77774 w 126019"/>
                    <a:gd name="connsiteY22" fmla="*/ 122883 h 122820"/>
                    <a:gd name="connsiteX23" fmla="*/ 118262 w 126019"/>
                    <a:gd name="connsiteY23" fmla="*/ 81129 h 122820"/>
                    <a:gd name="connsiteX24" fmla="*/ 115226 w 126019"/>
                    <a:gd name="connsiteY24" fmla="*/ 78418 h 122820"/>
                    <a:gd name="connsiteX25" fmla="*/ 111936 w 126019"/>
                    <a:gd name="connsiteY25" fmla="*/ 81401 h 122820"/>
                    <a:gd name="connsiteX26" fmla="*/ 78280 w 126019"/>
                    <a:gd name="connsiteY26" fmla="*/ 116918 h 122820"/>
                    <a:gd name="connsiteX27" fmla="*/ 64362 w 126019"/>
                    <a:gd name="connsiteY27" fmla="*/ 99024 h 122820"/>
                    <a:gd name="connsiteX28" fmla="*/ 68664 w 126019"/>
                    <a:gd name="connsiteY28" fmla="*/ 75165 h 122820"/>
                    <a:gd name="connsiteX29" fmla="*/ 77268 w 126019"/>
                    <a:gd name="connsiteY29" fmla="*/ 38020 h 12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6019" h="122820">
                      <a:moveTo>
                        <a:pt x="77268" y="38020"/>
                      </a:moveTo>
                      <a:cubicBezTo>
                        <a:pt x="78786" y="30971"/>
                        <a:pt x="84606" y="6028"/>
                        <a:pt x="102320" y="6028"/>
                      </a:cubicBezTo>
                      <a:cubicBezTo>
                        <a:pt x="103585" y="6028"/>
                        <a:pt x="109659" y="6028"/>
                        <a:pt x="114973" y="9552"/>
                      </a:cubicBezTo>
                      <a:cubicBezTo>
                        <a:pt x="107887" y="10908"/>
                        <a:pt x="102826" y="17686"/>
                        <a:pt x="102826" y="24193"/>
                      </a:cubicBezTo>
                      <a:cubicBezTo>
                        <a:pt x="102826" y="28531"/>
                        <a:pt x="105610" y="33682"/>
                        <a:pt x="112442" y="33682"/>
                      </a:cubicBezTo>
                      <a:cubicBezTo>
                        <a:pt x="118009" y="33682"/>
                        <a:pt x="126107" y="28802"/>
                        <a:pt x="126107" y="17957"/>
                      </a:cubicBezTo>
                      <a:cubicBezTo>
                        <a:pt x="126107" y="3859"/>
                        <a:pt x="111177" y="63"/>
                        <a:pt x="102573" y="63"/>
                      </a:cubicBezTo>
                      <a:cubicBezTo>
                        <a:pt x="87896" y="63"/>
                        <a:pt x="79039" y="14432"/>
                        <a:pt x="76003" y="20668"/>
                      </a:cubicBezTo>
                      <a:cubicBezTo>
                        <a:pt x="69676" y="2774"/>
                        <a:pt x="56012" y="63"/>
                        <a:pt x="48673" y="63"/>
                      </a:cubicBezTo>
                      <a:cubicBezTo>
                        <a:pt x="22356" y="63"/>
                        <a:pt x="7932" y="35038"/>
                        <a:pt x="7932" y="41816"/>
                      </a:cubicBezTo>
                      <a:cubicBezTo>
                        <a:pt x="7932" y="44527"/>
                        <a:pt x="10463" y="44527"/>
                        <a:pt x="10969" y="44527"/>
                      </a:cubicBezTo>
                      <a:cubicBezTo>
                        <a:pt x="12993" y="44527"/>
                        <a:pt x="13752" y="43985"/>
                        <a:pt x="14258" y="41545"/>
                      </a:cubicBezTo>
                      <a:cubicBezTo>
                        <a:pt x="22862" y="12806"/>
                        <a:pt x="39563" y="6028"/>
                        <a:pt x="48167" y="6028"/>
                      </a:cubicBezTo>
                      <a:cubicBezTo>
                        <a:pt x="52975" y="6028"/>
                        <a:pt x="61832" y="8468"/>
                        <a:pt x="61832" y="24193"/>
                      </a:cubicBezTo>
                      <a:cubicBezTo>
                        <a:pt x="61832" y="32598"/>
                        <a:pt x="57530" y="50763"/>
                        <a:pt x="48167" y="88721"/>
                      </a:cubicBezTo>
                      <a:cubicBezTo>
                        <a:pt x="44118" y="105531"/>
                        <a:pt x="35262" y="116918"/>
                        <a:pt x="24127" y="116918"/>
                      </a:cubicBezTo>
                      <a:cubicBezTo>
                        <a:pt x="22609" y="116918"/>
                        <a:pt x="16789" y="116918"/>
                        <a:pt x="11475" y="113394"/>
                      </a:cubicBezTo>
                      <a:cubicBezTo>
                        <a:pt x="17801" y="112038"/>
                        <a:pt x="23368" y="106344"/>
                        <a:pt x="23368" y="98753"/>
                      </a:cubicBezTo>
                      <a:cubicBezTo>
                        <a:pt x="23368" y="91432"/>
                        <a:pt x="17801" y="89263"/>
                        <a:pt x="14005" y="89263"/>
                      </a:cubicBezTo>
                      <a:cubicBezTo>
                        <a:pt x="6414" y="89263"/>
                        <a:pt x="87" y="96313"/>
                        <a:pt x="87" y="104989"/>
                      </a:cubicBezTo>
                      <a:cubicBezTo>
                        <a:pt x="87" y="117460"/>
                        <a:pt x="12740" y="122883"/>
                        <a:pt x="23874" y="122883"/>
                      </a:cubicBezTo>
                      <a:cubicBezTo>
                        <a:pt x="40576" y="122883"/>
                        <a:pt x="49685" y="103904"/>
                        <a:pt x="50445" y="102277"/>
                      </a:cubicBezTo>
                      <a:cubicBezTo>
                        <a:pt x="53481" y="112309"/>
                        <a:pt x="62591" y="122883"/>
                        <a:pt x="77774" y="122883"/>
                      </a:cubicBezTo>
                      <a:cubicBezTo>
                        <a:pt x="103838" y="122883"/>
                        <a:pt x="118262" y="87908"/>
                        <a:pt x="118262" y="81129"/>
                      </a:cubicBezTo>
                      <a:cubicBezTo>
                        <a:pt x="118262" y="78418"/>
                        <a:pt x="115985" y="78418"/>
                        <a:pt x="115226" y="78418"/>
                      </a:cubicBezTo>
                      <a:cubicBezTo>
                        <a:pt x="112948" y="78418"/>
                        <a:pt x="112442" y="79503"/>
                        <a:pt x="111936" y="81401"/>
                      </a:cubicBezTo>
                      <a:cubicBezTo>
                        <a:pt x="103585" y="110411"/>
                        <a:pt x="86378" y="116918"/>
                        <a:pt x="78280" y="116918"/>
                      </a:cubicBezTo>
                      <a:cubicBezTo>
                        <a:pt x="68411" y="116918"/>
                        <a:pt x="64362" y="108242"/>
                        <a:pt x="64362" y="99024"/>
                      </a:cubicBezTo>
                      <a:cubicBezTo>
                        <a:pt x="64362" y="93059"/>
                        <a:pt x="65881" y="87094"/>
                        <a:pt x="68664" y="75165"/>
                      </a:cubicBezTo>
                      <a:lnTo>
                        <a:pt x="77268" y="380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6" name="フリーフォーム: 図形 1075">
                  <a:extLst>
                    <a:ext uri="{FF2B5EF4-FFF2-40B4-BE49-F238E27FC236}">
                      <a16:creationId xmlns:a16="http://schemas.microsoft.com/office/drawing/2014/main" id="{5F2F5A93-1C2D-DA2A-01A7-C8184EB3B3E4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435738" y="3472894"/>
                  <a:ext cx="47885" cy="93590"/>
                </a:xfrm>
                <a:custGeom>
                  <a:avLst/>
                  <a:gdLst>
                    <a:gd name="connsiteX0" fmla="*/ 40126 w 64477"/>
                    <a:gd name="connsiteY0" fmla="*/ 5378 h 126019"/>
                    <a:gd name="connsiteX1" fmla="*/ 34812 w 64477"/>
                    <a:gd name="connsiteY1" fmla="*/ 64 h 126019"/>
                    <a:gd name="connsiteX2" fmla="*/ 93 w 64477"/>
                    <a:gd name="connsiteY2" fmla="*/ 12211 h 126019"/>
                    <a:gd name="connsiteX3" fmla="*/ 93 w 64477"/>
                    <a:gd name="connsiteY3" fmla="*/ 19043 h 126019"/>
                    <a:gd name="connsiteX4" fmla="*/ 25778 w 64477"/>
                    <a:gd name="connsiteY4" fmla="*/ 13729 h 126019"/>
                    <a:gd name="connsiteX5" fmla="*/ 25778 w 64477"/>
                    <a:gd name="connsiteY5" fmla="*/ 110521 h 126019"/>
                    <a:gd name="connsiteX6" fmla="*/ 8064 w 64477"/>
                    <a:gd name="connsiteY6" fmla="*/ 119251 h 126019"/>
                    <a:gd name="connsiteX7" fmla="*/ 1333 w 64477"/>
                    <a:gd name="connsiteY7" fmla="*/ 119251 h 126019"/>
                    <a:gd name="connsiteX8" fmla="*/ 1333 w 64477"/>
                    <a:gd name="connsiteY8" fmla="*/ 126084 h 126019"/>
                    <a:gd name="connsiteX9" fmla="*/ 32863 w 64477"/>
                    <a:gd name="connsiteY9" fmla="*/ 125325 h 126019"/>
                    <a:gd name="connsiteX10" fmla="*/ 64571 w 64477"/>
                    <a:gd name="connsiteY10" fmla="*/ 126084 h 126019"/>
                    <a:gd name="connsiteX11" fmla="*/ 64571 w 64477"/>
                    <a:gd name="connsiteY11" fmla="*/ 119251 h 126019"/>
                    <a:gd name="connsiteX12" fmla="*/ 57839 w 64477"/>
                    <a:gd name="connsiteY12" fmla="*/ 119251 h 126019"/>
                    <a:gd name="connsiteX13" fmla="*/ 40126 w 64477"/>
                    <a:gd name="connsiteY13" fmla="*/ 110521 h 126019"/>
                    <a:gd name="connsiteX14" fmla="*/ 40126 w 64477"/>
                    <a:gd name="connsiteY14" fmla="*/ 5378 h 12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4477" h="126019">
                      <a:moveTo>
                        <a:pt x="40126" y="5378"/>
                      </a:moveTo>
                      <a:cubicBezTo>
                        <a:pt x="40126" y="254"/>
                        <a:pt x="39772" y="64"/>
                        <a:pt x="34812" y="64"/>
                      </a:cubicBezTo>
                      <a:cubicBezTo>
                        <a:pt x="23475" y="12021"/>
                        <a:pt x="7356" y="12211"/>
                        <a:pt x="93" y="12211"/>
                      </a:cubicBezTo>
                      <a:lnTo>
                        <a:pt x="93" y="19043"/>
                      </a:lnTo>
                      <a:cubicBezTo>
                        <a:pt x="4344" y="19043"/>
                        <a:pt x="16035" y="19043"/>
                        <a:pt x="25778" y="13729"/>
                      </a:cubicBezTo>
                      <a:lnTo>
                        <a:pt x="25778" y="110521"/>
                      </a:lnTo>
                      <a:cubicBezTo>
                        <a:pt x="25778" y="116784"/>
                        <a:pt x="25778" y="119251"/>
                        <a:pt x="8064" y="119251"/>
                      </a:cubicBezTo>
                      <a:lnTo>
                        <a:pt x="1333" y="119251"/>
                      </a:lnTo>
                      <a:lnTo>
                        <a:pt x="1333" y="126084"/>
                      </a:lnTo>
                      <a:cubicBezTo>
                        <a:pt x="4522" y="125894"/>
                        <a:pt x="26309" y="125325"/>
                        <a:pt x="32863" y="125325"/>
                      </a:cubicBezTo>
                      <a:cubicBezTo>
                        <a:pt x="38355" y="125325"/>
                        <a:pt x="60674" y="125894"/>
                        <a:pt x="64571" y="126084"/>
                      </a:cubicBezTo>
                      <a:lnTo>
                        <a:pt x="64571" y="119251"/>
                      </a:lnTo>
                      <a:lnTo>
                        <a:pt x="57839" y="119251"/>
                      </a:lnTo>
                      <a:cubicBezTo>
                        <a:pt x="40126" y="119251"/>
                        <a:pt x="40126" y="116784"/>
                        <a:pt x="40126" y="110521"/>
                      </a:cubicBezTo>
                      <a:lnTo>
                        <a:pt x="40126" y="537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7" name="フリーフォーム: 図形 1076">
                  <a:extLst>
                    <a:ext uri="{FF2B5EF4-FFF2-40B4-BE49-F238E27FC236}">
                      <a16:creationId xmlns:a16="http://schemas.microsoft.com/office/drawing/2014/main" id="{8BD8BE06-A3D0-54F3-22AF-A701D4CECA5B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4557993" y="3418891"/>
                  <a:ext cx="124974" cy="134102"/>
                </a:xfrm>
                <a:custGeom>
                  <a:avLst/>
                  <a:gdLst>
                    <a:gd name="connsiteX0" fmla="*/ 89427 w 168278"/>
                    <a:gd name="connsiteY0" fmla="*/ 95770 h 180569"/>
                    <a:gd name="connsiteX1" fmla="*/ 160028 w 168278"/>
                    <a:gd name="connsiteY1" fmla="*/ 95770 h 180569"/>
                    <a:gd name="connsiteX2" fmla="*/ 168379 w 168278"/>
                    <a:gd name="connsiteY2" fmla="*/ 90348 h 180569"/>
                    <a:gd name="connsiteX3" fmla="*/ 160028 w 168278"/>
                    <a:gd name="connsiteY3" fmla="*/ 84925 h 180569"/>
                    <a:gd name="connsiteX4" fmla="*/ 89427 w 168278"/>
                    <a:gd name="connsiteY4" fmla="*/ 84925 h 180569"/>
                    <a:gd name="connsiteX5" fmla="*/ 89427 w 168278"/>
                    <a:gd name="connsiteY5" fmla="*/ 9010 h 180569"/>
                    <a:gd name="connsiteX6" fmla="*/ 84366 w 168278"/>
                    <a:gd name="connsiteY6" fmla="*/ 63 h 180569"/>
                    <a:gd name="connsiteX7" fmla="*/ 79305 w 168278"/>
                    <a:gd name="connsiteY7" fmla="*/ 9010 h 180569"/>
                    <a:gd name="connsiteX8" fmla="*/ 79305 w 168278"/>
                    <a:gd name="connsiteY8" fmla="*/ 84925 h 180569"/>
                    <a:gd name="connsiteX9" fmla="*/ 8451 w 168278"/>
                    <a:gd name="connsiteY9" fmla="*/ 84925 h 180569"/>
                    <a:gd name="connsiteX10" fmla="*/ 100 w 168278"/>
                    <a:gd name="connsiteY10" fmla="*/ 90348 h 180569"/>
                    <a:gd name="connsiteX11" fmla="*/ 8451 w 168278"/>
                    <a:gd name="connsiteY11" fmla="*/ 95770 h 180569"/>
                    <a:gd name="connsiteX12" fmla="*/ 79305 w 168278"/>
                    <a:gd name="connsiteY12" fmla="*/ 95770 h 180569"/>
                    <a:gd name="connsiteX13" fmla="*/ 79305 w 168278"/>
                    <a:gd name="connsiteY13" fmla="*/ 171686 h 180569"/>
                    <a:gd name="connsiteX14" fmla="*/ 84366 w 168278"/>
                    <a:gd name="connsiteY14" fmla="*/ 180633 h 180569"/>
                    <a:gd name="connsiteX15" fmla="*/ 89427 w 168278"/>
                    <a:gd name="connsiteY15" fmla="*/ 171686 h 180569"/>
                    <a:gd name="connsiteX16" fmla="*/ 89427 w 168278"/>
                    <a:gd name="connsiteY16" fmla="*/ 95770 h 18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8278" h="180569">
                      <a:moveTo>
                        <a:pt x="89427" y="95770"/>
                      </a:moveTo>
                      <a:lnTo>
                        <a:pt x="160028" y="95770"/>
                      </a:lnTo>
                      <a:cubicBezTo>
                        <a:pt x="163571" y="95770"/>
                        <a:pt x="168379" y="95770"/>
                        <a:pt x="168379" y="90348"/>
                      </a:cubicBezTo>
                      <a:cubicBezTo>
                        <a:pt x="168379" y="84925"/>
                        <a:pt x="163571" y="84925"/>
                        <a:pt x="160028" y="84925"/>
                      </a:cubicBezTo>
                      <a:lnTo>
                        <a:pt x="89427" y="84925"/>
                      </a:lnTo>
                      <a:lnTo>
                        <a:pt x="89427" y="9010"/>
                      </a:lnTo>
                      <a:cubicBezTo>
                        <a:pt x="89427" y="5214"/>
                        <a:pt x="89427" y="63"/>
                        <a:pt x="84366" y="63"/>
                      </a:cubicBezTo>
                      <a:cubicBezTo>
                        <a:pt x="79305" y="63"/>
                        <a:pt x="79305" y="5214"/>
                        <a:pt x="79305" y="9010"/>
                      </a:cubicBezTo>
                      <a:lnTo>
                        <a:pt x="79305" y="84925"/>
                      </a:lnTo>
                      <a:lnTo>
                        <a:pt x="8451" y="84925"/>
                      </a:lnTo>
                      <a:cubicBezTo>
                        <a:pt x="4908" y="84925"/>
                        <a:pt x="100" y="84925"/>
                        <a:pt x="100" y="90348"/>
                      </a:cubicBezTo>
                      <a:cubicBezTo>
                        <a:pt x="100" y="95770"/>
                        <a:pt x="4908" y="95770"/>
                        <a:pt x="8451" y="95770"/>
                      </a:cubicBezTo>
                      <a:lnTo>
                        <a:pt x="79305" y="95770"/>
                      </a:lnTo>
                      <a:lnTo>
                        <a:pt x="79305" y="171686"/>
                      </a:lnTo>
                      <a:cubicBezTo>
                        <a:pt x="79305" y="175481"/>
                        <a:pt x="79305" y="180633"/>
                        <a:pt x="84366" y="180633"/>
                      </a:cubicBezTo>
                      <a:cubicBezTo>
                        <a:pt x="89427" y="180633"/>
                        <a:pt x="89427" y="175481"/>
                        <a:pt x="89427" y="171686"/>
                      </a:cubicBezTo>
                      <a:lnTo>
                        <a:pt x="89427" y="9577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8" name="フリーフォーム: 図形 1077">
                  <a:extLst>
                    <a:ext uri="{FF2B5EF4-FFF2-40B4-BE49-F238E27FC236}">
                      <a16:creationId xmlns:a16="http://schemas.microsoft.com/office/drawing/2014/main" id="{D46E6563-3B76-8602-B021-F18253467281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4743857" y="3445268"/>
                  <a:ext cx="104114" cy="92624"/>
                </a:xfrm>
                <a:custGeom>
                  <a:avLst/>
                  <a:gdLst>
                    <a:gd name="connsiteX0" fmla="*/ 119044 w 140190"/>
                    <a:gd name="connsiteY0" fmla="*/ 36665 h 124718"/>
                    <a:gd name="connsiteX1" fmla="*/ 123093 w 140190"/>
                    <a:gd name="connsiteY1" fmla="*/ 16601 h 124718"/>
                    <a:gd name="connsiteX2" fmla="*/ 111199 w 140190"/>
                    <a:gd name="connsiteY2" fmla="*/ 4672 h 124718"/>
                    <a:gd name="connsiteX3" fmla="*/ 98294 w 140190"/>
                    <a:gd name="connsiteY3" fmla="*/ 11450 h 124718"/>
                    <a:gd name="connsiteX4" fmla="*/ 71470 w 140190"/>
                    <a:gd name="connsiteY4" fmla="*/ 63 h 124718"/>
                    <a:gd name="connsiteX5" fmla="*/ 110 w 140190"/>
                    <a:gd name="connsiteY5" fmla="*/ 80045 h 124718"/>
                    <a:gd name="connsiteX6" fmla="*/ 44394 w 140190"/>
                    <a:gd name="connsiteY6" fmla="*/ 124781 h 124718"/>
                    <a:gd name="connsiteX7" fmla="*/ 79568 w 140190"/>
                    <a:gd name="connsiteY7" fmla="*/ 110140 h 124718"/>
                    <a:gd name="connsiteX8" fmla="*/ 108669 w 140190"/>
                    <a:gd name="connsiteY8" fmla="*/ 124781 h 124718"/>
                    <a:gd name="connsiteX9" fmla="*/ 130684 w 140190"/>
                    <a:gd name="connsiteY9" fmla="*/ 109327 h 124718"/>
                    <a:gd name="connsiteX10" fmla="*/ 140300 w 140190"/>
                    <a:gd name="connsiteY10" fmla="*/ 82485 h 124718"/>
                    <a:gd name="connsiteX11" fmla="*/ 134227 w 140190"/>
                    <a:gd name="connsiteY11" fmla="*/ 78689 h 124718"/>
                    <a:gd name="connsiteX12" fmla="*/ 129166 w 140190"/>
                    <a:gd name="connsiteY12" fmla="*/ 80045 h 124718"/>
                    <a:gd name="connsiteX13" fmla="*/ 127141 w 140190"/>
                    <a:gd name="connsiteY13" fmla="*/ 87908 h 124718"/>
                    <a:gd name="connsiteX14" fmla="*/ 109934 w 140190"/>
                    <a:gd name="connsiteY14" fmla="*/ 115020 h 124718"/>
                    <a:gd name="connsiteX15" fmla="*/ 104114 w 140190"/>
                    <a:gd name="connsiteY15" fmla="*/ 104989 h 124718"/>
                    <a:gd name="connsiteX16" fmla="*/ 107656 w 140190"/>
                    <a:gd name="connsiteY16" fmla="*/ 85196 h 124718"/>
                    <a:gd name="connsiteX17" fmla="*/ 113224 w 140190"/>
                    <a:gd name="connsiteY17" fmla="*/ 60795 h 124718"/>
                    <a:gd name="connsiteX18" fmla="*/ 119044 w 140190"/>
                    <a:gd name="connsiteY18" fmla="*/ 36665 h 124718"/>
                    <a:gd name="connsiteX19" fmla="*/ 77037 w 140190"/>
                    <a:gd name="connsiteY19" fmla="*/ 97397 h 124718"/>
                    <a:gd name="connsiteX20" fmla="*/ 45659 w 140190"/>
                    <a:gd name="connsiteY20" fmla="*/ 115020 h 124718"/>
                    <a:gd name="connsiteX21" fmla="*/ 28705 w 140190"/>
                    <a:gd name="connsiteY21" fmla="*/ 94415 h 124718"/>
                    <a:gd name="connsiteX22" fmla="*/ 41357 w 140190"/>
                    <a:gd name="connsiteY22" fmla="*/ 36394 h 124718"/>
                    <a:gd name="connsiteX23" fmla="*/ 71976 w 140190"/>
                    <a:gd name="connsiteY23" fmla="*/ 9823 h 124718"/>
                    <a:gd name="connsiteX24" fmla="*/ 92980 w 140190"/>
                    <a:gd name="connsiteY24" fmla="*/ 25549 h 124718"/>
                    <a:gd name="connsiteX25" fmla="*/ 92473 w 140190"/>
                    <a:gd name="connsiteY25" fmla="*/ 29344 h 124718"/>
                    <a:gd name="connsiteX26" fmla="*/ 77037 w 140190"/>
                    <a:gd name="connsiteY26" fmla="*/ 97397 h 124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0190" h="124718">
                      <a:moveTo>
                        <a:pt x="119044" y="36665"/>
                      </a:moveTo>
                      <a:cubicBezTo>
                        <a:pt x="120562" y="29887"/>
                        <a:pt x="123093" y="19042"/>
                        <a:pt x="123093" y="16601"/>
                      </a:cubicBezTo>
                      <a:cubicBezTo>
                        <a:pt x="123093" y="7925"/>
                        <a:pt x="116513" y="4672"/>
                        <a:pt x="111199" y="4672"/>
                      </a:cubicBezTo>
                      <a:cubicBezTo>
                        <a:pt x="106391" y="4672"/>
                        <a:pt x="101330" y="7383"/>
                        <a:pt x="98294" y="11450"/>
                      </a:cubicBezTo>
                      <a:cubicBezTo>
                        <a:pt x="94498" y="7112"/>
                        <a:pt x="86147" y="63"/>
                        <a:pt x="71470" y="63"/>
                      </a:cubicBezTo>
                      <a:cubicBezTo>
                        <a:pt x="27439" y="63"/>
                        <a:pt x="110" y="42901"/>
                        <a:pt x="110" y="80045"/>
                      </a:cubicBezTo>
                      <a:cubicBezTo>
                        <a:pt x="110" y="113393"/>
                        <a:pt x="23391" y="124781"/>
                        <a:pt x="44394" y="124781"/>
                      </a:cubicBezTo>
                      <a:cubicBezTo>
                        <a:pt x="62360" y="124781"/>
                        <a:pt x="75519" y="114207"/>
                        <a:pt x="79568" y="110140"/>
                      </a:cubicBezTo>
                      <a:cubicBezTo>
                        <a:pt x="89184" y="124781"/>
                        <a:pt x="105885" y="124781"/>
                        <a:pt x="108669" y="124781"/>
                      </a:cubicBezTo>
                      <a:cubicBezTo>
                        <a:pt x="118032" y="124781"/>
                        <a:pt x="125370" y="119087"/>
                        <a:pt x="130684" y="109327"/>
                      </a:cubicBezTo>
                      <a:cubicBezTo>
                        <a:pt x="137010" y="98482"/>
                        <a:pt x="140300" y="83841"/>
                        <a:pt x="140300" y="82485"/>
                      </a:cubicBezTo>
                      <a:cubicBezTo>
                        <a:pt x="140300" y="78689"/>
                        <a:pt x="136504" y="78689"/>
                        <a:pt x="134227" y="78689"/>
                      </a:cubicBezTo>
                      <a:cubicBezTo>
                        <a:pt x="131443" y="78689"/>
                        <a:pt x="130431" y="78689"/>
                        <a:pt x="129166" y="80045"/>
                      </a:cubicBezTo>
                      <a:cubicBezTo>
                        <a:pt x="128660" y="80587"/>
                        <a:pt x="128660" y="81129"/>
                        <a:pt x="127141" y="87908"/>
                      </a:cubicBezTo>
                      <a:cubicBezTo>
                        <a:pt x="122080" y="109598"/>
                        <a:pt x="116260" y="115020"/>
                        <a:pt x="109934" y="115020"/>
                      </a:cubicBezTo>
                      <a:cubicBezTo>
                        <a:pt x="107150" y="115020"/>
                        <a:pt x="104114" y="113936"/>
                        <a:pt x="104114" y="104989"/>
                      </a:cubicBezTo>
                      <a:cubicBezTo>
                        <a:pt x="104114" y="100379"/>
                        <a:pt x="105126" y="96041"/>
                        <a:pt x="107656" y="85196"/>
                      </a:cubicBezTo>
                      <a:cubicBezTo>
                        <a:pt x="109428" y="77605"/>
                        <a:pt x="111958" y="66760"/>
                        <a:pt x="113224" y="60795"/>
                      </a:cubicBezTo>
                      <a:lnTo>
                        <a:pt x="119044" y="36665"/>
                      </a:lnTo>
                      <a:close/>
                      <a:moveTo>
                        <a:pt x="77037" y="97397"/>
                      </a:moveTo>
                      <a:cubicBezTo>
                        <a:pt x="69699" y="106615"/>
                        <a:pt x="57805" y="115020"/>
                        <a:pt x="45659" y="115020"/>
                      </a:cubicBezTo>
                      <a:cubicBezTo>
                        <a:pt x="29970" y="115020"/>
                        <a:pt x="28705" y="100379"/>
                        <a:pt x="28705" y="94415"/>
                      </a:cubicBezTo>
                      <a:cubicBezTo>
                        <a:pt x="28705" y="80316"/>
                        <a:pt x="37308" y="46968"/>
                        <a:pt x="41357" y="36394"/>
                      </a:cubicBezTo>
                      <a:cubicBezTo>
                        <a:pt x="49202" y="16601"/>
                        <a:pt x="61601" y="9823"/>
                        <a:pt x="71976" y="9823"/>
                      </a:cubicBezTo>
                      <a:cubicBezTo>
                        <a:pt x="86906" y="9823"/>
                        <a:pt x="92980" y="22566"/>
                        <a:pt x="92980" y="25549"/>
                      </a:cubicBezTo>
                      <a:lnTo>
                        <a:pt x="92473" y="29344"/>
                      </a:lnTo>
                      <a:lnTo>
                        <a:pt x="77037" y="9739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79" name="フリーフォーム: 図形 1078">
                  <a:extLst>
                    <a:ext uri="{FF2B5EF4-FFF2-40B4-BE49-F238E27FC236}">
                      <a16:creationId xmlns:a16="http://schemas.microsoft.com/office/drawing/2014/main" id="{9438B0E6-FA73-F262-E76A-1E9AA89888F1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4862624" y="3472894"/>
                  <a:ext cx="58145" cy="93590"/>
                </a:xfrm>
                <a:custGeom>
                  <a:avLst/>
                  <a:gdLst>
                    <a:gd name="connsiteX0" fmla="*/ 78410 w 78293"/>
                    <a:gd name="connsiteY0" fmla="*/ 91542 h 126019"/>
                    <a:gd name="connsiteX1" fmla="*/ 72387 w 78293"/>
                    <a:gd name="connsiteY1" fmla="*/ 91542 h 126019"/>
                    <a:gd name="connsiteX2" fmla="*/ 67782 w 78293"/>
                    <a:gd name="connsiteY2" fmla="*/ 108813 h 126019"/>
                    <a:gd name="connsiteX3" fmla="*/ 50246 w 78293"/>
                    <a:gd name="connsiteY3" fmla="*/ 109952 h 126019"/>
                    <a:gd name="connsiteX4" fmla="*/ 17653 w 78293"/>
                    <a:gd name="connsiteY4" fmla="*/ 109952 h 126019"/>
                    <a:gd name="connsiteX5" fmla="*/ 53080 w 78293"/>
                    <a:gd name="connsiteY5" fmla="*/ 78067 h 126019"/>
                    <a:gd name="connsiteX6" fmla="*/ 78410 w 78293"/>
                    <a:gd name="connsiteY6" fmla="*/ 37073 h 126019"/>
                    <a:gd name="connsiteX7" fmla="*/ 36960 w 78293"/>
                    <a:gd name="connsiteY7" fmla="*/ 64 h 126019"/>
                    <a:gd name="connsiteX8" fmla="*/ 116 w 78293"/>
                    <a:gd name="connsiteY8" fmla="*/ 34036 h 126019"/>
                    <a:gd name="connsiteX9" fmla="*/ 9504 w 78293"/>
                    <a:gd name="connsiteY9" fmla="*/ 44664 h 126019"/>
                    <a:gd name="connsiteX10" fmla="*/ 18893 w 78293"/>
                    <a:gd name="connsiteY10" fmla="*/ 34606 h 126019"/>
                    <a:gd name="connsiteX11" fmla="*/ 8442 w 78293"/>
                    <a:gd name="connsiteY11" fmla="*/ 24547 h 126019"/>
                    <a:gd name="connsiteX12" fmla="*/ 34303 w 78293"/>
                    <a:gd name="connsiteY12" fmla="*/ 6897 h 126019"/>
                    <a:gd name="connsiteX13" fmla="*/ 61228 w 78293"/>
                    <a:gd name="connsiteY13" fmla="*/ 37073 h 126019"/>
                    <a:gd name="connsiteX14" fmla="*/ 44577 w 78293"/>
                    <a:gd name="connsiteY14" fmla="*/ 73512 h 126019"/>
                    <a:gd name="connsiteX15" fmla="*/ 1888 w 78293"/>
                    <a:gd name="connsiteY15" fmla="*/ 118682 h 126019"/>
                    <a:gd name="connsiteX16" fmla="*/ 116 w 78293"/>
                    <a:gd name="connsiteY16" fmla="*/ 126084 h 126019"/>
                    <a:gd name="connsiteX17" fmla="*/ 73096 w 78293"/>
                    <a:gd name="connsiteY17" fmla="*/ 126084 h 126019"/>
                    <a:gd name="connsiteX18" fmla="*/ 78410 w 78293"/>
                    <a:gd name="connsiteY18" fmla="*/ 91542 h 12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8293" h="126019">
                      <a:moveTo>
                        <a:pt x="78410" y="91542"/>
                      </a:moveTo>
                      <a:lnTo>
                        <a:pt x="72387" y="91542"/>
                      </a:lnTo>
                      <a:cubicBezTo>
                        <a:pt x="71856" y="95718"/>
                        <a:pt x="70085" y="106915"/>
                        <a:pt x="67782" y="108813"/>
                      </a:cubicBezTo>
                      <a:cubicBezTo>
                        <a:pt x="66365" y="109952"/>
                        <a:pt x="52725" y="109952"/>
                        <a:pt x="50246" y="109952"/>
                      </a:cubicBezTo>
                      <a:lnTo>
                        <a:pt x="17653" y="109952"/>
                      </a:lnTo>
                      <a:cubicBezTo>
                        <a:pt x="36252" y="92301"/>
                        <a:pt x="42452" y="86987"/>
                        <a:pt x="53080" y="78067"/>
                      </a:cubicBezTo>
                      <a:cubicBezTo>
                        <a:pt x="66188" y="66870"/>
                        <a:pt x="78410" y="55103"/>
                        <a:pt x="78410" y="37073"/>
                      </a:cubicBezTo>
                      <a:cubicBezTo>
                        <a:pt x="78410" y="14109"/>
                        <a:pt x="59634" y="64"/>
                        <a:pt x="36960" y="64"/>
                      </a:cubicBezTo>
                      <a:cubicBezTo>
                        <a:pt x="14996" y="64"/>
                        <a:pt x="116" y="16576"/>
                        <a:pt x="116" y="34036"/>
                      </a:cubicBezTo>
                      <a:cubicBezTo>
                        <a:pt x="116" y="43716"/>
                        <a:pt x="7733" y="44664"/>
                        <a:pt x="9504" y="44664"/>
                      </a:cubicBezTo>
                      <a:cubicBezTo>
                        <a:pt x="13756" y="44664"/>
                        <a:pt x="18893" y="41438"/>
                        <a:pt x="18893" y="34606"/>
                      </a:cubicBezTo>
                      <a:cubicBezTo>
                        <a:pt x="18893" y="31190"/>
                        <a:pt x="17653" y="24547"/>
                        <a:pt x="8442" y="24547"/>
                      </a:cubicBezTo>
                      <a:cubicBezTo>
                        <a:pt x="13933" y="11072"/>
                        <a:pt x="25978" y="6897"/>
                        <a:pt x="34303" y="6897"/>
                      </a:cubicBezTo>
                      <a:cubicBezTo>
                        <a:pt x="52017" y="6897"/>
                        <a:pt x="61228" y="21700"/>
                        <a:pt x="61228" y="37073"/>
                      </a:cubicBezTo>
                      <a:cubicBezTo>
                        <a:pt x="61228" y="53585"/>
                        <a:pt x="50246" y="66680"/>
                        <a:pt x="44577" y="73512"/>
                      </a:cubicBezTo>
                      <a:lnTo>
                        <a:pt x="1888" y="118682"/>
                      </a:lnTo>
                      <a:cubicBezTo>
                        <a:pt x="116" y="120390"/>
                        <a:pt x="116" y="120770"/>
                        <a:pt x="116" y="126084"/>
                      </a:cubicBezTo>
                      <a:lnTo>
                        <a:pt x="73096" y="126084"/>
                      </a:lnTo>
                      <a:lnTo>
                        <a:pt x="78410" y="915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0" name="フリーフォーム: 図形 1079">
                  <a:extLst>
                    <a:ext uri="{FF2B5EF4-FFF2-40B4-BE49-F238E27FC236}">
                      <a16:creationId xmlns:a16="http://schemas.microsoft.com/office/drawing/2014/main" id="{B16095EF-4F77-CA23-764C-03F015F88F81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4944095" y="3447282"/>
                  <a:ext cx="93590" cy="91214"/>
                </a:xfrm>
                <a:custGeom>
                  <a:avLst/>
                  <a:gdLst>
                    <a:gd name="connsiteX0" fmla="*/ 77301 w 126019"/>
                    <a:gd name="connsiteY0" fmla="*/ 38020 h 122820"/>
                    <a:gd name="connsiteX1" fmla="*/ 102353 w 126019"/>
                    <a:gd name="connsiteY1" fmla="*/ 6028 h 122820"/>
                    <a:gd name="connsiteX2" fmla="*/ 115006 w 126019"/>
                    <a:gd name="connsiteY2" fmla="*/ 9552 h 122820"/>
                    <a:gd name="connsiteX3" fmla="*/ 102859 w 126019"/>
                    <a:gd name="connsiteY3" fmla="*/ 24193 h 122820"/>
                    <a:gd name="connsiteX4" fmla="*/ 112475 w 126019"/>
                    <a:gd name="connsiteY4" fmla="*/ 33682 h 122820"/>
                    <a:gd name="connsiteX5" fmla="*/ 126140 w 126019"/>
                    <a:gd name="connsiteY5" fmla="*/ 17957 h 122820"/>
                    <a:gd name="connsiteX6" fmla="*/ 102606 w 126019"/>
                    <a:gd name="connsiteY6" fmla="*/ 63 h 122820"/>
                    <a:gd name="connsiteX7" fmla="*/ 76036 w 126019"/>
                    <a:gd name="connsiteY7" fmla="*/ 20668 h 122820"/>
                    <a:gd name="connsiteX8" fmla="*/ 48706 w 126019"/>
                    <a:gd name="connsiteY8" fmla="*/ 63 h 122820"/>
                    <a:gd name="connsiteX9" fmla="*/ 7965 w 126019"/>
                    <a:gd name="connsiteY9" fmla="*/ 41816 h 122820"/>
                    <a:gd name="connsiteX10" fmla="*/ 11002 w 126019"/>
                    <a:gd name="connsiteY10" fmla="*/ 44527 h 122820"/>
                    <a:gd name="connsiteX11" fmla="*/ 14291 w 126019"/>
                    <a:gd name="connsiteY11" fmla="*/ 41545 h 122820"/>
                    <a:gd name="connsiteX12" fmla="*/ 48200 w 126019"/>
                    <a:gd name="connsiteY12" fmla="*/ 6028 h 122820"/>
                    <a:gd name="connsiteX13" fmla="*/ 61865 w 126019"/>
                    <a:gd name="connsiteY13" fmla="*/ 24193 h 122820"/>
                    <a:gd name="connsiteX14" fmla="*/ 48200 w 126019"/>
                    <a:gd name="connsiteY14" fmla="*/ 88721 h 122820"/>
                    <a:gd name="connsiteX15" fmla="*/ 24160 w 126019"/>
                    <a:gd name="connsiteY15" fmla="*/ 116918 h 122820"/>
                    <a:gd name="connsiteX16" fmla="*/ 11508 w 126019"/>
                    <a:gd name="connsiteY16" fmla="*/ 113394 h 122820"/>
                    <a:gd name="connsiteX17" fmla="*/ 23401 w 126019"/>
                    <a:gd name="connsiteY17" fmla="*/ 98753 h 122820"/>
                    <a:gd name="connsiteX18" fmla="*/ 14038 w 126019"/>
                    <a:gd name="connsiteY18" fmla="*/ 89263 h 122820"/>
                    <a:gd name="connsiteX19" fmla="*/ 121 w 126019"/>
                    <a:gd name="connsiteY19" fmla="*/ 104989 h 122820"/>
                    <a:gd name="connsiteX20" fmla="*/ 23907 w 126019"/>
                    <a:gd name="connsiteY20" fmla="*/ 122883 h 122820"/>
                    <a:gd name="connsiteX21" fmla="*/ 50478 w 126019"/>
                    <a:gd name="connsiteY21" fmla="*/ 102277 h 122820"/>
                    <a:gd name="connsiteX22" fmla="*/ 77807 w 126019"/>
                    <a:gd name="connsiteY22" fmla="*/ 122883 h 122820"/>
                    <a:gd name="connsiteX23" fmla="*/ 118295 w 126019"/>
                    <a:gd name="connsiteY23" fmla="*/ 81129 h 122820"/>
                    <a:gd name="connsiteX24" fmla="*/ 115259 w 126019"/>
                    <a:gd name="connsiteY24" fmla="*/ 78418 h 122820"/>
                    <a:gd name="connsiteX25" fmla="*/ 111969 w 126019"/>
                    <a:gd name="connsiteY25" fmla="*/ 81401 h 122820"/>
                    <a:gd name="connsiteX26" fmla="*/ 78313 w 126019"/>
                    <a:gd name="connsiteY26" fmla="*/ 116918 h 122820"/>
                    <a:gd name="connsiteX27" fmla="*/ 64396 w 126019"/>
                    <a:gd name="connsiteY27" fmla="*/ 99024 h 122820"/>
                    <a:gd name="connsiteX28" fmla="*/ 68697 w 126019"/>
                    <a:gd name="connsiteY28" fmla="*/ 75165 h 122820"/>
                    <a:gd name="connsiteX29" fmla="*/ 77301 w 126019"/>
                    <a:gd name="connsiteY29" fmla="*/ 38020 h 12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6019" h="122820">
                      <a:moveTo>
                        <a:pt x="77301" y="38020"/>
                      </a:moveTo>
                      <a:cubicBezTo>
                        <a:pt x="78819" y="30971"/>
                        <a:pt x="84640" y="6028"/>
                        <a:pt x="102353" y="6028"/>
                      </a:cubicBezTo>
                      <a:cubicBezTo>
                        <a:pt x="103618" y="6028"/>
                        <a:pt x="109692" y="6028"/>
                        <a:pt x="115006" y="9552"/>
                      </a:cubicBezTo>
                      <a:cubicBezTo>
                        <a:pt x="107920" y="10908"/>
                        <a:pt x="102859" y="17686"/>
                        <a:pt x="102859" y="24193"/>
                      </a:cubicBezTo>
                      <a:cubicBezTo>
                        <a:pt x="102859" y="28531"/>
                        <a:pt x="105643" y="33682"/>
                        <a:pt x="112475" y="33682"/>
                      </a:cubicBezTo>
                      <a:cubicBezTo>
                        <a:pt x="118042" y="33682"/>
                        <a:pt x="126140" y="28802"/>
                        <a:pt x="126140" y="17957"/>
                      </a:cubicBezTo>
                      <a:cubicBezTo>
                        <a:pt x="126140" y="3859"/>
                        <a:pt x="111210" y="63"/>
                        <a:pt x="102606" y="63"/>
                      </a:cubicBezTo>
                      <a:cubicBezTo>
                        <a:pt x="87929" y="63"/>
                        <a:pt x="79072" y="14432"/>
                        <a:pt x="76036" y="20668"/>
                      </a:cubicBezTo>
                      <a:cubicBezTo>
                        <a:pt x="69710" y="2774"/>
                        <a:pt x="56045" y="63"/>
                        <a:pt x="48706" y="63"/>
                      </a:cubicBezTo>
                      <a:cubicBezTo>
                        <a:pt x="22389" y="63"/>
                        <a:pt x="7965" y="35038"/>
                        <a:pt x="7965" y="41816"/>
                      </a:cubicBezTo>
                      <a:cubicBezTo>
                        <a:pt x="7965" y="44527"/>
                        <a:pt x="10496" y="44527"/>
                        <a:pt x="11002" y="44527"/>
                      </a:cubicBezTo>
                      <a:cubicBezTo>
                        <a:pt x="13026" y="44527"/>
                        <a:pt x="13785" y="43985"/>
                        <a:pt x="14291" y="41545"/>
                      </a:cubicBezTo>
                      <a:cubicBezTo>
                        <a:pt x="22895" y="12806"/>
                        <a:pt x="39597" y="6028"/>
                        <a:pt x="48200" y="6028"/>
                      </a:cubicBezTo>
                      <a:cubicBezTo>
                        <a:pt x="53008" y="6028"/>
                        <a:pt x="61865" y="8468"/>
                        <a:pt x="61865" y="24193"/>
                      </a:cubicBezTo>
                      <a:cubicBezTo>
                        <a:pt x="61865" y="32598"/>
                        <a:pt x="57563" y="50763"/>
                        <a:pt x="48200" y="88721"/>
                      </a:cubicBezTo>
                      <a:cubicBezTo>
                        <a:pt x="44151" y="105531"/>
                        <a:pt x="35295" y="116918"/>
                        <a:pt x="24160" y="116918"/>
                      </a:cubicBezTo>
                      <a:cubicBezTo>
                        <a:pt x="22642" y="116918"/>
                        <a:pt x="16822" y="116918"/>
                        <a:pt x="11508" y="113394"/>
                      </a:cubicBezTo>
                      <a:cubicBezTo>
                        <a:pt x="17834" y="112038"/>
                        <a:pt x="23401" y="106344"/>
                        <a:pt x="23401" y="98753"/>
                      </a:cubicBezTo>
                      <a:cubicBezTo>
                        <a:pt x="23401" y="91432"/>
                        <a:pt x="17834" y="89263"/>
                        <a:pt x="14038" y="89263"/>
                      </a:cubicBezTo>
                      <a:cubicBezTo>
                        <a:pt x="6447" y="89263"/>
                        <a:pt x="121" y="96313"/>
                        <a:pt x="121" y="104989"/>
                      </a:cubicBezTo>
                      <a:cubicBezTo>
                        <a:pt x="121" y="117460"/>
                        <a:pt x="12773" y="122883"/>
                        <a:pt x="23907" y="122883"/>
                      </a:cubicBezTo>
                      <a:cubicBezTo>
                        <a:pt x="40609" y="122883"/>
                        <a:pt x="49719" y="103904"/>
                        <a:pt x="50478" y="102277"/>
                      </a:cubicBezTo>
                      <a:cubicBezTo>
                        <a:pt x="53514" y="112309"/>
                        <a:pt x="62624" y="122883"/>
                        <a:pt x="77807" y="122883"/>
                      </a:cubicBezTo>
                      <a:cubicBezTo>
                        <a:pt x="103871" y="122883"/>
                        <a:pt x="118295" y="87908"/>
                        <a:pt x="118295" y="81129"/>
                      </a:cubicBezTo>
                      <a:cubicBezTo>
                        <a:pt x="118295" y="78418"/>
                        <a:pt x="116018" y="78418"/>
                        <a:pt x="115259" y="78418"/>
                      </a:cubicBezTo>
                      <a:cubicBezTo>
                        <a:pt x="112981" y="78418"/>
                        <a:pt x="112475" y="79503"/>
                        <a:pt x="111969" y="81401"/>
                      </a:cubicBezTo>
                      <a:cubicBezTo>
                        <a:pt x="103618" y="110411"/>
                        <a:pt x="86411" y="116918"/>
                        <a:pt x="78313" y="116918"/>
                      </a:cubicBezTo>
                      <a:cubicBezTo>
                        <a:pt x="68444" y="116918"/>
                        <a:pt x="64396" y="108242"/>
                        <a:pt x="64396" y="99024"/>
                      </a:cubicBezTo>
                      <a:cubicBezTo>
                        <a:pt x="64396" y="93059"/>
                        <a:pt x="65914" y="87094"/>
                        <a:pt x="68697" y="75165"/>
                      </a:cubicBezTo>
                      <a:lnTo>
                        <a:pt x="77301" y="3802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1" name="フリーフォーム: 図形 1080">
                  <a:extLst>
                    <a:ext uri="{FF2B5EF4-FFF2-40B4-BE49-F238E27FC236}">
                      <a16:creationId xmlns:a16="http://schemas.microsoft.com/office/drawing/2014/main" id="{3008F80F-931B-0C25-138C-6BCBFAE4246A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5054341" y="3472894"/>
                  <a:ext cx="58145" cy="93590"/>
                </a:xfrm>
                <a:custGeom>
                  <a:avLst/>
                  <a:gdLst>
                    <a:gd name="connsiteX0" fmla="*/ 78420 w 78293"/>
                    <a:gd name="connsiteY0" fmla="*/ 91542 h 126019"/>
                    <a:gd name="connsiteX1" fmla="*/ 72398 w 78293"/>
                    <a:gd name="connsiteY1" fmla="*/ 91542 h 126019"/>
                    <a:gd name="connsiteX2" fmla="*/ 67792 w 78293"/>
                    <a:gd name="connsiteY2" fmla="*/ 108813 h 126019"/>
                    <a:gd name="connsiteX3" fmla="*/ 50256 w 78293"/>
                    <a:gd name="connsiteY3" fmla="*/ 109952 h 126019"/>
                    <a:gd name="connsiteX4" fmla="*/ 17663 w 78293"/>
                    <a:gd name="connsiteY4" fmla="*/ 109952 h 126019"/>
                    <a:gd name="connsiteX5" fmla="*/ 53090 w 78293"/>
                    <a:gd name="connsiteY5" fmla="*/ 78067 h 126019"/>
                    <a:gd name="connsiteX6" fmla="*/ 78420 w 78293"/>
                    <a:gd name="connsiteY6" fmla="*/ 37073 h 126019"/>
                    <a:gd name="connsiteX7" fmla="*/ 36971 w 78293"/>
                    <a:gd name="connsiteY7" fmla="*/ 64 h 126019"/>
                    <a:gd name="connsiteX8" fmla="*/ 126 w 78293"/>
                    <a:gd name="connsiteY8" fmla="*/ 34036 h 126019"/>
                    <a:gd name="connsiteX9" fmla="*/ 9514 w 78293"/>
                    <a:gd name="connsiteY9" fmla="*/ 44664 h 126019"/>
                    <a:gd name="connsiteX10" fmla="*/ 18903 w 78293"/>
                    <a:gd name="connsiteY10" fmla="*/ 34606 h 126019"/>
                    <a:gd name="connsiteX11" fmla="*/ 8452 w 78293"/>
                    <a:gd name="connsiteY11" fmla="*/ 24547 h 126019"/>
                    <a:gd name="connsiteX12" fmla="*/ 34313 w 78293"/>
                    <a:gd name="connsiteY12" fmla="*/ 6897 h 126019"/>
                    <a:gd name="connsiteX13" fmla="*/ 61238 w 78293"/>
                    <a:gd name="connsiteY13" fmla="*/ 37073 h 126019"/>
                    <a:gd name="connsiteX14" fmla="*/ 44587 w 78293"/>
                    <a:gd name="connsiteY14" fmla="*/ 73512 h 126019"/>
                    <a:gd name="connsiteX15" fmla="*/ 1898 w 78293"/>
                    <a:gd name="connsiteY15" fmla="*/ 118682 h 126019"/>
                    <a:gd name="connsiteX16" fmla="*/ 126 w 78293"/>
                    <a:gd name="connsiteY16" fmla="*/ 126084 h 126019"/>
                    <a:gd name="connsiteX17" fmla="*/ 73106 w 78293"/>
                    <a:gd name="connsiteY17" fmla="*/ 126084 h 126019"/>
                    <a:gd name="connsiteX18" fmla="*/ 78420 w 78293"/>
                    <a:gd name="connsiteY18" fmla="*/ 91542 h 12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8293" h="126019">
                      <a:moveTo>
                        <a:pt x="78420" y="91542"/>
                      </a:moveTo>
                      <a:lnTo>
                        <a:pt x="72398" y="91542"/>
                      </a:lnTo>
                      <a:cubicBezTo>
                        <a:pt x="71866" y="95718"/>
                        <a:pt x="70095" y="106915"/>
                        <a:pt x="67792" y="108813"/>
                      </a:cubicBezTo>
                      <a:cubicBezTo>
                        <a:pt x="66375" y="109952"/>
                        <a:pt x="52736" y="109952"/>
                        <a:pt x="50256" y="109952"/>
                      </a:cubicBezTo>
                      <a:lnTo>
                        <a:pt x="17663" y="109952"/>
                      </a:lnTo>
                      <a:cubicBezTo>
                        <a:pt x="36262" y="92301"/>
                        <a:pt x="42462" y="86987"/>
                        <a:pt x="53090" y="78067"/>
                      </a:cubicBezTo>
                      <a:cubicBezTo>
                        <a:pt x="66198" y="66870"/>
                        <a:pt x="78420" y="55103"/>
                        <a:pt x="78420" y="37073"/>
                      </a:cubicBezTo>
                      <a:cubicBezTo>
                        <a:pt x="78420" y="14109"/>
                        <a:pt x="59644" y="64"/>
                        <a:pt x="36971" y="64"/>
                      </a:cubicBezTo>
                      <a:cubicBezTo>
                        <a:pt x="15006" y="64"/>
                        <a:pt x="126" y="16576"/>
                        <a:pt x="126" y="34036"/>
                      </a:cubicBezTo>
                      <a:cubicBezTo>
                        <a:pt x="126" y="43716"/>
                        <a:pt x="7743" y="44664"/>
                        <a:pt x="9514" y="44664"/>
                      </a:cubicBezTo>
                      <a:cubicBezTo>
                        <a:pt x="13766" y="44664"/>
                        <a:pt x="18903" y="41438"/>
                        <a:pt x="18903" y="34606"/>
                      </a:cubicBezTo>
                      <a:cubicBezTo>
                        <a:pt x="18903" y="31190"/>
                        <a:pt x="17663" y="24547"/>
                        <a:pt x="8452" y="24547"/>
                      </a:cubicBezTo>
                      <a:cubicBezTo>
                        <a:pt x="13943" y="11072"/>
                        <a:pt x="25988" y="6897"/>
                        <a:pt x="34313" y="6897"/>
                      </a:cubicBezTo>
                      <a:cubicBezTo>
                        <a:pt x="52027" y="6897"/>
                        <a:pt x="61238" y="21700"/>
                        <a:pt x="61238" y="37073"/>
                      </a:cubicBezTo>
                      <a:cubicBezTo>
                        <a:pt x="61238" y="53585"/>
                        <a:pt x="50256" y="66680"/>
                        <a:pt x="44587" y="73512"/>
                      </a:cubicBezTo>
                      <a:lnTo>
                        <a:pt x="1898" y="118682"/>
                      </a:lnTo>
                      <a:cubicBezTo>
                        <a:pt x="126" y="120390"/>
                        <a:pt x="126" y="120770"/>
                        <a:pt x="126" y="126084"/>
                      </a:cubicBezTo>
                      <a:lnTo>
                        <a:pt x="73106" y="126084"/>
                      </a:lnTo>
                      <a:lnTo>
                        <a:pt x="78420" y="9154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2" name="フリーフォーム: 図形 1081">
                  <a:extLst>
                    <a:ext uri="{FF2B5EF4-FFF2-40B4-BE49-F238E27FC236}">
                      <a16:creationId xmlns:a16="http://schemas.microsoft.com/office/drawing/2014/main" id="{BA7CC4A7-BC15-B8C3-E653-BA84B7971BAD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182648" y="3418891"/>
                  <a:ext cx="124974" cy="134102"/>
                </a:xfrm>
                <a:custGeom>
                  <a:avLst/>
                  <a:gdLst>
                    <a:gd name="connsiteX0" fmla="*/ 89460 w 168278"/>
                    <a:gd name="connsiteY0" fmla="*/ 95770 h 180569"/>
                    <a:gd name="connsiteX1" fmla="*/ 160061 w 168278"/>
                    <a:gd name="connsiteY1" fmla="*/ 95770 h 180569"/>
                    <a:gd name="connsiteX2" fmla="*/ 168412 w 168278"/>
                    <a:gd name="connsiteY2" fmla="*/ 90348 h 180569"/>
                    <a:gd name="connsiteX3" fmla="*/ 160061 w 168278"/>
                    <a:gd name="connsiteY3" fmla="*/ 84925 h 180569"/>
                    <a:gd name="connsiteX4" fmla="*/ 89460 w 168278"/>
                    <a:gd name="connsiteY4" fmla="*/ 84925 h 180569"/>
                    <a:gd name="connsiteX5" fmla="*/ 89460 w 168278"/>
                    <a:gd name="connsiteY5" fmla="*/ 9010 h 180569"/>
                    <a:gd name="connsiteX6" fmla="*/ 84399 w 168278"/>
                    <a:gd name="connsiteY6" fmla="*/ 63 h 180569"/>
                    <a:gd name="connsiteX7" fmla="*/ 79338 w 168278"/>
                    <a:gd name="connsiteY7" fmla="*/ 9010 h 180569"/>
                    <a:gd name="connsiteX8" fmla="*/ 79338 w 168278"/>
                    <a:gd name="connsiteY8" fmla="*/ 84925 h 180569"/>
                    <a:gd name="connsiteX9" fmla="*/ 8484 w 168278"/>
                    <a:gd name="connsiteY9" fmla="*/ 84925 h 180569"/>
                    <a:gd name="connsiteX10" fmla="*/ 133 w 168278"/>
                    <a:gd name="connsiteY10" fmla="*/ 90348 h 180569"/>
                    <a:gd name="connsiteX11" fmla="*/ 8484 w 168278"/>
                    <a:gd name="connsiteY11" fmla="*/ 95770 h 180569"/>
                    <a:gd name="connsiteX12" fmla="*/ 79338 w 168278"/>
                    <a:gd name="connsiteY12" fmla="*/ 95770 h 180569"/>
                    <a:gd name="connsiteX13" fmla="*/ 79338 w 168278"/>
                    <a:gd name="connsiteY13" fmla="*/ 171686 h 180569"/>
                    <a:gd name="connsiteX14" fmla="*/ 84399 w 168278"/>
                    <a:gd name="connsiteY14" fmla="*/ 180633 h 180569"/>
                    <a:gd name="connsiteX15" fmla="*/ 89460 w 168278"/>
                    <a:gd name="connsiteY15" fmla="*/ 171686 h 180569"/>
                    <a:gd name="connsiteX16" fmla="*/ 89460 w 168278"/>
                    <a:gd name="connsiteY16" fmla="*/ 95770 h 180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68278" h="180569">
                      <a:moveTo>
                        <a:pt x="89460" y="95770"/>
                      </a:moveTo>
                      <a:lnTo>
                        <a:pt x="160061" y="95770"/>
                      </a:lnTo>
                      <a:cubicBezTo>
                        <a:pt x="163604" y="95770"/>
                        <a:pt x="168412" y="95770"/>
                        <a:pt x="168412" y="90348"/>
                      </a:cubicBezTo>
                      <a:cubicBezTo>
                        <a:pt x="168412" y="84925"/>
                        <a:pt x="163604" y="84925"/>
                        <a:pt x="160061" y="84925"/>
                      </a:cubicBezTo>
                      <a:lnTo>
                        <a:pt x="89460" y="84925"/>
                      </a:lnTo>
                      <a:lnTo>
                        <a:pt x="89460" y="9010"/>
                      </a:lnTo>
                      <a:cubicBezTo>
                        <a:pt x="89460" y="5214"/>
                        <a:pt x="89460" y="63"/>
                        <a:pt x="84399" y="63"/>
                      </a:cubicBezTo>
                      <a:cubicBezTo>
                        <a:pt x="79338" y="63"/>
                        <a:pt x="79338" y="5214"/>
                        <a:pt x="79338" y="9010"/>
                      </a:cubicBezTo>
                      <a:lnTo>
                        <a:pt x="79338" y="84925"/>
                      </a:lnTo>
                      <a:lnTo>
                        <a:pt x="8484" y="84925"/>
                      </a:lnTo>
                      <a:cubicBezTo>
                        <a:pt x="4941" y="84925"/>
                        <a:pt x="133" y="84925"/>
                        <a:pt x="133" y="90348"/>
                      </a:cubicBezTo>
                      <a:cubicBezTo>
                        <a:pt x="133" y="95770"/>
                        <a:pt x="4941" y="95770"/>
                        <a:pt x="8484" y="95770"/>
                      </a:cubicBezTo>
                      <a:lnTo>
                        <a:pt x="79338" y="95770"/>
                      </a:lnTo>
                      <a:lnTo>
                        <a:pt x="79338" y="171686"/>
                      </a:lnTo>
                      <a:cubicBezTo>
                        <a:pt x="79338" y="175481"/>
                        <a:pt x="79338" y="180633"/>
                        <a:pt x="84399" y="180633"/>
                      </a:cubicBezTo>
                      <a:cubicBezTo>
                        <a:pt x="89460" y="180633"/>
                        <a:pt x="89460" y="175481"/>
                        <a:pt x="89460" y="171686"/>
                      </a:cubicBezTo>
                      <a:lnTo>
                        <a:pt x="89460" y="9577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3" name="フリーフォーム: 図形 1082">
                  <a:extLst>
                    <a:ext uri="{FF2B5EF4-FFF2-40B4-BE49-F238E27FC236}">
                      <a16:creationId xmlns:a16="http://schemas.microsoft.com/office/drawing/2014/main" id="{52484D0F-A331-58A1-0878-7678B7F09264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5368512" y="3445268"/>
                  <a:ext cx="104114" cy="92624"/>
                </a:xfrm>
                <a:custGeom>
                  <a:avLst/>
                  <a:gdLst>
                    <a:gd name="connsiteX0" fmla="*/ 119077 w 140190"/>
                    <a:gd name="connsiteY0" fmla="*/ 36665 h 124718"/>
                    <a:gd name="connsiteX1" fmla="*/ 123126 w 140190"/>
                    <a:gd name="connsiteY1" fmla="*/ 16601 h 124718"/>
                    <a:gd name="connsiteX2" fmla="*/ 111232 w 140190"/>
                    <a:gd name="connsiteY2" fmla="*/ 4672 h 124718"/>
                    <a:gd name="connsiteX3" fmla="*/ 98327 w 140190"/>
                    <a:gd name="connsiteY3" fmla="*/ 11450 h 124718"/>
                    <a:gd name="connsiteX4" fmla="*/ 71503 w 140190"/>
                    <a:gd name="connsiteY4" fmla="*/ 63 h 124718"/>
                    <a:gd name="connsiteX5" fmla="*/ 143 w 140190"/>
                    <a:gd name="connsiteY5" fmla="*/ 80045 h 124718"/>
                    <a:gd name="connsiteX6" fmla="*/ 44427 w 140190"/>
                    <a:gd name="connsiteY6" fmla="*/ 124781 h 124718"/>
                    <a:gd name="connsiteX7" fmla="*/ 79601 w 140190"/>
                    <a:gd name="connsiteY7" fmla="*/ 110140 h 124718"/>
                    <a:gd name="connsiteX8" fmla="*/ 108702 w 140190"/>
                    <a:gd name="connsiteY8" fmla="*/ 124781 h 124718"/>
                    <a:gd name="connsiteX9" fmla="*/ 130717 w 140190"/>
                    <a:gd name="connsiteY9" fmla="*/ 109327 h 124718"/>
                    <a:gd name="connsiteX10" fmla="*/ 140333 w 140190"/>
                    <a:gd name="connsiteY10" fmla="*/ 82485 h 124718"/>
                    <a:gd name="connsiteX11" fmla="*/ 134260 w 140190"/>
                    <a:gd name="connsiteY11" fmla="*/ 78689 h 124718"/>
                    <a:gd name="connsiteX12" fmla="*/ 129199 w 140190"/>
                    <a:gd name="connsiteY12" fmla="*/ 80045 h 124718"/>
                    <a:gd name="connsiteX13" fmla="*/ 127175 w 140190"/>
                    <a:gd name="connsiteY13" fmla="*/ 87908 h 124718"/>
                    <a:gd name="connsiteX14" fmla="*/ 109967 w 140190"/>
                    <a:gd name="connsiteY14" fmla="*/ 115020 h 124718"/>
                    <a:gd name="connsiteX15" fmla="*/ 104147 w 140190"/>
                    <a:gd name="connsiteY15" fmla="*/ 104989 h 124718"/>
                    <a:gd name="connsiteX16" fmla="*/ 107690 w 140190"/>
                    <a:gd name="connsiteY16" fmla="*/ 85196 h 124718"/>
                    <a:gd name="connsiteX17" fmla="*/ 113257 w 140190"/>
                    <a:gd name="connsiteY17" fmla="*/ 60795 h 124718"/>
                    <a:gd name="connsiteX18" fmla="*/ 119077 w 140190"/>
                    <a:gd name="connsiteY18" fmla="*/ 36665 h 124718"/>
                    <a:gd name="connsiteX19" fmla="*/ 77070 w 140190"/>
                    <a:gd name="connsiteY19" fmla="*/ 97397 h 124718"/>
                    <a:gd name="connsiteX20" fmla="*/ 45692 w 140190"/>
                    <a:gd name="connsiteY20" fmla="*/ 115020 h 124718"/>
                    <a:gd name="connsiteX21" fmla="*/ 28738 w 140190"/>
                    <a:gd name="connsiteY21" fmla="*/ 94415 h 124718"/>
                    <a:gd name="connsiteX22" fmla="*/ 41390 w 140190"/>
                    <a:gd name="connsiteY22" fmla="*/ 36394 h 124718"/>
                    <a:gd name="connsiteX23" fmla="*/ 72009 w 140190"/>
                    <a:gd name="connsiteY23" fmla="*/ 9823 h 124718"/>
                    <a:gd name="connsiteX24" fmla="*/ 93013 w 140190"/>
                    <a:gd name="connsiteY24" fmla="*/ 25549 h 124718"/>
                    <a:gd name="connsiteX25" fmla="*/ 92507 w 140190"/>
                    <a:gd name="connsiteY25" fmla="*/ 29344 h 124718"/>
                    <a:gd name="connsiteX26" fmla="*/ 77070 w 140190"/>
                    <a:gd name="connsiteY26" fmla="*/ 97397 h 124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40190" h="124718">
                      <a:moveTo>
                        <a:pt x="119077" y="36665"/>
                      </a:moveTo>
                      <a:cubicBezTo>
                        <a:pt x="120595" y="29887"/>
                        <a:pt x="123126" y="19042"/>
                        <a:pt x="123126" y="16601"/>
                      </a:cubicBezTo>
                      <a:cubicBezTo>
                        <a:pt x="123126" y="7925"/>
                        <a:pt x="116546" y="4672"/>
                        <a:pt x="111232" y="4672"/>
                      </a:cubicBezTo>
                      <a:cubicBezTo>
                        <a:pt x="106424" y="4672"/>
                        <a:pt x="101363" y="7383"/>
                        <a:pt x="98327" y="11450"/>
                      </a:cubicBezTo>
                      <a:cubicBezTo>
                        <a:pt x="94531" y="7112"/>
                        <a:pt x="86180" y="63"/>
                        <a:pt x="71503" y="63"/>
                      </a:cubicBezTo>
                      <a:cubicBezTo>
                        <a:pt x="27472" y="63"/>
                        <a:pt x="143" y="42901"/>
                        <a:pt x="143" y="80045"/>
                      </a:cubicBezTo>
                      <a:cubicBezTo>
                        <a:pt x="143" y="113393"/>
                        <a:pt x="23424" y="124781"/>
                        <a:pt x="44427" y="124781"/>
                      </a:cubicBezTo>
                      <a:cubicBezTo>
                        <a:pt x="62393" y="124781"/>
                        <a:pt x="75552" y="114207"/>
                        <a:pt x="79601" y="110140"/>
                      </a:cubicBezTo>
                      <a:cubicBezTo>
                        <a:pt x="89217" y="124781"/>
                        <a:pt x="105918" y="124781"/>
                        <a:pt x="108702" y="124781"/>
                      </a:cubicBezTo>
                      <a:cubicBezTo>
                        <a:pt x="118065" y="124781"/>
                        <a:pt x="125403" y="119087"/>
                        <a:pt x="130717" y="109327"/>
                      </a:cubicBezTo>
                      <a:cubicBezTo>
                        <a:pt x="137044" y="98482"/>
                        <a:pt x="140333" y="83841"/>
                        <a:pt x="140333" y="82485"/>
                      </a:cubicBezTo>
                      <a:cubicBezTo>
                        <a:pt x="140333" y="78689"/>
                        <a:pt x="136537" y="78689"/>
                        <a:pt x="134260" y="78689"/>
                      </a:cubicBezTo>
                      <a:cubicBezTo>
                        <a:pt x="131476" y="78689"/>
                        <a:pt x="130464" y="78689"/>
                        <a:pt x="129199" y="80045"/>
                      </a:cubicBezTo>
                      <a:cubicBezTo>
                        <a:pt x="128693" y="80587"/>
                        <a:pt x="128693" y="81129"/>
                        <a:pt x="127175" y="87908"/>
                      </a:cubicBezTo>
                      <a:cubicBezTo>
                        <a:pt x="122113" y="109598"/>
                        <a:pt x="116293" y="115020"/>
                        <a:pt x="109967" y="115020"/>
                      </a:cubicBezTo>
                      <a:cubicBezTo>
                        <a:pt x="107184" y="115020"/>
                        <a:pt x="104147" y="113936"/>
                        <a:pt x="104147" y="104989"/>
                      </a:cubicBezTo>
                      <a:cubicBezTo>
                        <a:pt x="104147" y="100379"/>
                        <a:pt x="105159" y="96041"/>
                        <a:pt x="107690" y="85196"/>
                      </a:cubicBezTo>
                      <a:cubicBezTo>
                        <a:pt x="109461" y="77605"/>
                        <a:pt x="111991" y="66760"/>
                        <a:pt x="113257" y="60795"/>
                      </a:cubicBezTo>
                      <a:lnTo>
                        <a:pt x="119077" y="36665"/>
                      </a:lnTo>
                      <a:close/>
                      <a:moveTo>
                        <a:pt x="77070" y="97397"/>
                      </a:moveTo>
                      <a:cubicBezTo>
                        <a:pt x="69732" y="106615"/>
                        <a:pt x="57839" y="115020"/>
                        <a:pt x="45692" y="115020"/>
                      </a:cubicBezTo>
                      <a:cubicBezTo>
                        <a:pt x="30003" y="115020"/>
                        <a:pt x="28738" y="100379"/>
                        <a:pt x="28738" y="94415"/>
                      </a:cubicBezTo>
                      <a:cubicBezTo>
                        <a:pt x="28738" y="80316"/>
                        <a:pt x="37341" y="46968"/>
                        <a:pt x="41390" y="36394"/>
                      </a:cubicBezTo>
                      <a:cubicBezTo>
                        <a:pt x="49235" y="16601"/>
                        <a:pt x="61634" y="9823"/>
                        <a:pt x="72009" y="9823"/>
                      </a:cubicBezTo>
                      <a:cubicBezTo>
                        <a:pt x="86939" y="9823"/>
                        <a:pt x="93013" y="22566"/>
                        <a:pt x="93013" y="25549"/>
                      </a:cubicBezTo>
                      <a:lnTo>
                        <a:pt x="92507" y="29344"/>
                      </a:lnTo>
                      <a:lnTo>
                        <a:pt x="77070" y="97397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4" name="フリーフォーム: 図形 1083">
                  <a:extLst>
                    <a:ext uri="{FF2B5EF4-FFF2-40B4-BE49-F238E27FC236}">
                      <a16:creationId xmlns:a16="http://schemas.microsoft.com/office/drawing/2014/main" id="{6D8BC163-C98F-2B24-AD01-B4110E749AA9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5486095" y="3472894"/>
                  <a:ext cx="60514" cy="96409"/>
                </a:xfrm>
                <a:custGeom>
                  <a:avLst/>
                  <a:gdLst>
                    <a:gd name="connsiteX0" fmla="*/ 38942 w 81482"/>
                    <a:gd name="connsiteY0" fmla="*/ 62694 h 129815"/>
                    <a:gd name="connsiteX1" fmla="*/ 62678 w 81482"/>
                    <a:gd name="connsiteY1" fmla="*/ 93250 h 129815"/>
                    <a:gd name="connsiteX2" fmla="*/ 39650 w 81482"/>
                    <a:gd name="connsiteY2" fmla="*/ 123806 h 129815"/>
                    <a:gd name="connsiteX3" fmla="*/ 9537 w 81482"/>
                    <a:gd name="connsiteY3" fmla="*/ 110521 h 129815"/>
                    <a:gd name="connsiteX4" fmla="*/ 19811 w 81482"/>
                    <a:gd name="connsiteY4" fmla="*/ 99893 h 129815"/>
                    <a:gd name="connsiteX5" fmla="*/ 10069 w 81482"/>
                    <a:gd name="connsiteY5" fmla="*/ 89455 h 129815"/>
                    <a:gd name="connsiteX6" fmla="*/ 149 w 81482"/>
                    <a:gd name="connsiteY6" fmla="*/ 100462 h 129815"/>
                    <a:gd name="connsiteX7" fmla="*/ 40005 w 81482"/>
                    <a:gd name="connsiteY7" fmla="*/ 129879 h 129815"/>
                    <a:gd name="connsiteX8" fmla="*/ 81632 w 81482"/>
                    <a:gd name="connsiteY8" fmla="*/ 93250 h 129815"/>
                    <a:gd name="connsiteX9" fmla="*/ 50810 w 81482"/>
                    <a:gd name="connsiteY9" fmla="*/ 59278 h 129815"/>
                    <a:gd name="connsiteX10" fmla="*/ 76140 w 81482"/>
                    <a:gd name="connsiteY10" fmla="*/ 26255 h 129815"/>
                    <a:gd name="connsiteX11" fmla="*/ 40359 w 81482"/>
                    <a:gd name="connsiteY11" fmla="*/ 64 h 129815"/>
                    <a:gd name="connsiteX12" fmla="*/ 5640 w 81482"/>
                    <a:gd name="connsiteY12" fmla="*/ 25496 h 129815"/>
                    <a:gd name="connsiteX13" fmla="*/ 14851 w 81482"/>
                    <a:gd name="connsiteY13" fmla="*/ 35555 h 129815"/>
                    <a:gd name="connsiteX14" fmla="*/ 23885 w 81482"/>
                    <a:gd name="connsiteY14" fmla="*/ 25875 h 129815"/>
                    <a:gd name="connsiteX15" fmla="*/ 14851 w 81482"/>
                    <a:gd name="connsiteY15" fmla="*/ 16006 h 129815"/>
                    <a:gd name="connsiteX16" fmla="*/ 39828 w 81482"/>
                    <a:gd name="connsiteY16" fmla="*/ 5568 h 129815"/>
                    <a:gd name="connsiteX17" fmla="*/ 58958 w 81482"/>
                    <a:gd name="connsiteY17" fmla="*/ 26255 h 129815"/>
                    <a:gd name="connsiteX18" fmla="*/ 51873 w 81482"/>
                    <a:gd name="connsiteY18" fmla="*/ 48840 h 129815"/>
                    <a:gd name="connsiteX19" fmla="*/ 32211 w 81482"/>
                    <a:gd name="connsiteY19" fmla="*/ 57001 h 129815"/>
                    <a:gd name="connsiteX20" fmla="*/ 26542 w 81482"/>
                    <a:gd name="connsiteY20" fmla="*/ 57570 h 129815"/>
                    <a:gd name="connsiteX21" fmla="*/ 24771 w 81482"/>
                    <a:gd name="connsiteY21" fmla="*/ 60037 h 129815"/>
                    <a:gd name="connsiteX22" fmla="*/ 29377 w 81482"/>
                    <a:gd name="connsiteY22" fmla="*/ 62694 h 129815"/>
                    <a:gd name="connsiteX23" fmla="*/ 38942 w 81482"/>
                    <a:gd name="connsiteY23" fmla="*/ 62694 h 129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1482" h="129815">
                      <a:moveTo>
                        <a:pt x="38942" y="62694"/>
                      </a:moveTo>
                      <a:cubicBezTo>
                        <a:pt x="52759" y="62694"/>
                        <a:pt x="62678" y="72943"/>
                        <a:pt x="62678" y="93250"/>
                      </a:cubicBezTo>
                      <a:cubicBezTo>
                        <a:pt x="62678" y="116784"/>
                        <a:pt x="49924" y="123806"/>
                        <a:pt x="39650" y="123806"/>
                      </a:cubicBezTo>
                      <a:cubicBezTo>
                        <a:pt x="32565" y="123806"/>
                        <a:pt x="16977" y="121719"/>
                        <a:pt x="9537" y="110521"/>
                      </a:cubicBezTo>
                      <a:cubicBezTo>
                        <a:pt x="17863" y="110141"/>
                        <a:pt x="19811" y="103878"/>
                        <a:pt x="19811" y="99893"/>
                      </a:cubicBezTo>
                      <a:cubicBezTo>
                        <a:pt x="19811" y="93820"/>
                        <a:pt x="15560" y="89455"/>
                        <a:pt x="10069" y="89455"/>
                      </a:cubicBezTo>
                      <a:cubicBezTo>
                        <a:pt x="5109" y="89455"/>
                        <a:pt x="149" y="92681"/>
                        <a:pt x="149" y="100462"/>
                      </a:cubicBezTo>
                      <a:cubicBezTo>
                        <a:pt x="149" y="118302"/>
                        <a:pt x="18571" y="129879"/>
                        <a:pt x="40005" y="129879"/>
                      </a:cubicBezTo>
                      <a:cubicBezTo>
                        <a:pt x="64627" y="129879"/>
                        <a:pt x="81632" y="112229"/>
                        <a:pt x="81632" y="93250"/>
                      </a:cubicBezTo>
                      <a:cubicBezTo>
                        <a:pt x="81632" y="78447"/>
                        <a:pt x="70295" y="63643"/>
                        <a:pt x="50810" y="59278"/>
                      </a:cubicBezTo>
                      <a:cubicBezTo>
                        <a:pt x="69409" y="52066"/>
                        <a:pt x="76140" y="37832"/>
                        <a:pt x="76140" y="26255"/>
                      </a:cubicBezTo>
                      <a:cubicBezTo>
                        <a:pt x="76140" y="11262"/>
                        <a:pt x="60021" y="64"/>
                        <a:pt x="40359" y="64"/>
                      </a:cubicBezTo>
                      <a:cubicBezTo>
                        <a:pt x="20697" y="64"/>
                        <a:pt x="5640" y="10313"/>
                        <a:pt x="5640" y="25496"/>
                      </a:cubicBezTo>
                      <a:cubicBezTo>
                        <a:pt x="5640" y="31949"/>
                        <a:pt x="9537" y="35555"/>
                        <a:pt x="14851" y="35555"/>
                      </a:cubicBezTo>
                      <a:cubicBezTo>
                        <a:pt x="20343" y="35555"/>
                        <a:pt x="23885" y="31190"/>
                        <a:pt x="23885" y="25875"/>
                      </a:cubicBezTo>
                      <a:cubicBezTo>
                        <a:pt x="23885" y="20372"/>
                        <a:pt x="20343" y="16386"/>
                        <a:pt x="14851" y="16006"/>
                      </a:cubicBezTo>
                      <a:cubicBezTo>
                        <a:pt x="21051" y="7656"/>
                        <a:pt x="33274" y="5568"/>
                        <a:pt x="39828" y="5568"/>
                      </a:cubicBezTo>
                      <a:cubicBezTo>
                        <a:pt x="47799" y="5568"/>
                        <a:pt x="58958" y="9743"/>
                        <a:pt x="58958" y="26255"/>
                      </a:cubicBezTo>
                      <a:cubicBezTo>
                        <a:pt x="58958" y="34226"/>
                        <a:pt x="56478" y="42956"/>
                        <a:pt x="51873" y="48840"/>
                      </a:cubicBezTo>
                      <a:cubicBezTo>
                        <a:pt x="46027" y="56052"/>
                        <a:pt x="41068" y="56431"/>
                        <a:pt x="32211" y="57001"/>
                      </a:cubicBezTo>
                      <a:cubicBezTo>
                        <a:pt x="27782" y="57380"/>
                        <a:pt x="27428" y="57380"/>
                        <a:pt x="26542" y="57570"/>
                      </a:cubicBezTo>
                      <a:cubicBezTo>
                        <a:pt x="26188" y="57570"/>
                        <a:pt x="24771" y="57950"/>
                        <a:pt x="24771" y="60037"/>
                      </a:cubicBezTo>
                      <a:cubicBezTo>
                        <a:pt x="24771" y="62694"/>
                        <a:pt x="26365" y="62694"/>
                        <a:pt x="29377" y="62694"/>
                      </a:cubicBezTo>
                      <a:lnTo>
                        <a:pt x="38942" y="62694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5" name="フリーフォーム: 図形 1084">
                  <a:extLst>
                    <a:ext uri="{FF2B5EF4-FFF2-40B4-BE49-F238E27FC236}">
                      <a16:creationId xmlns:a16="http://schemas.microsoft.com/office/drawing/2014/main" id="{10F1E06C-A413-F18A-FF16-FFAF6F6AFD0C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5568750" y="3447282"/>
                  <a:ext cx="93590" cy="91214"/>
                </a:xfrm>
                <a:custGeom>
                  <a:avLst/>
                  <a:gdLst>
                    <a:gd name="connsiteX0" fmla="*/ 77334 w 126019"/>
                    <a:gd name="connsiteY0" fmla="*/ 38020 h 122820"/>
                    <a:gd name="connsiteX1" fmla="*/ 102386 w 126019"/>
                    <a:gd name="connsiteY1" fmla="*/ 6028 h 122820"/>
                    <a:gd name="connsiteX2" fmla="*/ 115039 w 126019"/>
                    <a:gd name="connsiteY2" fmla="*/ 9552 h 122820"/>
                    <a:gd name="connsiteX3" fmla="*/ 102892 w 126019"/>
                    <a:gd name="connsiteY3" fmla="*/ 24193 h 122820"/>
                    <a:gd name="connsiteX4" fmla="*/ 112508 w 126019"/>
                    <a:gd name="connsiteY4" fmla="*/ 33682 h 122820"/>
                    <a:gd name="connsiteX5" fmla="*/ 126173 w 126019"/>
                    <a:gd name="connsiteY5" fmla="*/ 17957 h 122820"/>
                    <a:gd name="connsiteX6" fmla="*/ 102639 w 126019"/>
                    <a:gd name="connsiteY6" fmla="*/ 63 h 122820"/>
                    <a:gd name="connsiteX7" fmla="*/ 76069 w 126019"/>
                    <a:gd name="connsiteY7" fmla="*/ 20668 h 122820"/>
                    <a:gd name="connsiteX8" fmla="*/ 48739 w 126019"/>
                    <a:gd name="connsiteY8" fmla="*/ 63 h 122820"/>
                    <a:gd name="connsiteX9" fmla="*/ 7998 w 126019"/>
                    <a:gd name="connsiteY9" fmla="*/ 41816 h 122820"/>
                    <a:gd name="connsiteX10" fmla="*/ 11035 w 126019"/>
                    <a:gd name="connsiteY10" fmla="*/ 44527 h 122820"/>
                    <a:gd name="connsiteX11" fmla="*/ 14325 w 126019"/>
                    <a:gd name="connsiteY11" fmla="*/ 41545 h 122820"/>
                    <a:gd name="connsiteX12" fmla="*/ 48233 w 126019"/>
                    <a:gd name="connsiteY12" fmla="*/ 6028 h 122820"/>
                    <a:gd name="connsiteX13" fmla="*/ 61898 w 126019"/>
                    <a:gd name="connsiteY13" fmla="*/ 24193 h 122820"/>
                    <a:gd name="connsiteX14" fmla="*/ 48233 w 126019"/>
                    <a:gd name="connsiteY14" fmla="*/ 88721 h 122820"/>
                    <a:gd name="connsiteX15" fmla="*/ 24194 w 126019"/>
                    <a:gd name="connsiteY15" fmla="*/ 116918 h 122820"/>
                    <a:gd name="connsiteX16" fmla="*/ 11541 w 126019"/>
                    <a:gd name="connsiteY16" fmla="*/ 113394 h 122820"/>
                    <a:gd name="connsiteX17" fmla="*/ 23434 w 126019"/>
                    <a:gd name="connsiteY17" fmla="*/ 98753 h 122820"/>
                    <a:gd name="connsiteX18" fmla="*/ 14072 w 126019"/>
                    <a:gd name="connsiteY18" fmla="*/ 89263 h 122820"/>
                    <a:gd name="connsiteX19" fmla="*/ 154 w 126019"/>
                    <a:gd name="connsiteY19" fmla="*/ 104989 h 122820"/>
                    <a:gd name="connsiteX20" fmla="*/ 23940 w 126019"/>
                    <a:gd name="connsiteY20" fmla="*/ 122883 h 122820"/>
                    <a:gd name="connsiteX21" fmla="*/ 50511 w 126019"/>
                    <a:gd name="connsiteY21" fmla="*/ 102277 h 122820"/>
                    <a:gd name="connsiteX22" fmla="*/ 77840 w 126019"/>
                    <a:gd name="connsiteY22" fmla="*/ 122883 h 122820"/>
                    <a:gd name="connsiteX23" fmla="*/ 118328 w 126019"/>
                    <a:gd name="connsiteY23" fmla="*/ 81129 h 122820"/>
                    <a:gd name="connsiteX24" fmla="*/ 115292 w 126019"/>
                    <a:gd name="connsiteY24" fmla="*/ 78418 h 122820"/>
                    <a:gd name="connsiteX25" fmla="*/ 112002 w 126019"/>
                    <a:gd name="connsiteY25" fmla="*/ 81401 h 122820"/>
                    <a:gd name="connsiteX26" fmla="*/ 78346 w 126019"/>
                    <a:gd name="connsiteY26" fmla="*/ 116918 h 122820"/>
                    <a:gd name="connsiteX27" fmla="*/ 64429 w 126019"/>
                    <a:gd name="connsiteY27" fmla="*/ 99024 h 122820"/>
                    <a:gd name="connsiteX28" fmla="*/ 68731 w 126019"/>
                    <a:gd name="connsiteY28" fmla="*/ 75165 h 122820"/>
                    <a:gd name="connsiteX29" fmla="*/ 77334 w 126019"/>
                    <a:gd name="connsiteY29" fmla="*/ 38020 h 122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6019" h="122820">
                      <a:moveTo>
                        <a:pt x="77334" y="38020"/>
                      </a:moveTo>
                      <a:cubicBezTo>
                        <a:pt x="78853" y="30971"/>
                        <a:pt x="84673" y="6028"/>
                        <a:pt x="102386" y="6028"/>
                      </a:cubicBezTo>
                      <a:cubicBezTo>
                        <a:pt x="103652" y="6028"/>
                        <a:pt x="109725" y="6028"/>
                        <a:pt x="115039" y="9552"/>
                      </a:cubicBezTo>
                      <a:cubicBezTo>
                        <a:pt x="107953" y="10908"/>
                        <a:pt x="102892" y="17686"/>
                        <a:pt x="102892" y="24193"/>
                      </a:cubicBezTo>
                      <a:cubicBezTo>
                        <a:pt x="102892" y="28531"/>
                        <a:pt x="105676" y="33682"/>
                        <a:pt x="112508" y="33682"/>
                      </a:cubicBezTo>
                      <a:cubicBezTo>
                        <a:pt x="118075" y="33682"/>
                        <a:pt x="126173" y="28802"/>
                        <a:pt x="126173" y="17957"/>
                      </a:cubicBezTo>
                      <a:cubicBezTo>
                        <a:pt x="126173" y="3859"/>
                        <a:pt x="111243" y="63"/>
                        <a:pt x="102639" y="63"/>
                      </a:cubicBezTo>
                      <a:cubicBezTo>
                        <a:pt x="87962" y="63"/>
                        <a:pt x="79106" y="14432"/>
                        <a:pt x="76069" y="20668"/>
                      </a:cubicBezTo>
                      <a:cubicBezTo>
                        <a:pt x="69743" y="2774"/>
                        <a:pt x="56078" y="63"/>
                        <a:pt x="48739" y="63"/>
                      </a:cubicBezTo>
                      <a:cubicBezTo>
                        <a:pt x="22422" y="63"/>
                        <a:pt x="7998" y="35038"/>
                        <a:pt x="7998" y="41816"/>
                      </a:cubicBezTo>
                      <a:cubicBezTo>
                        <a:pt x="7998" y="44527"/>
                        <a:pt x="10529" y="44527"/>
                        <a:pt x="11035" y="44527"/>
                      </a:cubicBezTo>
                      <a:cubicBezTo>
                        <a:pt x="13059" y="44527"/>
                        <a:pt x="13818" y="43985"/>
                        <a:pt x="14325" y="41545"/>
                      </a:cubicBezTo>
                      <a:cubicBezTo>
                        <a:pt x="22928" y="12806"/>
                        <a:pt x="39630" y="6028"/>
                        <a:pt x="48233" y="6028"/>
                      </a:cubicBezTo>
                      <a:cubicBezTo>
                        <a:pt x="53041" y="6028"/>
                        <a:pt x="61898" y="8468"/>
                        <a:pt x="61898" y="24193"/>
                      </a:cubicBezTo>
                      <a:cubicBezTo>
                        <a:pt x="61898" y="32598"/>
                        <a:pt x="57596" y="50763"/>
                        <a:pt x="48233" y="88721"/>
                      </a:cubicBezTo>
                      <a:cubicBezTo>
                        <a:pt x="44185" y="105531"/>
                        <a:pt x="35328" y="116918"/>
                        <a:pt x="24194" y="116918"/>
                      </a:cubicBezTo>
                      <a:cubicBezTo>
                        <a:pt x="22675" y="116918"/>
                        <a:pt x="16855" y="116918"/>
                        <a:pt x="11541" y="113394"/>
                      </a:cubicBezTo>
                      <a:cubicBezTo>
                        <a:pt x="17867" y="112038"/>
                        <a:pt x="23434" y="106344"/>
                        <a:pt x="23434" y="98753"/>
                      </a:cubicBezTo>
                      <a:cubicBezTo>
                        <a:pt x="23434" y="91432"/>
                        <a:pt x="17867" y="89263"/>
                        <a:pt x="14072" y="89263"/>
                      </a:cubicBezTo>
                      <a:cubicBezTo>
                        <a:pt x="6480" y="89263"/>
                        <a:pt x="154" y="96313"/>
                        <a:pt x="154" y="104989"/>
                      </a:cubicBezTo>
                      <a:cubicBezTo>
                        <a:pt x="154" y="117460"/>
                        <a:pt x="12806" y="122883"/>
                        <a:pt x="23940" y="122883"/>
                      </a:cubicBezTo>
                      <a:cubicBezTo>
                        <a:pt x="40642" y="122883"/>
                        <a:pt x="49752" y="103904"/>
                        <a:pt x="50511" y="102277"/>
                      </a:cubicBezTo>
                      <a:cubicBezTo>
                        <a:pt x="53547" y="112309"/>
                        <a:pt x="62657" y="122883"/>
                        <a:pt x="77840" y="122883"/>
                      </a:cubicBezTo>
                      <a:cubicBezTo>
                        <a:pt x="103905" y="122883"/>
                        <a:pt x="118328" y="87908"/>
                        <a:pt x="118328" y="81129"/>
                      </a:cubicBezTo>
                      <a:cubicBezTo>
                        <a:pt x="118328" y="78418"/>
                        <a:pt x="116051" y="78418"/>
                        <a:pt x="115292" y="78418"/>
                      </a:cubicBezTo>
                      <a:cubicBezTo>
                        <a:pt x="113014" y="78418"/>
                        <a:pt x="112508" y="79503"/>
                        <a:pt x="112002" y="81401"/>
                      </a:cubicBezTo>
                      <a:cubicBezTo>
                        <a:pt x="103652" y="110411"/>
                        <a:pt x="86444" y="116918"/>
                        <a:pt x="78346" y="116918"/>
                      </a:cubicBezTo>
                      <a:cubicBezTo>
                        <a:pt x="68477" y="116918"/>
                        <a:pt x="64429" y="108242"/>
                        <a:pt x="64429" y="99024"/>
                      </a:cubicBezTo>
                      <a:cubicBezTo>
                        <a:pt x="64429" y="93059"/>
                        <a:pt x="65947" y="87094"/>
                        <a:pt x="68731" y="75165"/>
                      </a:cubicBezTo>
                      <a:lnTo>
                        <a:pt x="77334" y="38020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  <p:sp>
              <p:nvSpPr>
                <p:cNvPr id="1086" name="フリーフォーム: 図形 1085">
                  <a:extLst>
                    <a:ext uri="{FF2B5EF4-FFF2-40B4-BE49-F238E27FC236}">
                      <a16:creationId xmlns:a16="http://schemas.microsoft.com/office/drawing/2014/main" id="{27133BCE-44B0-E488-67E4-49F980B207E0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5677811" y="3472894"/>
                  <a:ext cx="60514" cy="96409"/>
                </a:xfrm>
                <a:custGeom>
                  <a:avLst/>
                  <a:gdLst>
                    <a:gd name="connsiteX0" fmla="*/ 38952 w 81482"/>
                    <a:gd name="connsiteY0" fmla="*/ 62694 h 129815"/>
                    <a:gd name="connsiteX1" fmla="*/ 62688 w 81482"/>
                    <a:gd name="connsiteY1" fmla="*/ 93250 h 129815"/>
                    <a:gd name="connsiteX2" fmla="*/ 39661 w 81482"/>
                    <a:gd name="connsiteY2" fmla="*/ 123806 h 129815"/>
                    <a:gd name="connsiteX3" fmla="*/ 9548 w 81482"/>
                    <a:gd name="connsiteY3" fmla="*/ 110521 h 129815"/>
                    <a:gd name="connsiteX4" fmla="*/ 19821 w 81482"/>
                    <a:gd name="connsiteY4" fmla="*/ 99893 h 129815"/>
                    <a:gd name="connsiteX5" fmla="*/ 10079 w 81482"/>
                    <a:gd name="connsiteY5" fmla="*/ 89455 h 129815"/>
                    <a:gd name="connsiteX6" fmla="*/ 159 w 81482"/>
                    <a:gd name="connsiteY6" fmla="*/ 100462 h 129815"/>
                    <a:gd name="connsiteX7" fmla="*/ 40015 w 81482"/>
                    <a:gd name="connsiteY7" fmla="*/ 129879 h 129815"/>
                    <a:gd name="connsiteX8" fmla="*/ 81642 w 81482"/>
                    <a:gd name="connsiteY8" fmla="*/ 93250 h 129815"/>
                    <a:gd name="connsiteX9" fmla="*/ 50820 w 81482"/>
                    <a:gd name="connsiteY9" fmla="*/ 59278 h 129815"/>
                    <a:gd name="connsiteX10" fmla="*/ 76151 w 81482"/>
                    <a:gd name="connsiteY10" fmla="*/ 26255 h 129815"/>
                    <a:gd name="connsiteX11" fmla="*/ 40369 w 81482"/>
                    <a:gd name="connsiteY11" fmla="*/ 64 h 129815"/>
                    <a:gd name="connsiteX12" fmla="*/ 5651 w 81482"/>
                    <a:gd name="connsiteY12" fmla="*/ 25496 h 129815"/>
                    <a:gd name="connsiteX13" fmla="*/ 14862 w 81482"/>
                    <a:gd name="connsiteY13" fmla="*/ 35555 h 129815"/>
                    <a:gd name="connsiteX14" fmla="*/ 23896 w 81482"/>
                    <a:gd name="connsiteY14" fmla="*/ 25875 h 129815"/>
                    <a:gd name="connsiteX15" fmla="*/ 14862 w 81482"/>
                    <a:gd name="connsiteY15" fmla="*/ 16006 h 129815"/>
                    <a:gd name="connsiteX16" fmla="*/ 39838 w 81482"/>
                    <a:gd name="connsiteY16" fmla="*/ 5568 h 129815"/>
                    <a:gd name="connsiteX17" fmla="*/ 58968 w 81482"/>
                    <a:gd name="connsiteY17" fmla="*/ 26255 h 129815"/>
                    <a:gd name="connsiteX18" fmla="*/ 51883 w 81482"/>
                    <a:gd name="connsiteY18" fmla="*/ 48840 h 129815"/>
                    <a:gd name="connsiteX19" fmla="*/ 32221 w 81482"/>
                    <a:gd name="connsiteY19" fmla="*/ 57001 h 129815"/>
                    <a:gd name="connsiteX20" fmla="*/ 26553 w 81482"/>
                    <a:gd name="connsiteY20" fmla="*/ 57570 h 129815"/>
                    <a:gd name="connsiteX21" fmla="*/ 24781 w 81482"/>
                    <a:gd name="connsiteY21" fmla="*/ 60037 h 129815"/>
                    <a:gd name="connsiteX22" fmla="*/ 29387 w 81482"/>
                    <a:gd name="connsiteY22" fmla="*/ 62694 h 129815"/>
                    <a:gd name="connsiteX23" fmla="*/ 38952 w 81482"/>
                    <a:gd name="connsiteY23" fmla="*/ 62694 h 129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81482" h="129815">
                      <a:moveTo>
                        <a:pt x="38952" y="62694"/>
                      </a:moveTo>
                      <a:cubicBezTo>
                        <a:pt x="52769" y="62694"/>
                        <a:pt x="62688" y="72943"/>
                        <a:pt x="62688" y="93250"/>
                      </a:cubicBezTo>
                      <a:cubicBezTo>
                        <a:pt x="62688" y="116784"/>
                        <a:pt x="49935" y="123806"/>
                        <a:pt x="39661" y="123806"/>
                      </a:cubicBezTo>
                      <a:cubicBezTo>
                        <a:pt x="32575" y="123806"/>
                        <a:pt x="16987" y="121719"/>
                        <a:pt x="9548" y="110521"/>
                      </a:cubicBezTo>
                      <a:cubicBezTo>
                        <a:pt x="17873" y="110141"/>
                        <a:pt x="19821" y="103878"/>
                        <a:pt x="19821" y="99893"/>
                      </a:cubicBezTo>
                      <a:cubicBezTo>
                        <a:pt x="19821" y="93820"/>
                        <a:pt x="15570" y="89455"/>
                        <a:pt x="10079" y="89455"/>
                      </a:cubicBezTo>
                      <a:cubicBezTo>
                        <a:pt x="5119" y="89455"/>
                        <a:pt x="159" y="92681"/>
                        <a:pt x="159" y="100462"/>
                      </a:cubicBezTo>
                      <a:cubicBezTo>
                        <a:pt x="159" y="118302"/>
                        <a:pt x="18582" y="129879"/>
                        <a:pt x="40015" y="129879"/>
                      </a:cubicBezTo>
                      <a:cubicBezTo>
                        <a:pt x="64637" y="129879"/>
                        <a:pt x="81642" y="112229"/>
                        <a:pt x="81642" y="93250"/>
                      </a:cubicBezTo>
                      <a:cubicBezTo>
                        <a:pt x="81642" y="78447"/>
                        <a:pt x="70305" y="63643"/>
                        <a:pt x="50820" y="59278"/>
                      </a:cubicBezTo>
                      <a:cubicBezTo>
                        <a:pt x="69419" y="52066"/>
                        <a:pt x="76151" y="37832"/>
                        <a:pt x="76151" y="26255"/>
                      </a:cubicBezTo>
                      <a:cubicBezTo>
                        <a:pt x="76151" y="11262"/>
                        <a:pt x="60031" y="64"/>
                        <a:pt x="40369" y="64"/>
                      </a:cubicBezTo>
                      <a:cubicBezTo>
                        <a:pt x="20707" y="64"/>
                        <a:pt x="5651" y="10313"/>
                        <a:pt x="5651" y="25496"/>
                      </a:cubicBezTo>
                      <a:cubicBezTo>
                        <a:pt x="5651" y="31949"/>
                        <a:pt x="9548" y="35555"/>
                        <a:pt x="14862" y="35555"/>
                      </a:cubicBezTo>
                      <a:cubicBezTo>
                        <a:pt x="20353" y="35555"/>
                        <a:pt x="23896" y="31190"/>
                        <a:pt x="23896" y="25875"/>
                      </a:cubicBezTo>
                      <a:cubicBezTo>
                        <a:pt x="23896" y="20372"/>
                        <a:pt x="20353" y="16386"/>
                        <a:pt x="14862" y="16006"/>
                      </a:cubicBezTo>
                      <a:cubicBezTo>
                        <a:pt x="21061" y="7656"/>
                        <a:pt x="33284" y="5568"/>
                        <a:pt x="39838" y="5568"/>
                      </a:cubicBezTo>
                      <a:cubicBezTo>
                        <a:pt x="47809" y="5568"/>
                        <a:pt x="58968" y="9743"/>
                        <a:pt x="58968" y="26255"/>
                      </a:cubicBezTo>
                      <a:cubicBezTo>
                        <a:pt x="58968" y="34226"/>
                        <a:pt x="56489" y="42956"/>
                        <a:pt x="51883" y="48840"/>
                      </a:cubicBezTo>
                      <a:cubicBezTo>
                        <a:pt x="46038" y="56052"/>
                        <a:pt x="41078" y="56431"/>
                        <a:pt x="32221" y="57001"/>
                      </a:cubicBezTo>
                      <a:cubicBezTo>
                        <a:pt x="27793" y="57380"/>
                        <a:pt x="27438" y="57380"/>
                        <a:pt x="26553" y="57570"/>
                      </a:cubicBezTo>
                      <a:cubicBezTo>
                        <a:pt x="26198" y="57570"/>
                        <a:pt x="24781" y="57950"/>
                        <a:pt x="24781" y="60037"/>
                      </a:cubicBezTo>
                      <a:cubicBezTo>
                        <a:pt x="24781" y="62694"/>
                        <a:pt x="26375" y="62694"/>
                        <a:pt x="29387" y="62694"/>
                      </a:cubicBezTo>
                      <a:lnTo>
                        <a:pt x="38952" y="62694"/>
                      </a:lnTo>
                      <a:close/>
                    </a:path>
                  </a:pathLst>
                </a:custGeom>
                <a:solidFill>
                  <a:srgbClr val="7030A0"/>
                </a:solidFill>
                <a:ln w="266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ja-JP" altLang="en-US"/>
                </a:p>
              </p:txBody>
            </p:sp>
          </p:grpSp>
          <p:sp>
            <p:nvSpPr>
              <p:cNvPr id="1149" name="グラフィックス 1147">
                <a:extLst>
                  <a:ext uri="{FF2B5EF4-FFF2-40B4-BE49-F238E27FC236}">
                    <a16:creationId xmlns:a16="http://schemas.microsoft.com/office/drawing/2014/main" id="{FD17E7D1-3946-AD03-8017-BFBF84E4C7B8}"/>
                  </a:ext>
                </a:extLst>
              </p:cNvPr>
              <p:cNvSpPr>
                <a:spLocks noChangeAspec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4868450" y="2864757"/>
                <a:ext cx="120629" cy="171297"/>
              </a:xfrm>
              <a:custGeom>
                <a:avLst/>
                <a:gdLst>
                  <a:gd name="connsiteX0" fmla="*/ 60923 w 120629"/>
                  <a:gd name="connsiteY0" fmla="*/ 8603 h 171297"/>
                  <a:gd name="connsiteX1" fmla="*/ 61986 w 120629"/>
                  <a:gd name="connsiteY1" fmla="*/ 4455 h 171297"/>
                  <a:gd name="connsiteX2" fmla="*/ 56140 w 120629"/>
                  <a:gd name="connsiteY2" fmla="*/ 63 h 171297"/>
                  <a:gd name="connsiteX3" fmla="*/ 54280 w 120629"/>
                  <a:gd name="connsiteY3" fmla="*/ 307 h 171297"/>
                  <a:gd name="connsiteX4" fmla="*/ 20004 w 120629"/>
                  <a:gd name="connsiteY4" fmla="*/ 1771 h 171297"/>
                  <a:gd name="connsiteX5" fmla="*/ 11502 w 120629"/>
                  <a:gd name="connsiteY5" fmla="*/ 9091 h 171297"/>
                  <a:gd name="connsiteX6" fmla="*/ 18410 w 120629"/>
                  <a:gd name="connsiteY6" fmla="*/ 13484 h 171297"/>
                  <a:gd name="connsiteX7" fmla="*/ 29570 w 120629"/>
                  <a:gd name="connsiteY7" fmla="*/ 13972 h 171297"/>
                  <a:gd name="connsiteX8" fmla="*/ 22130 w 120629"/>
                  <a:gd name="connsiteY8" fmla="*/ 42033 h 171297"/>
                  <a:gd name="connsiteX9" fmla="*/ 3797 w 120629"/>
                  <a:gd name="connsiteY9" fmla="*/ 109381 h 171297"/>
                  <a:gd name="connsiteX10" fmla="*/ 77 w 120629"/>
                  <a:gd name="connsiteY10" fmla="*/ 131586 h 171297"/>
                  <a:gd name="connsiteX11" fmla="*/ 45246 w 120629"/>
                  <a:gd name="connsiteY11" fmla="*/ 171360 h 171297"/>
                  <a:gd name="connsiteX12" fmla="*/ 120706 w 120629"/>
                  <a:gd name="connsiteY12" fmla="*/ 99376 h 171297"/>
                  <a:gd name="connsiteX13" fmla="*/ 74208 w 120629"/>
                  <a:gd name="connsiteY13" fmla="*/ 59114 h 171297"/>
                  <a:gd name="connsiteX14" fmla="*/ 45246 w 120629"/>
                  <a:gd name="connsiteY14" fmla="*/ 66922 h 171297"/>
                  <a:gd name="connsiteX15" fmla="*/ 60923 w 120629"/>
                  <a:gd name="connsiteY15" fmla="*/ 8603 h 171297"/>
                  <a:gd name="connsiteX16" fmla="*/ 45778 w 120629"/>
                  <a:gd name="connsiteY16" fmla="*/ 162576 h 171297"/>
                  <a:gd name="connsiteX17" fmla="*/ 26647 w 120629"/>
                  <a:gd name="connsiteY17" fmla="*/ 142323 h 171297"/>
                  <a:gd name="connsiteX18" fmla="*/ 31164 w 120629"/>
                  <a:gd name="connsiteY18" fmla="*/ 117921 h 171297"/>
                  <a:gd name="connsiteX19" fmla="*/ 40198 w 120629"/>
                  <a:gd name="connsiteY19" fmla="*/ 84491 h 171297"/>
                  <a:gd name="connsiteX20" fmla="*/ 72880 w 120629"/>
                  <a:gd name="connsiteY20" fmla="*/ 67899 h 171297"/>
                  <a:gd name="connsiteX21" fmla="*/ 90682 w 120629"/>
                  <a:gd name="connsiteY21" fmla="*/ 86444 h 171297"/>
                  <a:gd name="connsiteX22" fmla="*/ 77396 w 120629"/>
                  <a:gd name="connsiteY22" fmla="*/ 138662 h 171297"/>
                  <a:gd name="connsiteX23" fmla="*/ 45778 w 120629"/>
                  <a:gd name="connsiteY23" fmla="*/ 162576 h 171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20629" h="171297">
                    <a:moveTo>
                      <a:pt x="60923" y="8603"/>
                    </a:moveTo>
                    <a:cubicBezTo>
                      <a:pt x="61986" y="5187"/>
                      <a:pt x="61986" y="4699"/>
                      <a:pt x="61986" y="4455"/>
                    </a:cubicBezTo>
                    <a:cubicBezTo>
                      <a:pt x="61986" y="1283"/>
                      <a:pt x="59063" y="63"/>
                      <a:pt x="56140" y="63"/>
                    </a:cubicBezTo>
                    <a:cubicBezTo>
                      <a:pt x="55077" y="63"/>
                      <a:pt x="54812" y="63"/>
                      <a:pt x="54280" y="307"/>
                    </a:cubicBezTo>
                    <a:lnTo>
                      <a:pt x="20004" y="1771"/>
                    </a:lnTo>
                    <a:cubicBezTo>
                      <a:pt x="16285" y="2015"/>
                      <a:pt x="11502" y="2259"/>
                      <a:pt x="11502" y="9091"/>
                    </a:cubicBezTo>
                    <a:cubicBezTo>
                      <a:pt x="11502" y="13484"/>
                      <a:pt x="16550" y="13484"/>
                      <a:pt x="18410" y="13484"/>
                    </a:cubicBezTo>
                    <a:cubicBezTo>
                      <a:pt x="21333" y="13484"/>
                      <a:pt x="26116" y="13484"/>
                      <a:pt x="29570" y="13972"/>
                    </a:cubicBezTo>
                    <a:cubicBezTo>
                      <a:pt x="27444" y="22268"/>
                      <a:pt x="24787" y="32761"/>
                      <a:pt x="22130" y="42033"/>
                    </a:cubicBezTo>
                    <a:lnTo>
                      <a:pt x="3797" y="109381"/>
                    </a:lnTo>
                    <a:cubicBezTo>
                      <a:pt x="77" y="123046"/>
                      <a:pt x="77" y="125974"/>
                      <a:pt x="77" y="131586"/>
                    </a:cubicBezTo>
                    <a:cubicBezTo>
                      <a:pt x="77" y="162820"/>
                      <a:pt x="25319" y="171360"/>
                      <a:pt x="45246" y="171360"/>
                    </a:cubicBezTo>
                    <a:cubicBezTo>
                      <a:pt x="93339" y="171360"/>
                      <a:pt x="120706" y="131586"/>
                      <a:pt x="120706" y="99376"/>
                    </a:cubicBezTo>
                    <a:cubicBezTo>
                      <a:pt x="120706" y="69363"/>
                      <a:pt x="96261" y="59114"/>
                      <a:pt x="74208" y="59114"/>
                    </a:cubicBezTo>
                    <a:cubicBezTo>
                      <a:pt x="61454" y="59114"/>
                      <a:pt x="50826" y="63750"/>
                      <a:pt x="45246" y="66922"/>
                    </a:cubicBezTo>
                    <a:lnTo>
                      <a:pt x="60923" y="8603"/>
                    </a:lnTo>
                    <a:close/>
                    <a:moveTo>
                      <a:pt x="45778" y="162576"/>
                    </a:moveTo>
                    <a:cubicBezTo>
                      <a:pt x="35415" y="162576"/>
                      <a:pt x="26647" y="157451"/>
                      <a:pt x="26647" y="142323"/>
                    </a:cubicBezTo>
                    <a:cubicBezTo>
                      <a:pt x="26647" y="134514"/>
                      <a:pt x="29304" y="125486"/>
                      <a:pt x="31164" y="117921"/>
                    </a:cubicBezTo>
                    <a:cubicBezTo>
                      <a:pt x="33821" y="108649"/>
                      <a:pt x="38338" y="91812"/>
                      <a:pt x="40198" y="84491"/>
                    </a:cubicBezTo>
                    <a:cubicBezTo>
                      <a:pt x="41526" y="80343"/>
                      <a:pt x="56672" y="67899"/>
                      <a:pt x="72880" y="67899"/>
                    </a:cubicBezTo>
                    <a:cubicBezTo>
                      <a:pt x="89353" y="67899"/>
                      <a:pt x="90682" y="81075"/>
                      <a:pt x="90682" y="86444"/>
                    </a:cubicBezTo>
                    <a:cubicBezTo>
                      <a:pt x="90682" y="99132"/>
                      <a:pt x="81648" y="129146"/>
                      <a:pt x="77396" y="138662"/>
                    </a:cubicBezTo>
                    <a:cubicBezTo>
                      <a:pt x="68363" y="158428"/>
                      <a:pt x="53483" y="162576"/>
                      <a:pt x="45778" y="16257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2667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1156" name="グラフィックス 1154" descr="\documentclass{article}&#10;\usepackage{amsmath,amsfonts,amssymb}&#10;\usepackage{mathtools}&#10;\usepackage{physics}&#10;\usepackage{bm}&#10;\pagestyle{empty}&#10;\begin{document}&#10;&#10;$\displaystyle =$&#10;&#10;\end{document}" title="IguanaTex Vector Display">
                <a:extLst>
                  <a:ext uri="{FF2B5EF4-FFF2-40B4-BE49-F238E27FC236}">
                    <a16:creationId xmlns:a16="http://schemas.microsoft.com/office/drawing/2014/main" id="{7884DB84-7D59-D428-F314-EB61DAB1831F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>
              <a:xfrm rot="16200000">
                <a:off x="4849884" y="3168519"/>
                <a:ext cx="157761" cy="66615"/>
              </a:xfrm>
              <a:custGeom>
                <a:avLst/>
                <a:gdLst>
                  <a:gd name="connsiteX0" fmla="*/ 149772 w 157761"/>
                  <a:gd name="connsiteY0" fmla="*/ 11450 h 66615"/>
                  <a:gd name="connsiteX1" fmla="*/ 157838 w 157761"/>
                  <a:gd name="connsiteY1" fmla="*/ 5756 h 66615"/>
                  <a:gd name="connsiteX2" fmla="*/ 150009 w 157761"/>
                  <a:gd name="connsiteY2" fmla="*/ 63 h 66615"/>
                  <a:gd name="connsiteX3" fmla="*/ 7905 w 157761"/>
                  <a:gd name="connsiteY3" fmla="*/ 63 h 66615"/>
                  <a:gd name="connsiteX4" fmla="*/ 77 w 157761"/>
                  <a:gd name="connsiteY4" fmla="*/ 5756 h 66615"/>
                  <a:gd name="connsiteX5" fmla="*/ 8143 w 157761"/>
                  <a:gd name="connsiteY5" fmla="*/ 11450 h 66615"/>
                  <a:gd name="connsiteX6" fmla="*/ 149772 w 157761"/>
                  <a:gd name="connsiteY6" fmla="*/ 11450 h 66615"/>
                  <a:gd name="connsiteX7" fmla="*/ 150009 w 157761"/>
                  <a:gd name="connsiteY7" fmla="*/ 66678 h 66615"/>
                  <a:gd name="connsiteX8" fmla="*/ 157838 w 157761"/>
                  <a:gd name="connsiteY8" fmla="*/ 60985 h 66615"/>
                  <a:gd name="connsiteX9" fmla="*/ 149772 w 157761"/>
                  <a:gd name="connsiteY9" fmla="*/ 55291 h 66615"/>
                  <a:gd name="connsiteX10" fmla="*/ 8143 w 157761"/>
                  <a:gd name="connsiteY10" fmla="*/ 55291 h 66615"/>
                  <a:gd name="connsiteX11" fmla="*/ 77 w 157761"/>
                  <a:gd name="connsiteY11" fmla="*/ 60985 h 66615"/>
                  <a:gd name="connsiteX12" fmla="*/ 7905 w 157761"/>
                  <a:gd name="connsiteY12" fmla="*/ 66678 h 66615"/>
                  <a:gd name="connsiteX13" fmla="*/ 150009 w 157761"/>
                  <a:gd name="connsiteY13" fmla="*/ 66678 h 66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7761" h="66615">
                    <a:moveTo>
                      <a:pt x="149772" y="11450"/>
                    </a:moveTo>
                    <a:cubicBezTo>
                      <a:pt x="153331" y="11450"/>
                      <a:pt x="157838" y="11450"/>
                      <a:pt x="157838" y="5756"/>
                    </a:cubicBezTo>
                    <a:cubicBezTo>
                      <a:pt x="157838" y="63"/>
                      <a:pt x="153331" y="63"/>
                      <a:pt x="150009" y="63"/>
                    </a:cubicBezTo>
                    <a:lnTo>
                      <a:pt x="7905" y="63"/>
                    </a:lnTo>
                    <a:cubicBezTo>
                      <a:pt x="4584" y="63"/>
                      <a:pt x="77" y="63"/>
                      <a:pt x="77" y="5756"/>
                    </a:cubicBezTo>
                    <a:cubicBezTo>
                      <a:pt x="77" y="11450"/>
                      <a:pt x="4584" y="11450"/>
                      <a:pt x="8143" y="11450"/>
                    </a:cubicBezTo>
                    <a:lnTo>
                      <a:pt x="149772" y="11450"/>
                    </a:lnTo>
                    <a:close/>
                    <a:moveTo>
                      <a:pt x="150009" y="66678"/>
                    </a:moveTo>
                    <a:cubicBezTo>
                      <a:pt x="153331" y="66678"/>
                      <a:pt x="157838" y="66678"/>
                      <a:pt x="157838" y="60985"/>
                    </a:cubicBezTo>
                    <a:cubicBezTo>
                      <a:pt x="157838" y="55291"/>
                      <a:pt x="153331" y="55291"/>
                      <a:pt x="149772" y="55291"/>
                    </a:cubicBezTo>
                    <a:lnTo>
                      <a:pt x="8143" y="55291"/>
                    </a:lnTo>
                    <a:cubicBezTo>
                      <a:pt x="4584" y="55291"/>
                      <a:pt x="77" y="55291"/>
                      <a:pt x="77" y="60985"/>
                    </a:cubicBezTo>
                    <a:cubicBezTo>
                      <a:pt x="77" y="66678"/>
                      <a:pt x="4584" y="66678"/>
                      <a:pt x="7905" y="66678"/>
                    </a:cubicBezTo>
                    <a:lnTo>
                      <a:pt x="150009" y="66678"/>
                    </a:lnTo>
                    <a:close/>
                  </a:path>
                </a:pathLst>
              </a:custGeom>
              <a:solidFill>
                <a:schemeClr val="tx1"/>
              </a:solidFill>
              <a:ln w="2381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ja-JP" altLang="en-US"/>
              </a:p>
            </p:txBody>
          </p:sp>
          <p:sp>
            <p:nvSpPr>
              <p:cNvPr id="989" name="右中かっこ 988">
                <a:extLst>
                  <a:ext uri="{FF2B5EF4-FFF2-40B4-BE49-F238E27FC236}">
                    <a16:creationId xmlns:a16="http://schemas.microsoft.com/office/drawing/2014/main" id="{11669447-DF53-286C-48F3-CAC0F1DEF120}"/>
                  </a:ext>
                </a:extLst>
              </p:cNvPr>
              <p:cNvSpPr/>
              <p:nvPr/>
            </p:nvSpPr>
            <p:spPr>
              <a:xfrm rot="5400000">
                <a:off x="4546285" y="3197548"/>
                <a:ext cx="157158" cy="1071562"/>
              </a:xfrm>
              <a:prstGeom prst="rightBrace">
                <a:avLst/>
              </a:prstGeom>
              <a:ln w="95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0" name="テキスト ボックス 989">
                <a:extLst>
                  <a:ext uri="{FF2B5EF4-FFF2-40B4-BE49-F238E27FC236}">
                    <a16:creationId xmlns:a16="http://schemas.microsoft.com/office/drawing/2014/main" id="{5B6866A5-00E6-82B8-EA6F-5B08A07CACFA}"/>
                  </a:ext>
                </a:extLst>
              </p:cNvPr>
              <p:cNvSpPr txBox="1"/>
              <p:nvPr/>
            </p:nvSpPr>
            <p:spPr>
              <a:xfrm>
                <a:off x="4136370" y="3743832"/>
                <a:ext cx="9539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positive weight</a:t>
                </a:r>
                <a:endParaRPr kumimoji="1" lang="ja-JP" altLang="en-US" sz="1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3" name="右中かっこ 992">
                <a:extLst>
                  <a:ext uri="{FF2B5EF4-FFF2-40B4-BE49-F238E27FC236}">
                    <a16:creationId xmlns:a16="http://schemas.microsoft.com/office/drawing/2014/main" id="{BF6E33C4-93D7-7BFD-5C26-FEF716960B64}"/>
                  </a:ext>
                </a:extLst>
              </p:cNvPr>
              <p:cNvSpPr/>
              <p:nvPr/>
            </p:nvSpPr>
            <p:spPr>
              <a:xfrm rot="5400000">
                <a:off x="5477092" y="3524041"/>
                <a:ext cx="157158" cy="418576"/>
              </a:xfrm>
              <a:prstGeom prst="rightBrace">
                <a:avLst/>
              </a:prstGeom>
              <a:ln w="952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7" name="テキスト ボックス 996">
                <a:extLst>
                  <a:ext uri="{FF2B5EF4-FFF2-40B4-BE49-F238E27FC236}">
                    <a16:creationId xmlns:a16="http://schemas.microsoft.com/office/drawing/2014/main" id="{9D4FD1A9-40E2-2564-FD53-37091356C11F}"/>
                  </a:ext>
                </a:extLst>
              </p:cNvPr>
              <p:cNvSpPr txBox="1"/>
              <p:nvPr/>
            </p:nvSpPr>
            <p:spPr>
              <a:xfrm>
                <a:off x="5132146" y="3743832"/>
                <a:ext cx="8447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kumimoji="1" lang="en-US" altLang="ja-JP" sz="1400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egative weight</a:t>
                </a:r>
                <a:endParaRPr kumimoji="1" lang="ja-JP" altLang="en-US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748"/>
  <p:tag name="ORIGINALWIDTH" val="10.02315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4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1379"/>
  <p:tag name="ORIGINALWIDTH" val="2.53846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09017"/>
  <p:tag name="ORIGINALWIDTH" val="6.6251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0158"/>
  <p:tag name="ORIGINALWIDTH" val="5.519293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1379"/>
  <p:tag name="ORIGINALWIDTH" val="3.08240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961379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1379"/>
  <p:tag name="ORIGINALWIDTH" val="3.082402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09017"/>
  <p:tag name="ORIGINALWIDTH" val="6.62512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0158"/>
  <p:tag name="ORIGINALWIDTH" val="5.519293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0827"/>
  <p:tag name="ORIGINALWIDTH" val="3.207953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961379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958858"/>
  <p:tag name="ORIGINALWIDTH" val="30.2071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1 \in \mathcal{A}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10827"/>
  <p:tag name="ORIGINALWIDTH" val="3.20795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2795"/>
  <p:tag name="ORIGINALWIDTH" val="5.795236"/>
  <p:tag name="LATEXADDIN" val="\documentclass{article}&#10;\usepackage{amsmath,amsfonts,amssymb}&#10;\usepackage{mathtools}&#10;\usepackage{physics}&#10;\usepackage{bm}&#10;\pagestyle{empty}&#10;\begin{document}&#10;&#10;$\displaystyle \bm{a}_3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0079"/>
  <p:tag name="ORIGINALWIDTH" val="3.368346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2795"/>
  <p:tag name="ORIGINALWIDTH" val="5.795236"/>
  <p:tag name="LATEXADDIN" val="\documentclass{article}&#10;\usepackage{amsmath,amsfonts,amssymb}&#10;\usepackage{mathtools}&#10;\usepackage{physics}&#10;\usepackage{bm}&#10;\pagestyle{empty}&#10;\begin{document}&#10;&#10;$\displaystyle \bm{a}_2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3063"/>
  <p:tag name="ORIGINALWIDTH" val="3.23653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26024"/>
  <p:tag name="ORIGINALWIDTH" val="5.474764"/>
  <p:tag name="LATEXADDIN" val="\documentclass{article}&#10;\usepackage{amsmath,amsfonts,amssymb}&#10;\usepackage{mathtools}&#10;\usepackage{physics}&#10;\usepackage{bm}&#10;\pagestyle{empty}&#10;\begin{document}&#10;&#10;$\displaystyle \bm{a}_1 \in \mathcal{A}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5315"/>
  <p:tag name="ORIGINALWIDTH" val="2.517992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8898"/>
  <p:tag name="ORIGINALWIDTH" val="4.94114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931496"/>
  <p:tag name="ORIGINALWIDTH" val="7.619213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82795"/>
  <p:tag name="ORIGINALWIDTH" val="5.795236"/>
  <p:tag name="LATEXADDIN" val="\documentclass{article}&#10;\usepackage{amsmath,amsfonts,amssymb}&#10;\usepackage{mathtools}&#10;\usepackage{physics}&#10;\usepackage{bm}&#10;\pagestyle{empty}&#10;\begin{document}&#10;&#10;$\displaystyle \bm{a}_4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9748"/>
  <p:tag name="ORIGINALWIDTH" val="9.847402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2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00354"/>
  <p:tag name="ORIGINALWIDTH" val="3.58803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3977"/>
  <p:tag name="ORIGINALWIDTH" val="4.74917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b}$&#10;&#10;\end{document}"/>
  <p:tag name="IGUANATEXSIZE" val="20"/>
  <p:tag name="IGUANATEXCURSOR" val="178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15551"/>
  <p:tag name="ORIGINALWIDTH" val="5.47944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y}$&#10;&#10;\end{document}"/>
  <p:tag name="IGUANATEXSIZE" val="20"/>
  <p:tag name="IGUANATEXCURSOR" val="17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7574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81836"/>
  <p:tag name="ORIGINALWIDTH" val="44.03769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1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3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5"/>
  <p:tag name="ORIGINALWIDTH" val="5.15364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8496"/>
  <p:tag name="ORIGINALWIDTH" val="3.207922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36929"/>
  <p:tag name="ORIGINALWIDTH" val="9.913307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a}_3$&#10;&#10;\end{document}"/>
  <p:tag name="IGUANATEXSIZE" val="20"/>
  <p:tag name="IGUANATEXCURSOR" val="181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4"/>
  <p:tag name="ORIGINALWIDTH" val="5.479428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4"/>
  <p:tag name="ORIGINALWIDTH" val="6.625146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7"/>
  <p:tag name="ORIGINALWIDTH" val="6.087154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9"/>
  <p:tag name="ORIGINALWIDTH" val="3.28764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2^{\top} \bm{y} = +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7"/>
  <p:tag name="ORIGINALWIDTH" val="3.08243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6.625146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43978"/>
  <p:tag name="ORIGINALWIDTH" val="4.749176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\bm{b}$&#10;&#10;\end{document}"/>
  <p:tag name="IGUANATEXSIZE" val="20"/>
  <p:tag name="IGUANATEXCURSOR" val="173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59"/>
  <p:tag name="ORIGINALWIDTH" val="5.519291"/>
  <p:tag name="LATEXADDIN" val="\documentclass{article}&#10;\usepackage{amsmath,amsfonts,amssymb}&#10;\usepackage{mathtools}&#10;\usepackage{physics}&#10;\usepackage{bm}&#10;\pagestyle{empty}&#10;\begin{document}&#10;&#10;$\displaystyle \bm{a}_1^{\top} \bm{y} = +1$&#10;&#10;\end{document}"/>
  <p:tag name="IGUANATEXSIZE" val="16"/>
  <p:tag name="IGUANATEXCURSOR" val="200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3"/>
  <p:tag name="ORIGINALWIDTH" val="5.153642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5876"/>
  <p:tag name="ORIGINALWIDTH" val="2.538435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2"/>
  <p:tag name="ORIGINALWIDTH" val="5.479429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7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6.625147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6"/>
  <p:tag name="ORIGINALWIDTH" val="3.287648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696"/>
  <p:tag name="ORIGINALWIDTH" val="5.51929"/>
  <p:tag name="LATEXADDIN" val="\documentclass{article}&#10;\usepackage{amsmath,amsfonts,amssymb}&#10;\usepackage{mathtools}&#10;\usepackage{physics}&#10;\usepackage{bm}&#10;\pagestyle{empty}&#10;\begin{document}&#10;&#10;$\displaystyle \bm{a}_4^{\top} \bm{y} = -1$&#10;&#10;\end{document}"/>
  <p:tag name="IGUANATEXSIZE" val="16"/>
  <p:tag name="IGUANATEXCURSOR" val="199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49804"/>
  <p:tag name="ORIGINALWIDTH" val="5.15364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622638"/>
  <p:tag name="ORIGINALWIDTH" val="6.211063"/>
  <p:tag name="OUTPUTTYPE" val="SVG"/>
  <p:tag name="IGUANATEXVERSION" val="160"/>
  <p:tag name="LATEXADDIN" val="\documentclass{article}&#10;\usepackage{amsmath,amsfonts,amssymb}&#10;\usepackage{mathtools}&#10;\usepackage{physics}&#10;\usepackage{bm}&#10;\pagestyle{empty}&#10;\begin{document}&#10;&#10;$\displaystyle =$&#10;&#10;\end{document}"/>
  <p:tag name="IGUANATEXSIZE" val="20"/>
  <p:tag name="IGUANATEXCURSOR" val="174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07186"/>
  <p:tag name="ORIGINALWIDTH" val="3.41717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63633"/>
  <p:tag name="ORIGINALWIDTH" val="5.479428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384203"/>
  <p:tag name="ORIGINALWIDTH" val="6.625146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4075296"/>
  <p:tag name="ORIGINALWIDTH" val="6.087154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5878"/>
  <p:tag name="ORIGINALWIDTH" val="3.287647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10158"/>
  <p:tag name="ORIGINALWIDTH" val="5.519293"/>
  <p:tag name="LATEXADDIN" val="\documentclass{article}&#10;\usepackage{amsmath,amsfonts,amssymb}&#10;\usepackage{mathtools}&#10;\usepackage{physics}&#10;\usepackage{bm}&#10;\pagestyle{empty}&#10;\begin{document}&#10;&#10;$\displaystyle \bm{a}_1 x_1 + \bm{a}_2 x_2 + \bm{a}_3 x_3$&#10;&#10;\end{document}"/>
  <p:tag name="IGUANATEXSIZE" val="20"/>
  <p:tag name="IGUANATEXCURSOR" val="174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61379"/>
  <p:tag name="ORIGINALWIDTH" val="2.538465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35433"/>
  <p:tag name="ORIGINALWIDTH" val="4.961379"/>
  <p:tag name="EMFCHILD" val="Tru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11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Avenir</vt:lpstr>
      <vt:lpstr>游ゴシック</vt:lpstr>
      <vt:lpstr>游ゴシック Light</vt:lpstr>
      <vt:lpstr>Arial</vt:lpstr>
      <vt:lpstr>Calibri</vt:lpstr>
      <vt:lpstr>Helvetica Neue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浜田　航宇</dc:creator>
  <cp:lastModifiedBy>濱口　広樹</cp:lastModifiedBy>
  <cp:revision>527</cp:revision>
  <dcterms:created xsi:type="dcterms:W3CDTF">2023-10-12T11:09:31Z</dcterms:created>
  <dcterms:modified xsi:type="dcterms:W3CDTF">2023-11-02T08:28:48Z</dcterms:modified>
</cp:coreProperties>
</file>