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353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55" r:id="rId16"/>
    <p:sldId id="281" r:id="rId17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7B2A1-4634-FA41-AEB5-8ADBBCA69FB5}" v="1" dt="2025-08-02T20:29:34.4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1"/>
    <p:restoredTop sz="94658"/>
  </p:normalViewPr>
  <p:slideViewPr>
    <p:cSldViewPr snapToGrid="0">
      <p:cViewPr varScale="1">
        <p:scale>
          <a:sx n="116" d="100"/>
          <a:sy n="116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FE48-6272-AED6-A1F1-A05AC6290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3ABF0-8081-DD54-C8F5-9DFDE6333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9F72-FDBD-386D-3012-BD8BC4DF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3830-5A45-BFA7-DB96-E7A25817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321D9-75CD-79E0-DE64-5D944761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48B6F2-B05E-F1EC-7753-A80F7033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7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512A-E01D-615D-DCAB-C2173E80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188BB-FDA3-062E-8DF6-C9552FC2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BAA0-4D92-D832-273D-8787AF26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0D0C-2C7B-E9F0-28A8-FF2D6E34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E2A4-6D28-D2B9-5182-0F3CCEA4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EA4413-9093-24A5-1DD4-8CEB22BCC0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8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8BF39-13CE-3947-3841-8F8616DAD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BFA57-054C-B0B1-8F0F-1E1382161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0468C-211D-9220-5727-D598A8B5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BF101-3838-BF93-C99C-EFFF5B6E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3CB2-2523-AE09-75F8-744731F0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FA2AA1-798B-2A74-261E-B313EA28D3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EAF3-5975-E834-A830-EC128B85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DC1E-8638-87A0-1D7F-48C8DDA8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5D37A-BB4A-FA73-F1D1-85186E42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942FC-F8AC-1519-C93D-7912C2BB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22486-3D11-15DA-DC76-599E437A0D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3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79F5-8C76-A06D-9A18-A65085AE0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2DB68-91DE-E20F-7EDF-EA37FBBDA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C774C-A9BB-F0D4-7695-9E980B94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5920F-E4D0-0250-E0CD-DD776B1C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F9E40-0630-80D3-F291-2492768A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E360FC-263D-A10D-810F-21BD74A003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1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E820-C746-6AC2-AF61-C857B7D2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0A1F-7455-BF75-8197-4C9D9A876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4AB3C7-7596-4ECE-E543-96257845D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65B81-8E6F-3BC6-ED26-CE73A3C4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43DE1-A268-DF17-8D2A-FDD3B9CCE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40D2F-5F0A-5AF8-16EB-3BDB012E5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238189-EAA0-BAA6-6BD1-308BDE2EA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1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7B80-8DD0-B59B-5EA1-BCFA0D49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52A11-383F-3DC2-B5B2-EE14C649C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5BFAF-EB89-DAF7-72C9-06D1654FF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CDEF2-BFA6-A173-FF5E-97FD294DC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226D5-F290-33DA-3683-A6EC4F252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8A635-EAE8-2B9C-792A-639A6ACF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EAF84-F6A4-CF87-6014-4AE894605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2475A2-B53C-062C-C22E-7601635B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8C0727-5BFD-C5CD-32D0-1A8AC00F9D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0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F77D-EE75-CF72-B6AB-1BC783D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18C94-791A-116D-8484-10DB0ED5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F9217-8CB1-8B19-8095-425D2FFF8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3428B-5F0A-71BF-5654-0441B46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127390-1ED6-3190-9062-8D690CA53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7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D2EA2-DE66-3ED4-B13F-34D09DD0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CC50F-CCDC-EEBA-7AB0-1373D451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40CB-5DC0-88C3-6CBE-3ADD59A06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B20FE-BAEF-3EE3-13F4-4BD6FA8294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92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7476-7A24-700C-0E9E-283DCF5A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8B2-6BBF-941E-E270-5118A1759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A498C-4C12-449D-153C-40F246D7A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3305-E4A5-687E-4681-4A4B1F28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DFF63-C2FD-A994-A58B-60FE71FD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36EBC-BBFE-0200-FFFC-2FFB4237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8AE94C-31AE-FFF1-4DCA-C9B2120ACD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13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7FC-0E2A-A56B-7CE5-2CFAA26E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ACE03-A2AC-B6E4-7759-F50AAC74B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A83BF-4047-1DFC-BE5D-4C37CC30E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3399-12E6-EDB8-422B-7291EDFB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5C019-745D-7C4B-716D-F78FE71B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24DBA-253D-B893-F09D-D5D8E660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3FC344-4583-ABC7-AFA1-779C271AA81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61246" b="1536"/>
          <a:stretch/>
        </p:blipFill>
        <p:spPr>
          <a:xfrm>
            <a:off x="11353800" y="230188"/>
            <a:ext cx="785115" cy="4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7A1854-D2D6-16A3-428A-4C2153E7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5B568-AC89-8C29-DDC8-E04C73001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38009-227A-0621-9850-429DE3E45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5C330-328F-1A41-8EC7-1384CF5ECA18}" type="datetimeFigureOut">
              <a:rPr lang="en-EG" smtClean="0"/>
              <a:t>8/1/25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B9E0A-EFD5-D7ED-2335-331FDBB47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A6AA5-E29E-6171-28CE-1150E1972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6B852-BDF6-0146-8915-2BC7D4522BA2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5890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mao.gsfc.nasa.gov/reanalysis/MERRA-2/FAQ" TargetMode="External"/><Relationship Id="rId2" Type="http://schemas.openxmlformats.org/officeDocument/2006/relationships/hyperlink" Target="https://disc.gsfc.nasa.gov/datasets?project=MERRA-2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E51CE-4573-B12C-A423-1B12EEA3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6600" dirty="0"/>
              <a:t>Egyptian Air Quality Prediction Quantum Competition</a:t>
            </a:r>
            <a:endParaRPr lang="en-EG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251D0C-E9ED-7E67-9BAC-36606FC4C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EG"/>
              <a:t>Prof Ahmed El-Mahdy</a:t>
            </a:r>
          </a:p>
          <a:p>
            <a:pPr algn="l"/>
            <a:r>
              <a:rPr lang="en-EG"/>
              <a:t>Dean</a:t>
            </a:r>
          </a:p>
          <a:p>
            <a:pPr algn="l"/>
            <a:r>
              <a:rPr lang="en-US" dirty="0"/>
              <a:t>3</a:t>
            </a:r>
            <a:r>
              <a:rPr lang="en-EG"/>
              <a:t>/</a:t>
            </a:r>
            <a:r>
              <a:rPr lang="en-US" dirty="0"/>
              <a:t>8</a:t>
            </a:r>
            <a:r>
              <a:rPr lang="en-EG"/>
              <a:t>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046CC4-43E8-7DE7-3128-5B8AD509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69230"/>
            <a:ext cx="4087368" cy="1001404"/>
          </a:xfrm>
          <a:prstGeom prst="rect">
            <a:avLst/>
          </a:prstGeom>
        </p:spPr>
      </p:pic>
      <p:sp>
        <p:nvSpPr>
          <p:cNvPr id="4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96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DEE2-6010-0217-0F02-3D5C5F4E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E872-2308-346D-CF6A-0A9B465AA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3 Quantum Systems</a:t>
            </a:r>
          </a:p>
          <a:p>
            <a:pPr lvl="1"/>
            <a:r>
              <a:rPr lang="en-US" dirty="0"/>
              <a:t>09.00 – 10.30: Quantum Processors Technologies 1</a:t>
            </a:r>
          </a:p>
          <a:p>
            <a:pPr lvl="2"/>
            <a:r>
              <a:rPr lang="en-US" dirty="0"/>
              <a:t>Photonics</a:t>
            </a:r>
          </a:p>
          <a:p>
            <a:pPr lvl="1"/>
            <a:r>
              <a:rPr lang="en-US" dirty="0"/>
              <a:t>11.00 – 12.30: Quantum Processors Technologies 2</a:t>
            </a:r>
          </a:p>
          <a:p>
            <a:pPr lvl="2"/>
            <a:r>
              <a:rPr lang="en-US" dirty="0"/>
              <a:t>Superconductors</a:t>
            </a:r>
          </a:p>
          <a:p>
            <a:pPr lvl="1"/>
            <a:r>
              <a:rPr lang="en-US" dirty="0"/>
              <a:t>13.30 – 15.30: Physical QC lab (physical backends)</a:t>
            </a:r>
          </a:p>
          <a:p>
            <a:r>
              <a:rPr lang="en-US" dirty="0"/>
              <a:t>Day 4 Quantum Noise</a:t>
            </a:r>
          </a:p>
          <a:p>
            <a:pPr lvl="1"/>
            <a:r>
              <a:rPr lang="en-US" dirty="0"/>
              <a:t>09.00 – 10.30: Quantum Noise</a:t>
            </a:r>
          </a:p>
          <a:p>
            <a:pPr lvl="1"/>
            <a:r>
              <a:rPr lang="en-US" dirty="0"/>
              <a:t>11.00 – 12.30: Fault-Tolerant Quantum Computing</a:t>
            </a:r>
          </a:p>
          <a:p>
            <a:pPr lvl="1"/>
            <a:r>
              <a:rPr lang="en-US" dirty="0"/>
              <a:t>13.30 – 15.30: Pennylane with noise lab</a:t>
            </a:r>
          </a:p>
        </p:txBody>
      </p:sp>
    </p:spTree>
    <p:extLst>
      <p:ext uri="{BB962C8B-B14F-4D97-AF65-F5344CB8AC3E}">
        <p14:creationId xmlns:p14="http://schemas.microsoft.com/office/powerpoint/2010/main" val="3440921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DCF5-D68B-D490-4E09-AF75900D1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D7C6A-757C-6C08-1067-63BF36D2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5: Machine Learning</a:t>
            </a:r>
          </a:p>
          <a:p>
            <a:pPr lvl="1"/>
            <a:r>
              <a:rPr lang="en-US" dirty="0"/>
              <a:t>09.00 – 10.30: Machine Learning 1</a:t>
            </a:r>
          </a:p>
          <a:p>
            <a:pPr lvl="1"/>
            <a:r>
              <a:rPr lang="en-US" dirty="0"/>
              <a:t>11.00 – 12.30: Machine Learning 2</a:t>
            </a:r>
          </a:p>
          <a:p>
            <a:pPr lvl="1"/>
            <a:r>
              <a:rPr lang="en-US" dirty="0"/>
              <a:t>13.30 – 15.30: ML Lab</a:t>
            </a:r>
          </a:p>
          <a:p>
            <a:endParaRPr lang="en-US" dirty="0"/>
          </a:p>
          <a:p>
            <a:r>
              <a:rPr lang="en-US" dirty="0"/>
              <a:t>Day 6: Quantum Machine Learning</a:t>
            </a:r>
          </a:p>
          <a:p>
            <a:pPr lvl="1"/>
            <a:r>
              <a:rPr lang="en-US" dirty="0"/>
              <a:t>09.00 – 10.30: Variational Circuits 1</a:t>
            </a:r>
          </a:p>
          <a:p>
            <a:pPr lvl="1"/>
            <a:r>
              <a:rPr lang="en-US" dirty="0"/>
              <a:t>11.00 – 12.30: Variational Circuits 2</a:t>
            </a:r>
          </a:p>
          <a:p>
            <a:pPr lvl="1"/>
            <a:r>
              <a:rPr lang="en-US" dirty="0"/>
              <a:t>13.30 – 15.30: Pennylane Lab</a:t>
            </a:r>
          </a:p>
        </p:txBody>
      </p:sp>
    </p:spTree>
    <p:extLst>
      <p:ext uri="{BB962C8B-B14F-4D97-AF65-F5344CB8AC3E}">
        <p14:creationId xmlns:p14="http://schemas.microsoft.com/office/powerpoint/2010/main" val="2191841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D609-A102-B5F9-C0D0-1E690C10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CFCE6-75C9-0BD1-0A2C-B3DBD69E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Day 7: Advanced Quantum Machine Learning</a:t>
            </a:r>
          </a:p>
          <a:p>
            <a:pPr lvl="1"/>
            <a:r>
              <a:rPr lang="en-US" dirty="0"/>
              <a:t>09.00 – 10.30: Quantum Machine Learning Issues 1</a:t>
            </a:r>
          </a:p>
          <a:p>
            <a:pPr lvl="1"/>
            <a:r>
              <a:rPr lang="en-US" dirty="0"/>
              <a:t>11.00 – 12.30: Quantum Machine Learning Issues 2</a:t>
            </a:r>
          </a:p>
          <a:p>
            <a:pPr lvl="1"/>
            <a:r>
              <a:rPr lang="en-US" dirty="0"/>
              <a:t>13.30 - 15.30: Pennylane Lab</a:t>
            </a:r>
          </a:p>
          <a:p>
            <a:endParaRPr lang="en-US" dirty="0"/>
          </a:p>
          <a:p>
            <a:r>
              <a:rPr lang="en-US" dirty="0"/>
              <a:t>Day 8: PM2.5 Estimation from Satellite </a:t>
            </a:r>
          </a:p>
          <a:p>
            <a:pPr lvl="1"/>
            <a:r>
              <a:rPr lang="en-US" dirty="0"/>
              <a:t>09.00 – 10.30: Satellite imaging and remote sensing</a:t>
            </a:r>
          </a:p>
          <a:p>
            <a:pPr lvl="1"/>
            <a:r>
              <a:rPr lang="en-US" dirty="0"/>
              <a:t>11.00 – 13.00: Data acquisition and preprocessing lab</a:t>
            </a:r>
          </a:p>
          <a:p>
            <a:pPr lvl="1"/>
            <a:r>
              <a:rPr lang="en-US" dirty="0"/>
              <a:t>14.00 – 16.30: Introduction to the competition problem.</a:t>
            </a:r>
          </a:p>
        </p:txBody>
      </p:sp>
    </p:spTree>
    <p:extLst>
      <p:ext uri="{BB962C8B-B14F-4D97-AF65-F5344CB8AC3E}">
        <p14:creationId xmlns:p14="http://schemas.microsoft.com/office/powerpoint/2010/main" val="37861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20B-C493-DB06-ECEC-29E54A15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3: Competition Stage-1; Quantum Simulation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A01D-F026-649C-DBE0-5F5934BDF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participants will form teams of a 3 to 5 members and participate in developing the required software. Results will be submitted and evaluated to the following criteria:</a:t>
            </a:r>
          </a:p>
          <a:p>
            <a:pPr lvl="1"/>
            <a:r>
              <a:rPr lang="en-US" dirty="0"/>
              <a:t>Accuracy</a:t>
            </a:r>
          </a:p>
          <a:p>
            <a:pPr lvl="1"/>
            <a:r>
              <a:rPr lang="en-US" dirty="0"/>
              <a:t>Execution Time</a:t>
            </a:r>
          </a:p>
          <a:p>
            <a:pPr lvl="1"/>
            <a:r>
              <a:rPr lang="en-US" dirty="0"/>
              <a:t>Evidence of Quantum Advantage over Classical.</a:t>
            </a:r>
          </a:p>
          <a:p>
            <a:r>
              <a:rPr lang="en-US" dirty="0"/>
              <a:t>Execution is to be done over quantum simulation.</a:t>
            </a:r>
          </a:p>
          <a:p>
            <a:r>
              <a:rPr lang="en-US" dirty="0"/>
              <a:t>By the end of this stage, 5 groups will be qualified for the next Phase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84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3B62-BFDC-88C8-45BD-02C6A6F7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4: Competition Stage 2- Physical Quantum Backend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EB832-5B35-9F08-1848-874CE3A9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 groups will be given credit access to a real quantum processor on the cloud. </a:t>
            </a:r>
          </a:p>
          <a:p>
            <a:r>
              <a:rPr lang="en-US" dirty="0"/>
              <a:t>They then test their stage-1’s work on actual quantum processors. </a:t>
            </a:r>
          </a:p>
          <a:p>
            <a:r>
              <a:rPr lang="en-US" dirty="0"/>
              <a:t>Results will be submitted at the end of August 2025 on the same criteria as in Phase 2; successful candidates will be awarded prizes.</a:t>
            </a:r>
          </a:p>
        </p:txBody>
      </p:sp>
    </p:spTree>
    <p:extLst>
      <p:ext uri="{BB962C8B-B14F-4D97-AF65-F5344CB8AC3E}">
        <p14:creationId xmlns:p14="http://schemas.microsoft.com/office/powerpoint/2010/main" val="279287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3D2B-31C9-613C-87F9-5410BCC4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31DE8-E6C0-2311-FC13-78BA078A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br>
              <a:rPr lang="en-US" dirty="0"/>
            </a:br>
            <a:r>
              <a:rPr lang="en-US" dirty="0">
                <a:hlinkClick r:id="rId2"/>
              </a:rPr>
              <a:t>https://disc.gsfc.nasa.gov/datasets?project=MERRA-2</a:t>
            </a:r>
            <a:endParaRPr lang="en-US" dirty="0"/>
          </a:p>
          <a:p>
            <a:r>
              <a:rPr lang="en-US" dirty="0"/>
              <a:t>PM2.5 Estimation formula: </a:t>
            </a:r>
            <a:r>
              <a:rPr lang="en-US" dirty="0">
                <a:hlinkClick r:id="rId3"/>
              </a:rPr>
              <a:t>https://gmao.gsfc.nasa.gov/reanalysis/MERRA-2/FAQ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82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8358A9-0705-3654-E4B0-5D673407C0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/>
              <a:t>Thank You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D4CCDF8-DA15-A011-F720-FB3FD689DA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73" b="47358"/>
          <a:stretch/>
        </p:blipFill>
        <p:spPr>
          <a:xfrm>
            <a:off x="5433218" y="6210071"/>
            <a:ext cx="1325563" cy="56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8B5E6-4959-EE53-8E6E-FF099701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EG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DF02-E661-5146-BCB4-26ADD6AC0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  <a:endParaRPr lang="en-EG"/>
          </a:p>
          <a:p>
            <a:r>
              <a:rPr lang="en-US" dirty="0"/>
              <a:t>The Potential of Quantum Computing</a:t>
            </a:r>
          </a:p>
          <a:p>
            <a:r>
              <a:rPr lang="en-US"/>
              <a:t>The </a:t>
            </a:r>
            <a:r>
              <a:rPr lang="en-US" dirty="0"/>
              <a:t>Problem of Air Pollution in Egypt</a:t>
            </a:r>
          </a:p>
          <a:p>
            <a:r>
              <a:rPr lang="en-US" dirty="0"/>
              <a:t>Competition Objectives and Phases</a:t>
            </a:r>
          </a:p>
          <a:p>
            <a:r>
              <a:rPr lang="en-US" dirty="0"/>
              <a:t>References</a:t>
            </a:r>
          </a:p>
          <a:p>
            <a:endParaRPr lang="en-EG"/>
          </a:p>
          <a:p>
            <a:endParaRPr lang="en-EG"/>
          </a:p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0051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3DB0-F8C1-B8BC-FD81-9306900A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Potential of Quantum Computing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A2723-7822-7255-FD4C-4DDA6966C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Quantum computing industry is evolving currently reaching 1,000 qubits and now with Majorana technology, it is expected to reach 1,000,000 qubits in a few years</a:t>
            </a:r>
          </a:p>
          <a:p>
            <a:r>
              <a:rPr lang="en-US" dirty="0"/>
              <a:t>Recently, quantum computing on a benchmark took 5min whereas a supercomputer would take 10</a:t>
            </a:r>
            <a:r>
              <a:rPr lang="en-US" baseline="30000" dirty="0"/>
              <a:t>24</a:t>
            </a:r>
            <a:r>
              <a:rPr lang="en-US" dirty="0"/>
              <a:t> years to finish</a:t>
            </a:r>
          </a:p>
          <a:p>
            <a:r>
              <a:rPr lang="en-US" dirty="0"/>
              <a:t>Quantum Computing + Artificial Intelligence has strong potential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72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C8E99-8F16-45D0-8B74-4E3C9094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Air Pollution in Egypt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4A642-8CC3-B7FC-3571-29F3158148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Particulate Matter 2.5 is an important measure of air pollution</a:t>
            </a:r>
          </a:p>
          <a:p>
            <a:r>
              <a:rPr lang="en-US" dirty="0"/>
              <a:t>It is responsible for the death of 115700 in 2021 in Egypt</a:t>
            </a:r>
          </a:p>
          <a:p>
            <a:r>
              <a:rPr lang="en-US" dirty="0"/>
              <a:t>It is targeted in the UN SDGs</a:t>
            </a:r>
          </a:p>
          <a:p>
            <a:pPr lvl="1"/>
            <a:r>
              <a:rPr lang="en-US" dirty="0"/>
              <a:t>Good Health and Well Being</a:t>
            </a:r>
            <a:br>
              <a:rPr lang="en-US" dirty="0"/>
            </a:br>
            <a:r>
              <a:rPr lang="en-US" dirty="0"/>
              <a:t>(Goal 3)</a:t>
            </a:r>
          </a:p>
          <a:p>
            <a:pPr lvl="1"/>
            <a:r>
              <a:rPr lang="en-US" dirty="0"/>
              <a:t>Sustainable Cities (Goal 11)</a:t>
            </a:r>
          </a:p>
          <a:p>
            <a:pPr lvl="1"/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6567A3-35EA-36F4-F9A3-2D367EEBF2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1825625"/>
            <a:ext cx="5879455" cy="392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1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E6AD-4606-7879-A0BF-ACB0D8A0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Objectives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535E65-C9D8-C663-3E6F-9EA78657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Explore the potential of the emerging quantum AI technologies in the forecast operation in comparison to classical methods.</a:t>
            </a:r>
          </a:p>
          <a:p>
            <a:r>
              <a:rPr lang="en-US" dirty="0"/>
              <a:t>Use available satellite data (freely available from NASA) to predict future PM2.5 levels at the hourly and daily levels.</a:t>
            </a:r>
          </a:p>
          <a:p>
            <a:r>
              <a:rPr lang="en-US" dirty="0"/>
              <a:t>Provide national capacity building for the practical use of quantum technologies in this important topic.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5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6359-CDEC-F729-F673-65AE7FAC0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8DEE1-8300-0F93-45CE-53D39297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1: Sign Up (1 month)</a:t>
            </a:r>
          </a:p>
          <a:p>
            <a:r>
              <a:rPr lang="en-US" dirty="0"/>
              <a:t>Phase 2: Capacity Building (2 weeks)</a:t>
            </a:r>
          </a:p>
          <a:p>
            <a:r>
              <a:rPr lang="en-US" dirty="0"/>
              <a:t>Phase 3: Competition Stage-1 (Simulation) (6 weeks)</a:t>
            </a:r>
          </a:p>
          <a:p>
            <a:r>
              <a:rPr lang="en-US" dirty="0"/>
              <a:t>Phase 4: Competition Stage-2 (Physical) (4 weeks)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8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7919-BA00-9729-56B7-37B589C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Signup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59E35-BC9F-6C35-36E5-FA89000C2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Criteria:</a:t>
            </a:r>
          </a:p>
          <a:p>
            <a:pPr lvl="1"/>
            <a:r>
              <a:rPr lang="en-US" dirty="0"/>
              <a:t>Is currently enrolled in a postgraduate program into a related field of study</a:t>
            </a:r>
          </a:p>
          <a:p>
            <a:pPr lvl="1"/>
            <a:r>
              <a:rPr lang="en-US" dirty="0"/>
              <a:t>Have strong competencies demonstrated by his/her undergraduate achievements</a:t>
            </a:r>
          </a:p>
          <a:p>
            <a:pPr lvl="1"/>
            <a:r>
              <a:rPr lang="en-US" dirty="0"/>
              <a:t>Egyptian residency is a must.</a:t>
            </a:r>
          </a:p>
          <a:p>
            <a:pPr lvl="1"/>
            <a:r>
              <a:rPr lang="en-US" dirty="0"/>
              <a:t>3-5 members per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78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F544-AAC5-C41E-A4A8-729959F9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Capacity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453C-19CD-E511-EA54-E8F7435EC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two-week intensive course covering the following topics</a:t>
            </a:r>
          </a:p>
          <a:p>
            <a:r>
              <a:rPr lang="en-US" dirty="0"/>
              <a:t>Introduction to Quantum Mechanics and Quantum Computing (4 days)</a:t>
            </a:r>
          </a:p>
          <a:p>
            <a:r>
              <a:rPr lang="en-US" dirty="0"/>
              <a:t>Introduction to Quantum Machine Learning (3 days)</a:t>
            </a:r>
          </a:p>
          <a:p>
            <a:r>
              <a:rPr lang="en-US" dirty="0"/>
              <a:t>Introduction to Particulate Matter Estimation (1 day)</a:t>
            </a:r>
          </a:p>
        </p:txBody>
      </p:sp>
    </p:spTree>
    <p:extLst>
      <p:ext uri="{BB962C8B-B14F-4D97-AF65-F5344CB8AC3E}">
        <p14:creationId xmlns:p14="http://schemas.microsoft.com/office/powerpoint/2010/main" val="104873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F16-34F1-C1A4-5806-5C195DBEE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0F902-19E0-39EA-A7E2-34FB3C44B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Day 1: Introduction to Quantum Mechanics and Computing</a:t>
            </a:r>
          </a:p>
          <a:p>
            <a:r>
              <a:rPr lang="en-US" dirty="0"/>
              <a:t>09.00 - 10.30: The Two-Slit Experiment</a:t>
            </a:r>
          </a:p>
          <a:p>
            <a:r>
              <a:rPr lang="en-US" dirty="0"/>
              <a:t>11.00 - 12.30: Quantum Circuit Model</a:t>
            </a:r>
          </a:p>
          <a:p>
            <a:r>
              <a:rPr lang="en-US" dirty="0"/>
              <a:t>13.30 - 15.30: </a:t>
            </a:r>
            <a:r>
              <a:rPr lang="en-US" dirty="0" err="1"/>
              <a:t>Qiskit</a:t>
            </a:r>
            <a:r>
              <a:rPr lang="en-US" dirty="0"/>
              <a:t> lab</a:t>
            </a:r>
          </a:p>
          <a:p>
            <a:endParaRPr lang="en-US" dirty="0"/>
          </a:p>
          <a:p>
            <a:r>
              <a:rPr lang="en-US" dirty="0"/>
              <a:t>Day 2: Introduction to Quantum Mechanics and Computing</a:t>
            </a:r>
          </a:p>
          <a:p>
            <a:r>
              <a:rPr lang="en-US" dirty="0"/>
              <a:t>09.00 - 10.30: The Wave Equation</a:t>
            </a:r>
          </a:p>
          <a:p>
            <a:r>
              <a:rPr lang="en-US"/>
              <a:t>11.00 - 12.30</a:t>
            </a:r>
            <a:r>
              <a:rPr lang="en-US" dirty="0"/>
              <a:t>: Quantum Systems Composition</a:t>
            </a:r>
          </a:p>
          <a:p>
            <a:r>
              <a:rPr lang="en-US" dirty="0"/>
              <a:t>14.00 - 15.30: Pennylane lab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5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7304</TotalTime>
  <Words>744</Words>
  <Application>Microsoft Macintosh PowerPoint</Application>
  <PresentationFormat>Widescreen</PresentationFormat>
  <Paragraphs>100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Egyptian Air Quality Prediction Quantum Competition</vt:lpstr>
      <vt:lpstr>Agenda</vt:lpstr>
      <vt:lpstr>The Potential of Quantum Computing</vt:lpstr>
      <vt:lpstr>The Problem of Air Pollution in Egypt</vt:lpstr>
      <vt:lpstr>Competition Objectives</vt:lpstr>
      <vt:lpstr>Competition Phases</vt:lpstr>
      <vt:lpstr>Stage 1: Signup</vt:lpstr>
      <vt:lpstr>Stage 2: Capacity Building </vt:lpstr>
      <vt:lpstr>Tentative Schedule</vt:lpstr>
      <vt:lpstr>Tentative Schedule</vt:lpstr>
      <vt:lpstr>Tentative Schedule</vt:lpstr>
      <vt:lpstr>Tentative Schedule</vt:lpstr>
      <vt:lpstr>Phase 3: Competition Stage-1; Quantum Simulation </vt:lpstr>
      <vt:lpstr>Phase 4: Competition Stage 2- Physical Quantum Backend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ITCS School</dc:title>
  <dc:creator>Ahmed Hazem El Mahdy</dc:creator>
  <cp:lastModifiedBy>Ahmed Hazem El Mahdy</cp:lastModifiedBy>
  <cp:revision>8</cp:revision>
  <dcterms:created xsi:type="dcterms:W3CDTF">2024-02-07T15:15:58Z</dcterms:created>
  <dcterms:modified xsi:type="dcterms:W3CDTF">2025-08-03T05:58:48Z</dcterms:modified>
</cp:coreProperties>
</file>